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4" r:id="rId4"/>
    <p:sldId id="261" r:id="rId5"/>
    <p:sldId id="265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4C384A0-8647-485D-9025-0BA755D61F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theme" Target="theme/theme1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4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385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2" name="Google Shape;1144;gb81032be2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73" name="Google Shape;1145;gb81032be2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1" name="Google Shape;1375;gb81032be24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22" name="Google Shape;1376;gb81032be24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4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1" name="Google Shape;1375;gb81032be24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22" name="Google Shape;1376;gb81032be24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4" name="Google Shape;40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9375" name="Google Shape;40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3" name="Google Shape;438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5" name="Google Shape;440;p1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3" name="Google Shape;442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8" name="Google Shape;40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9369" name="Google Shape;40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9370" name="Google Shape;40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9" name="Google Shape;40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9380" name="Google Shape;40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9381" name="Google Shape;41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9382" name="Google Shape;41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Google Shape;413;p6"/>
          <p:cNvSpPr txBox="1">
            <a:spLocks noGrp="1"/>
          </p:cNvSpPr>
          <p:nvPr>
            <p:ph type="title"/>
          </p:nvPr>
        </p:nvSpPr>
        <p:spPr>
          <a:xfrm>
            <a:off x="412025" y="266325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2" name="Google Shape;41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9363" name="Google Shape;41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9364" name="Google Shape;4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Google Shape;42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75" name="Google Shape;42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9076" name="Google Shape;42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9077" name="Google Shape;42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9078" name="Google Shape;4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6" name="Google Shape;42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9367" name="Google Shape;4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6" name="Google Shape;43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9377" name="Google Shape;43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9378" name="Google Shape;4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Google Shape;1253;p28"/>
          <p:cNvSpPr txBox="1">
            <a:spLocks noGrp="1"/>
          </p:cNvSpPr>
          <p:nvPr>
            <p:ph type="title"/>
          </p:nvPr>
        </p:nvSpPr>
        <p:spPr>
          <a:xfrm>
            <a:off x="-222086" y="2065350"/>
            <a:ext cx="9761197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Calisto MT" panose="02040603050505030304" pitchFamily="18" charset="0"/>
              </a:rPr>
              <a:t>UNIT PRAMUKA PEDULI </a:t>
            </a:r>
            <a:endParaRPr sz="4400" b="1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9" name="Title 1"/>
          <p:cNvSpPr>
            <a:spLocks noGrp="1"/>
          </p:cNvSpPr>
          <p:nvPr>
            <p:ph type="title"/>
          </p:nvPr>
        </p:nvSpPr>
        <p:spPr>
          <a:xfrm>
            <a:off x="276789" y="1650864"/>
            <a:ext cx="4045200" cy="1482300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Unit </a:t>
            </a:r>
            <a:r>
              <a:rPr lang="en-US" dirty="0" err="1"/>
              <a:t>Pramuka</a:t>
            </a:r>
            <a:r>
              <a:rPr lang="en-US" dirty="0"/>
              <a:t> </a:t>
            </a:r>
            <a:r>
              <a:rPr lang="en-US" dirty="0" err="1"/>
              <a:t>Peduli</a:t>
            </a:r>
            <a:endParaRPr lang="en-ID" dirty="0"/>
          </a:p>
        </p:txBody>
      </p:sp>
      <p:sp>
        <p:nvSpPr>
          <p:cNvPr id="1049080" name="Text Placeholder 3"/>
          <p:cNvSpPr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Menjalankan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kerja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dirancanakan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Mengatur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jalanya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semua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kegiatan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bersifat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social dan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lingkungan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Google Shape;1378;p31"/>
          <p:cNvSpPr txBox="1">
            <a:spLocks noGrp="1"/>
          </p:cNvSpPr>
          <p:nvPr>
            <p:ph type="title"/>
          </p:nvPr>
        </p:nvSpPr>
        <p:spPr>
          <a:xfrm>
            <a:off x="542804" y="719609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PROGRAM KERJA JANGKA PANJANG</a:t>
            </a:r>
            <a:br>
              <a:rPr lang="en" sz="2800" dirty="0"/>
            </a:br>
            <a:r>
              <a:rPr lang="en" sz="2800" dirty="0"/>
              <a:t>UNIT PRAMUKA PEDULI</a:t>
            </a:r>
            <a:endParaRPr sz="2800" dirty="0"/>
          </a:p>
        </p:txBody>
      </p:sp>
      <p:sp>
        <p:nvSpPr>
          <p:cNvPr id="1049106" name="Google Shape;1389;p31"/>
          <p:cNvSpPr txBox="1"/>
          <p:nvPr/>
        </p:nvSpPr>
        <p:spPr>
          <a:xfrm>
            <a:off x="1489183" y="2008108"/>
            <a:ext cx="6740417" cy="1661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12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Bersih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Yang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nantinya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ctr">
              <a:buAutoNum type="arabicPeriod"/>
            </a:pPr>
            <a:r>
              <a:rPr lang="en-ID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Memperbaharui</a:t>
            </a:r>
            <a:r>
              <a:rPr lang="en-ID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Tatanan</a:t>
            </a:r>
            <a:r>
              <a:rPr lang="en-ID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Sekretariat</a:t>
            </a:r>
            <a:endParaRPr lang="en-ID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ctr">
              <a:buAutoNum type="arabicPeriod"/>
            </a:pP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Membersihkan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merapikan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Sekretariat</a:t>
            </a:r>
            <a:endParaRPr lang="en-ID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oogle Shape;1421;p31"/>
          <p:cNvGrpSpPr/>
          <p:nvPr/>
        </p:nvGrpSpPr>
        <p:grpSpPr>
          <a:xfrm>
            <a:off x="6906135" y="4306479"/>
            <a:ext cx="365768" cy="365768"/>
            <a:chOff x="6906143" y="4306479"/>
            <a:chExt cx="365768" cy="365768"/>
          </a:xfrm>
        </p:grpSpPr>
        <p:sp>
          <p:nvSpPr>
            <p:cNvPr id="1049116" name="Google Shape;1422;p31"/>
            <p:cNvSpPr/>
            <p:nvPr/>
          </p:nvSpPr>
          <p:spPr>
            <a:xfrm>
              <a:off x="6906143" y="4306479"/>
              <a:ext cx="365768" cy="365768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7" name="Google Shape;1423;p31"/>
            <p:cNvSpPr/>
            <p:nvPr/>
          </p:nvSpPr>
          <p:spPr>
            <a:xfrm>
              <a:off x="6984025" y="4395163"/>
              <a:ext cx="210000" cy="188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20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Google Shape;1378;p31"/>
          <p:cNvSpPr txBox="1">
            <a:spLocks noGrp="1"/>
          </p:cNvSpPr>
          <p:nvPr>
            <p:ph type="title"/>
          </p:nvPr>
        </p:nvSpPr>
        <p:spPr>
          <a:xfrm>
            <a:off x="412050" y="353692"/>
            <a:ext cx="8319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Kerja Jangka Pendek</a:t>
            </a:r>
            <a:br>
              <a:rPr lang="en" dirty="0"/>
            </a:br>
            <a:r>
              <a:rPr lang="en" dirty="0"/>
              <a:t>Unit Pramuka Peduli</a:t>
            </a:r>
            <a:endParaRPr dirty="0"/>
          </a:p>
        </p:txBody>
      </p:sp>
      <p:sp>
        <p:nvSpPr>
          <p:cNvPr id="1049104" name="Google Shape;1384;p31"/>
          <p:cNvSpPr txBox="1"/>
          <p:nvPr/>
        </p:nvSpPr>
        <p:spPr>
          <a:xfrm>
            <a:off x="1604081" y="1203235"/>
            <a:ext cx="6998051" cy="4616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Roboto"/>
                <a:sym typeface="Roboto"/>
              </a:rPr>
              <a:t>Petunjuk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Roboto"/>
                <a:sym typeface="Roboto"/>
              </a:rPr>
              <a:t>Penyelenggaraan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Roboto"/>
                <a:sym typeface="Roboto"/>
              </a:rPr>
              <a:t>Pramuka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Roboto"/>
                <a:sym typeface="Roboto"/>
              </a:rPr>
              <a:t>Peduli</a:t>
            </a: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105" name="Google Shape;1385;p31"/>
          <p:cNvSpPr/>
          <p:nvPr/>
        </p:nvSpPr>
        <p:spPr>
          <a:xfrm flipH="1">
            <a:off x="412050" y="1229812"/>
            <a:ext cx="408300" cy="43505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145729" name="Google Shape;1386;p31"/>
          <p:cNvCxnSpPr>
            <a:cxnSpLocks/>
            <a:endCxn id="1049104" idx="1"/>
          </p:cNvCxnSpPr>
          <p:nvPr/>
        </p:nvCxnSpPr>
        <p:spPr>
          <a:xfrm flipV="1">
            <a:off x="744609" y="1434053"/>
            <a:ext cx="859472" cy="3463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9106" name="Google Shape;1389;p31"/>
          <p:cNvSpPr txBox="1"/>
          <p:nvPr/>
        </p:nvSpPr>
        <p:spPr>
          <a:xfrm>
            <a:off x="1604082" y="2036724"/>
            <a:ext cx="6998050" cy="461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Medical First Responding dan PPGD</a:t>
            </a: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9107" name="Google Shape;1390;p31"/>
          <p:cNvSpPr/>
          <p:nvPr/>
        </p:nvSpPr>
        <p:spPr>
          <a:xfrm flipH="1">
            <a:off x="434170" y="209680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145730" name="Google Shape;1391;p31"/>
          <p:cNvCxnSpPr>
            <a:cxnSpLocks/>
            <a:stCxn id="1049107" idx="2"/>
            <a:endCxn id="1049106" idx="1"/>
          </p:cNvCxnSpPr>
          <p:nvPr/>
        </p:nvCxnSpPr>
        <p:spPr>
          <a:xfrm flipV="1">
            <a:off x="842470" y="2267542"/>
            <a:ext cx="761612" cy="334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9108" name="Google Shape;1394;p31"/>
          <p:cNvSpPr txBox="1"/>
          <p:nvPr/>
        </p:nvSpPr>
        <p:spPr>
          <a:xfrm>
            <a:off x="1496256" y="2923298"/>
            <a:ext cx="7105875" cy="461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Manajemen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Pasca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Bencana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49109" name="Google Shape;1395;p31"/>
          <p:cNvSpPr/>
          <p:nvPr/>
        </p:nvSpPr>
        <p:spPr>
          <a:xfrm flipH="1">
            <a:off x="394975" y="2966770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145731" name="Google Shape;1396;p31"/>
          <p:cNvCxnSpPr>
            <a:cxnSpLocks/>
            <a:stCxn id="1049109" idx="2"/>
            <a:endCxn id="1049108" idx="1"/>
          </p:cNvCxnSpPr>
          <p:nvPr/>
        </p:nvCxnSpPr>
        <p:spPr>
          <a:xfrm flipV="1">
            <a:off x="803275" y="3154116"/>
            <a:ext cx="692981" cy="1680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9110" name="Google Shape;1399;p31"/>
          <p:cNvSpPr txBox="1"/>
          <p:nvPr/>
        </p:nvSpPr>
        <p:spPr>
          <a:xfrm>
            <a:off x="1496256" y="3793268"/>
            <a:ext cx="7105875" cy="4616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Roboto"/>
                <a:sym typeface="Roboto"/>
              </a:rPr>
              <a:t>Rescue</a:t>
            </a: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111" name="Google Shape;1400;p31"/>
          <p:cNvSpPr/>
          <p:nvPr/>
        </p:nvSpPr>
        <p:spPr>
          <a:xfrm flipH="1">
            <a:off x="412050" y="3846603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7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145732" name="Google Shape;1401;p31"/>
          <p:cNvCxnSpPr>
            <a:cxnSpLocks/>
            <a:stCxn id="1049111" idx="2"/>
            <a:endCxn id="1049110" idx="1"/>
          </p:cNvCxnSpPr>
          <p:nvPr/>
        </p:nvCxnSpPr>
        <p:spPr>
          <a:xfrm flipV="1">
            <a:off x="820350" y="4024086"/>
            <a:ext cx="675906" cy="26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1421;p31"/>
          <p:cNvGrpSpPr/>
          <p:nvPr/>
        </p:nvGrpSpPr>
        <p:grpSpPr>
          <a:xfrm>
            <a:off x="6906135" y="4306479"/>
            <a:ext cx="365768" cy="365768"/>
            <a:chOff x="6906143" y="4306479"/>
            <a:chExt cx="365768" cy="365768"/>
          </a:xfrm>
        </p:grpSpPr>
        <p:sp>
          <p:nvSpPr>
            <p:cNvPr id="1049116" name="Google Shape;1422;p31"/>
            <p:cNvSpPr/>
            <p:nvPr/>
          </p:nvSpPr>
          <p:spPr>
            <a:xfrm>
              <a:off x="6906143" y="4306479"/>
              <a:ext cx="365768" cy="365768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9" y="662"/>
                  </a:moveTo>
                  <a:cubicBezTo>
                    <a:pt x="8664" y="662"/>
                    <a:pt x="10995" y="2993"/>
                    <a:pt x="10995" y="5828"/>
                  </a:cubicBezTo>
                  <a:cubicBezTo>
                    <a:pt x="10995" y="8695"/>
                    <a:pt x="8664" y="10995"/>
                    <a:pt x="5829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62"/>
                    <a:pt x="5829" y="662"/>
                  </a:cubicBezTo>
                  <a:close/>
                  <a:moveTo>
                    <a:pt x="5829" y="0"/>
                  </a:moveTo>
                  <a:cubicBezTo>
                    <a:pt x="2615" y="0"/>
                    <a:pt x="0" y="2615"/>
                    <a:pt x="0" y="5828"/>
                  </a:cubicBezTo>
                  <a:cubicBezTo>
                    <a:pt x="0" y="9042"/>
                    <a:pt x="2647" y="11657"/>
                    <a:pt x="5829" y="11657"/>
                  </a:cubicBezTo>
                  <a:cubicBezTo>
                    <a:pt x="9074" y="11657"/>
                    <a:pt x="11657" y="9010"/>
                    <a:pt x="11657" y="5828"/>
                  </a:cubicBezTo>
                  <a:cubicBezTo>
                    <a:pt x="11657" y="2646"/>
                    <a:pt x="9074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7" name="Google Shape;1423;p31"/>
            <p:cNvSpPr/>
            <p:nvPr/>
          </p:nvSpPr>
          <p:spPr>
            <a:xfrm>
              <a:off x="6984025" y="4395163"/>
              <a:ext cx="210000" cy="188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5E17-C79A-2CC3-BEEC-E38A55E9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35079"/>
            <a:ext cx="8520600" cy="841800"/>
          </a:xfrm>
        </p:spPr>
        <p:txBody>
          <a:bodyPr/>
          <a:lstStyle/>
          <a:p>
            <a:r>
              <a:rPr lang="en-ID" sz="2000" dirty="0"/>
              <a:t>DEAD LINE PELAKSANAAN PROGRAM KERJA UNIT PRAMUKA PEDULI PERIODE 2022-2023</a:t>
            </a:r>
            <a:br>
              <a:rPr lang="en-ID" sz="1600" dirty="0"/>
            </a:br>
            <a:br>
              <a:rPr lang="en-ID" sz="1600" dirty="0"/>
            </a:b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5D7F4-94AA-1146-320B-880F1E23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8" y="1376879"/>
            <a:ext cx="7872744" cy="20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601E-CC6A-B62C-38C6-43B5DC6E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830600"/>
            <a:ext cx="4045200" cy="1482300"/>
          </a:xfrm>
        </p:spPr>
        <p:txBody>
          <a:bodyPr/>
          <a:lstStyle/>
          <a:p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F0964-8CCC-690B-5465-001A2D6F1CE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Angkatan </a:t>
            </a:r>
            <a:r>
              <a:rPr lang="en-US" sz="2400" dirty="0" err="1">
                <a:solidFill>
                  <a:schemeClr val="bg1"/>
                </a:solidFill>
              </a:rPr>
              <a:t>Racana</a:t>
            </a:r>
            <a:r>
              <a:rPr lang="en-US" sz="2400" dirty="0">
                <a:solidFill>
                  <a:schemeClr val="bg1"/>
                </a:solidFill>
              </a:rPr>
              <a:t> 7-9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Anggota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Aktif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17385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ic Partnership Infographics by Slidesgo">
  <a:themeElements>
    <a:clrScheme name="Simple Light">
      <a:dk1>
        <a:srgbClr val="000000"/>
      </a:dk1>
      <a:lt1>
        <a:srgbClr val="FFFFFF"/>
      </a:lt1>
      <a:dk2>
        <a:srgbClr val="182746"/>
      </a:dk2>
      <a:lt2>
        <a:srgbClr val="3C5079"/>
      </a:lt2>
      <a:accent1>
        <a:srgbClr val="8294B9"/>
      </a:accent1>
      <a:accent2>
        <a:srgbClr val="4B4632"/>
      </a:accent2>
      <a:accent3>
        <a:srgbClr val="8B8259"/>
      </a:accent3>
      <a:accent4>
        <a:srgbClr val="BEB89F"/>
      </a:accent4>
      <a:accent5>
        <a:srgbClr val="ABB5CA"/>
      </a:accent5>
      <a:accent6>
        <a:srgbClr val="C5C5C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</Words>
  <Application>Microsoft Office PowerPoint</Application>
  <PresentationFormat>On-screen Show (16:9)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Times New Roman</vt:lpstr>
      <vt:lpstr>Arial</vt:lpstr>
      <vt:lpstr>Fira Sans Extra Condensed SemiBold</vt:lpstr>
      <vt:lpstr>Fira Sans Extra Condensed</vt:lpstr>
      <vt:lpstr>Calibri</vt:lpstr>
      <vt:lpstr>Calisto MT</vt:lpstr>
      <vt:lpstr>Fira Sans Extra Condensed Medium</vt:lpstr>
      <vt:lpstr>Roboto</vt:lpstr>
      <vt:lpstr>Strategic Partnership Infographics by Slidesgo</vt:lpstr>
      <vt:lpstr>UNIT PRAMUKA PEDULI </vt:lpstr>
      <vt:lpstr>Tugas Unit Pramuka Peduli</vt:lpstr>
      <vt:lpstr>PROGRAM KERJA JANGKA PANJANG UNIT PRAMUKA PEDULI</vt:lpstr>
      <vt:lpstr>Program Kerja Jangka Pendek Unit Pramuka Peduli</vt:lpstr>
      <vt:lpstr>DEAD LINE PELAKSANAAN PROGRAM KERJA UNIT PRAMUKA PEDULI PERIODE 2022-2023  </vt:lpstr>
      <vt:lpstr>Sasaran Penyelenggaraan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Product </dc:title>
  <dc:creator>CPH1911</dc:creator>
  <cp:lastModifiedBy>ACER ASPIRE 2266</cp:lastModifiedBy>
  <cp:revision>2</cp:revision>
  <dcterms:created xsi:type="dcterms:W3CDTF">2022-12-15T00:24:11Z</dcterms:created>
  <dcterms:modified xsi:type="dcterms:W3CDTF">2022-12-22T17:41:35Z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d8a85a8a470243a3ae112e81d31f7ce1</vt:lpwstr>
  </property>
</Properties>
</file>