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AABE2-6A67-4D67-B308-DF9F04BD5D8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D001129-BE07-4E3D-B6D8-91A304D14420}">
      <dgm:prSet/>
      <dgm:spPr/>
      <dgm:t>
        <a:bodyPr/>
        <a:lstStyle/>
        <a:p>
          <a:r>
            <a:rPr lang="id-ID"/>
            <a:t>jQuery sendiri adalah Javascript Library atau kumpulan kode/fungsi Javascript siap pakai,</a:t>
          </a:r>
          <a:r>
            <a:rPr lang="en-US"/>
            <a:t> </a:t>
          </a:r>
          <a:r>
            <a:rPr lang="id-ID"/>
            <a:t>sehingga mempermudah kita untuk membuat kode Javascript. </a:t>
          </a:r>
          <a:endParaRPr lang="en-US"/>
        </a:p>
      </dgm:t>
    </dgm:pt>
    <dgm:pt modelId="{53A814B4-2BB5-4D52-B392-AA035C8F89ED}" type="parTrans" cxnId="{59BA8DAC-63D0-4FA3-A304-567EA66246FE}">
      <dgm:prSet/>
      <dgm:spPr/>
      <dgm:t>
        <a:bodyPr/>
        <a:lstStyle/>
        <a:p>
          <a:endParaRPr lang="en-US"/>
        </a:p>
      </dgm:t>
    </dgm:pt>
    <dgm:pt modelId="{EB8066F5-4802-4CF0-8256-52A4273E7CFA}" type="sibTrans" cxnId="{59BA8DAC-63D0-4FA3-A304-567EA66246FE}">
      <dgm:prSet/>
      <dgm:spPr/>
      <dgm:t>
        <a:bodyPr/>
        <a:lstStyle/>
        <a:p>
          <a:endParaRPr lang="en-US"/>
        </a:p>
      </dgm:t>
    </dgm:pt>
    <dgm:pt modelId="{7009A42C-52DC-4528-9FF7-3755D2FAE991}">
      <dgm:prSet/>
      <dgm:spPr/>
      <dgm:t>
        <a:bodyPr/>
        <a:lstStyle/>
        <a:p>
          <a:r>
            <a:rPr lang="id-ID"/>
            <a:t>Atau dalam kesimpulannya</a:t>
          </a:r>
          <a:r>
            <a:rPr lang="en-US"/>
            <a:t> </a:t>
          </a:r>
          <a:r>
            <a:rPr lang="id-ID"/>
            <a:t>jQuery menyederhanakan kode Javascript. Hal ini sesuai dengan slogannya “Write less, do</a:t>
          </a:r>
          <a:r>
            <a:rPr lang="en-US"/>
            <a:t> </a:t>
          </a:r>
          <a:r>
            <a:rPr lang="id-ID"/>
            <a:t>more”. </a:t>
          </a:r>
          <a:endParaRPr lang="en-US"/>
        </a:p>
      </dgm:t>
    </dgm:pt>
    <dgm:pt modelId="{A4201388-E91A-41FD-8E25-4589703B4373}" type="parTrans" cxnId="{067447AF-6B66-4E36-8F57-E67DE3FDBAE1}">
      <dgm:prSet/>
      <dgm:spPr/>
      <dgm:t>
        <a:bodyPr/>
        <a:lstStyle/>
        <a:p>
          <a:endParaRPr lang="en-US"/>
        </a:p>
      </dgm:t>
    </dgm:pt>
    <dgm:pt modelId="{33869980-4058-4AA0-8BA4-6545BEEC5B58}" type="sibTrans" cxnId="{067447AF-6B66-4E36-8F57-E67DE3FDBAE1}">
      <dgm:prSet/>
      <dgm:spPr/>
      <dgm:t>
        <a:bodyPr/>
        <a:lstStyle/>
        <a:p>
          <a:endParaRPr lang="en-US"/>
        </a:p>
      </dgm:t>
    </dgm:pt>
    <dgm:pt modelId="{A97D738F-A6BE-4EA8-AD40-C76F4A8C8360}" type="pres">
      <dgm:prSet presAssocID="{E58AABE2-6A67-4D67-B308-DF9F04BD5D89}" presName="vert0" presStyleCnt="0">
        <dgm:presLayoutVars>
          <dgm:dir/>
          <dgm:animOne val="branch"/>
          <dgm:animLvl val="lvl"/>
        </dgm:presLayoutVars>
      </dgm:prSet>
      <dgm:spPr/>
    </dgm:pt>
    <dgm:pt modelId="{A405C5BC-9AD0-47E3-BF23-48BCFB785481}" type="pres">
      <dgm:prSet presAssocID="{4D001129-BE07-4E3D-B6D8-91A304D14420}" presName="thickLine" presStyleLbl="alignNode1" presStyleIdx="0" presStyleCnt="2"/>
      <dgm:spPr/>
    </dgm:pt>
    <dgm:pt modelId="{D254F6EF-5427-4300-B36E-C43DCEFB581A}" type="pres">
      <dgm:prSet presAssocID="{4D001129-BE07-4E3D-B6D8-91A304D14420}" presName="horz1" presStyleCnt="0"/>
      <dgm:spPr/>
    </dgm:pt>
    <dgm:pt modelId="{24952CC1-3E9C-4496-AC98-9A75F7B1919C}" type="pres">
      <dgm:prSet presAssocID="{4D001129-BE07-4E3D-B6D8-91A304D14420}" presName="tx1" presStyleLbl="revTx" presStyleIdx="0" presStyleCnt="2"/>
      <dgm:spPr/>
    </dgm:pt>
    <dgm:pt modelId="{357D4805-DF99-46BC-98D1-112F0B5416BE}" type="pres">
      <dgm:prSet presAssocID="{4D001129-BE07-4E3D-B6D8-91A304D14420}" presName="vert1" presStyleCnt="0"/>
      <dgm:spPr/>
    </dgm:pt>
    <dgm:pt modelId="{0722D9EA-40F7-4A7B-A061-F3F504D69840}" type="pres">
      <dgm:prSet presAssocID="{7009A42C-52DC-4528-9FF7-3755D2FAE991}" presName="thickLine" presStyleLbl="alignNode1" presStyleIdx="1" presStyleCnt="2"/>
      <dgm:spPr/>
    </dgm:pt>
    <dgm:pt modelId="{006139E9-7C15-42CE-B725-777AC60CDBCF}" type="pres">
      <dgm:prSet presAssocID="{7009A42C-52DC-4528-9FF7-3755D2FAE991}" presName="horz1" presStyleCnt="0"/>
      <dgm:spPr/>
    </dgm:pt>
    <dgm:pt modelId="{663509A5-BF45-46C9-B41D-AD8DAD4DE75A}" type="pres">
      <dgm:prSet presAssocID="{7009A42C-52DC-4528-9FF7-3755D2FAE991}" presName="tx1" presStyleLbl="revTx" presStyleIdx="1" presStyleCnt="2"/>
      <dgm:spPr/>
    </dgm:pt>
    <dgm:pt modelId="{92173852-08AF-47EE-AF7D-47A67DDFCAE2}" type="pres">
      <dgm:prSet presAssocID="{7009A42C-52DC-4528-9FF7-3755D2FAE991}" presName="vert1" presStyleCnt="0"/>
      <dgm:spPr/>
    </dgm:pt>
  </dgm:ptLst>
  <dgm:cxnLst>
    <dgm:cxn modelId="{0A8A8709-2879-42E3-B419-BB2FEFEE4557}" type="presOf" srcId="{4D001129-BE07-4E3D-B6D8-91A304D14420}" destId="{24952CC1-3E9C-4496-AC98-9A75F7B1919C}" srcOrd="0" destOrd="0" presId="urn:microsoft.com/office/officeart/2008/layout/LinedList"/>
    <dgm:cxn modelId="{FE013B86-6285-498D-9285-7252CB262696}" type="presOf" srcId="{7009A42C-52DC-4528-9FF7-3755D2FAE991}" destId="{663509A5-BF45-46C9-B41D-AD8DAD4DE75A}" srcOrd="0" destOrd="0" presId="urn:microsoft.com/office/officeart/2008/layout/LinedList"/>
    <dgm:cxn modelId="{59BA8DAC-63D0-4FA3-A304-567EA66246FE}" srcId="{E58AABE2-6A67-4D67-B308-DF9F04BD5D89}" destId="{4D001129-BE07-4E3D-B6D8-91A304D14420}" srcOrd="0" destOrd="0" parTransId="{53A814B4-2BB5-4D52-B392-AA035C8F89ED}" sibTransId="{EB8066F5-4802-4CF0-8256-52A4273E7CFA}"/>
    <dgm:cxn modelId="{067447AF-6B66-4E36-8F57-E67DE3FDBAE1}" srcId="{E58AABE2-6A67-4D67-B308-DF9F04BD5D89}" destId="{7009A42C-52DC-4528-9FF7-3755D2FAE991}" srcOrd="1" destOrd="0" parTransId="{A4201388-E91A-41FD-8E25-4589703B4373}" sibTransId="{33869980-4058-4AA0-8BA4-6545BEEC5B58}"/>
    <dgm:cxn modelId="{4E29DCCD-3F4E-4169-BC8A-4EAEECC042D9}" type="presOf" srcId="{E58AABE2-6A67-4D67-B308-DF9F04BD5D89}" destId="{A97D738F-A6BE-4EA8-AD40-C76F4A8C8360}" srcOrd="0" destOrd="0" presId="urn:microsoft.com/office/officeart/2008/layout/LinedList"/>
    <dgm:cxn modelId="{85A734FC-CA26-46F7-BAA2-F64070AAC942}" type="presParOf" srcId="{A97D738F-A6BE-4EA8-AD40-C76F4A8C8360}" destId="{A405C5BC-9AD0-47E3-BF23-48BCFB785481}" srcOrd="0" destOrd="0" presId="urn:microsoft.com/office/officeart/2008/layout/LinedList"/>
    <dgm:cxn modelId="{01458FEF-1D32-4E50-885E-E4B65E7261DA}" type="presParOf" srcId="{A97D738F-A6BE-4EA8-AD40-C76F4A8C8360}" destId="{D254F6EF-5427-4300-B36E-C43DCEFB581A}" srcOrd="1" destOrd="0" presId="urn:microsoft.com/office/officeart/2008/layout/LinedList"/>
    <dgm:cxn modelId="{A015084A-B717-44AF-B595-89665B1E54F9}" type="presParOf" srcId="{D254F6EF-5427-4300-B36E-C43DCEFB581A}" destId="{24952CC1-3E9C-4496-AC98-9A75F7B1919C}" srcOrd="0" destOrd="0" presId="urn:microsoft.com/office/officeart/2008/layout/LinedList"/>
    <dgm:cxn modelId="{07267DF8-BCD6-4607-A2E3-CDDCD419BD7C}" type="presParOf" srcId="{D254F6EF-5427-4300-B36E-C43DCEFB581A}" destId="{357D4805-DF99-46BC-98D1-112F0B5416BE}" srcOrd="1" destOrd="0" presId="urn:microsoft.com/office/officeart/2008/layout/LinedList"/>
    <dgm:cxn modelId="{39ACF853-133D-43A3-B1ED-33AD105AD0EF}" type="presParOf" srcId="{A97D738F-A6BE-4EA8-AD40-C76F4A8C8360}" destId="{0722D9EA-40F7-4A7B-A061-F3F504D69840}" srcOrd="2" destOrd="0" presId="urn:microsoft.com/office/officeart/2008/layout/LinedList"/>
    <dgm:cxn modelId="{5F982F65-98FF-4876-8AB1-3A0A2E8FAF75}" type="presParOf" srcId="{A97D738F-A6BE-4EA8-AD40-C76F4A8C8360}" destId="{006139E9-7C15-42CE-B725-777AC60CDBCF}" srcOrd="3" destOrd="0" presId="urn:microsoft.com/office/officeart/2008/layout/LinedList"/>
    <dgm:cxn modelId="{6B4497EC-636A-43AC-8D3D-52CAFC94C8A6}" type="presParOf" srcId="{006139E9-7C15-42CE-B725-777AC60CDBCF}" destId="{663509A5-BF45-46C9-B41D-AD8DAD4DE75A}" srcOrd="0" destOrd="0" presId="urn:microsoft.com/office/officeart/2008/layout/LinedList"/>
    <dgm:cxn modelId="{93500E25-7518-47F0-97C0-F769CE3DCD6C}" type="presParOf" srcId="{006139E9-7C15-42CE-B725-777AC60CDBCF}" destId="{92173852-08AF-47EE-AF7D-47A67DDFCA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85DDD-6BCF-4863-8027-3CAF3FCF42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E6AA3B1-2328-40C9-9B85-57E5C0A85AEC}">
      <dgm:prSet/>
      <dgm:spPr/>
      <dgm:t>
        <a:bodyPr/>
        <a:lstStyle/>
        <a:p>
          <a:r>
            <a:rPr lang="en-US"/>
            <a:t>External Script </a:t>
          </a:r>
        </a:p>
      </dgm:t>
    </dgm:pt>
    <dgm:pt modelId="{EBE75C0F-9C36-401E-AB7E-1F3EB8934977}" type="parTrans" cxnId="{C0660D27-1096-42A4-B9A9-06DDB277348E}">
      <dgm:prSet/>
      <dgm:spPr/>
      <dgm:t>
        <a:bodyPr/>
        <a:lstStyle/>
        <a:p>
          <a:endParaRPr lang="en-US"/>
        </a:p>
      </dgm:t>
    </dgm:pt>
    <dgm:pt modelId="{FA17E931-1B46-4F48-93A4-444E6F6D8AA0}" type="sibTrans" cxnId="{C0660D27-1096-42A4-B9A9-06DDB277348E}">
      <dgm:prSet/>
      <dgm:spPr/>
      <dgm:t>
        <a:bodyPr/>
        <a:lstStyle/>
        <a:p>
          <a:endParaRPr lang="en-US"/>
        </a:p>
      </dgm:t>
    </dgm:pt>
    <dgm:pt modelId="{B8A47E90-0102-4064-9C78-E0594516913D}">
      <dgm:prSet/>
      <dgm:spPr/>
      <dgm:t>
        <a:bodyPr/>
        <a:lstStyle/>
        <a:p>
          <a:r>
            <a:rPr lang="en-US"/>
            <a:t>CDN </a:t>
          </a:r>
        </a:p>
      </dgm:t>
    </dgm:pt>
    <dgm:pt modelId="{03A6D0DE-B3E9-45D3-A115-6250ADEF07FE}" type="parTrans" cxnId="{00AA9A74-3C70-41BA-98E2-2E1D960AECAD}">
      <dgm:prSet/>
      <dgm:spPr/>
      <dgm:t>
        <a:bodyPr/>
        <a:lstStyle/>
        <a:p>
          <a:endParaRPr lang="en-US"/>
        </a:p>
      </dgm:t>
    </dgm:pt>
    <dgm:pt modelId="{DEAB16E3-F794-4006-9422-A617340959E0}" type="sibTrans" cxnId="{00AA9A74-3C70-41BA-98E2-2E1D960AECAD}">
      <dgm:prSet/>
      <dgm:spPr/>
      <dgm:t>
        <a:bodyPr/>
        <a:lstStyle/>
        <a:p>
          <a:endParaRPr lang="en-US"/>
        </a:p>
      </dgm:t>
    </dgm:pt>
    <dgm:pt modelId="{7EE1F7A3-8D8F-4BCA-8C3A-D51A743494F5}" type="pres">
      <dgm:prSet presAssocID="{E5A85DDD-6BCF-4863-8027-3CAF3FCF42F1}" presName="root" presStyleCnt="0">
        <dgm:presLayoutVars>
          <dgm:dir/>
          <dgm:resizeHandles val="exact"/>
        </dgm:presLayoutVars>
      </dgm:prSet>
      <dgm:spPr/>
    </dgm:pt>
    <dgm:pt modelId="{7C0DE4E4-A8F9-4DF2-BA05-DE1611529A15}" type="pres">
      <dgm:prSet presAssocID="{BE6AA3B1-2328-40C9-9B85-57E5C0A85AEC}" presName="compNode" presStyleCnt="0"/>
      <dgm:spPr/>
    </dgm:pt>
    <dgm:pt modelId="{A1F8CA03-A8B1-47E2-B643-CE901FCB7125}" type="pres">
      <dgm:prSet presAssocID="{BE6AA3B1-2328-40C9-9B85-57E5C0A85A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B0A9134-4276-4F3C-BBB6-D550BBD747DF}" type="pres">
      <dgm:prSet presAssocID="{BE6AA3B1-2328-40C9-9B85-57E5C0A85AEC}" presName="spaceRect" presStyleCnt="0"/>
      <dgm:spPr/>
    </dgm:pt>
    <dgm:pt modelId="{AF5CE4B8-483B-4CBF-9A1A-31751196F3B8}" type="pres">
      <dgm:prSet presAssocID="{BE6AA3B1-2328-40C9-9B85-57E5C0A85AEC}" presName="textRect" presStyleLbl="revTx" presStyleIdx="0" presStyleCnt="2">
        <dgm:presLayoutVars>
          <dgm:chMax val="1"/>
          <dgm:chPref val="1"/>
        </dgm:presLayoutVars>
      </dgm:prSet>
      <dgm:spPr/>
    </dgm:pt>
    <dgm:pt modelId="{FD87EC51-E989-46A4-8B5C-BF306F808C6A}" type="pres">
      <dgm:prSet presAssocID="{FA17E931-1B46-4F48-93A4-444E6F6D8AA0}" presName="sibTrans" presStyleCnt="0"/>
      <dgm:spPr/>
    </dgm:pt>
    <dgm:pt modelId="{FB2938F8-564E-4FE8-97B6-0F21B1CFCD06}" type="pres">
      <dgm:prSet presAssocID="{B8A47E90-0102-4064-9C78-E0594516913D}" presName="compNode" presStyleCnt="0"/>
      <dgm:spPr/>
    </dgm:pt>
    <dgm:pt modelId="{79A2A9AC-897C-44A8-9434-EE65EA8849CC}" type="pres">
      <dgm:prSet presAssocID="{B8A47E90-0102-4064-9C78-E059451691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B31D0059-3E33-498A-BBD1-F6331B2BCD59}" type="pres">
      <dgm:prSet presAssocID="{B8A47E90-0102-4064-9C78-E0594516913D}" presName="spaceRect" presStyleCnt="0"/>
      <dgm:spPr/>
    </dgm:pt>
    <dgm:pt modelId="{0E32F3CE-3C9C-4EAB-AF9E-F5726E9E9017}" type="pres">
      <dgm:prSet presAssocID="{B8A47E90-0102-4064-9C78-E0594516913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582F0E-26D2-4D01-9B48-5009A5E7C46A}" type="presOf" srcId="{E5A85DDD-6BCF-4863-8027-3CAF3FCF42F1}" destId="{7EE1F7A3-8D8F-4BCA-8C3A-D51A743494F5}" srcOrd="0" destOrd="0" presId="urn:microsoft.com/office/officeart/2018/2/layout/IconLabelList"/>
    <dgm:cxn modelId="{C0660D27-1096-42A4-B9A9-06DDB277348E}" srcId="{E5A85DDD-6BCF-4863-8027-3CAF3FCF42F1}" destId="{BE6AA3B1-2328-40C9-9B85-57E5C0A85AEC}" srcOrd="0" destOrd="0" parTransId="{EBE75C0F-9C36-401E-AB7E-1F3EB8934977}" sibTransId="{FA17E931-1B46-4F48-93A4-444E6F6D8AA0}"/>
    <dgm:cxn modelId="{00AA9A74-3C70-41BA-98E2-2E1D960AECAD}" srcId="{E5A85DDD-6BCF-4863-8027-3CAF3FCF42F1}" destId="{B8A47E90-0102-4064-9C78-E0594516913D}" srcOrd="1" destOrd="0" parTransId="{03A6D0DE-B3E9-45D3-A115-6250ADEF07FE}" sibTransId="{DEAB16E3-F794-4006-9422-A617340959E0}"/>
    <dgm:cxn modelId="{CC52D0CB-928F-4465-AA4A-B605C6E57304}" type="presOf" srcId="{BE6AA3B1-2328-40C9-9B85-57E5C0A85AEC}" destId="{AF5CE4B8-483B-4CBF-9A1A-31751196F3B8}" srcOrd="0" destOrd="0" presId="urn:microsoft.com/office/officeart/2018/2/layout/IconLabelList"/>
    <dgm:cxn modelId="{77A325EA-8B17-4810-94C8-94CACF1717E3}" type="presOf" srcId="{B8A47E90-0102-4064-9C78-E0594516913D}" destId="{0E32F3CE-3C9C-4EAB-AF9E-F5726E9E9017}" srcOrd="0" destOrd="0" presId="urn:microsoft.com/office/officeart/2018/2/layout/IconLabelList"/>
    <dgm:cxn modelId="{AB938BE4-5CFC-4DFE-8C5F-68BA018D4C18}" type="presParOf" srcId="{7EE1F7A3-8D8F-4BCA-8C3A-D51A743494F5}" destId="{7C0DE4E4-A8F9-4DF2-BA05-DE1611529A15}" srcOrd="0" destOrd="0" presId="urn:microsoft.com/office/officeart/2018/2/layout/IconLabelList"/>
    <dgm:cxn modelId="{339ED297-1700-40F4-B407-0F76DB8FD919}" type="presParOf" srcId="{7C0DE4E4-A8F9-4DF2-BA05-DE1611529A15}" destId="{A1F8CA03-A8B1-47E2-B643-CE901FCB7125}" srcOrd="0" destOrd="0" presId="urn:microsoft.com/office/officeart/2018/2/layout/IconLabelList"/>
    <dgm:cxn modelId="{0367D489-EF30-4E6F-8395-9BEC5B9FEE82}" type="presParOf" srcId="{7C0DE4E4-A8F9-4DF2-BA05-DE1611529A15}" destId="{AB0A9134-4276-4F3C-BBB6-D550BBD747DF}" srcOrd="1" destOrd="0" presId="urn:microsoft.com/office/officeart/2018/2/layout/IconLabelList"/>
    <dgm:cxn modelId="{35CCC2D8-4516-47ED-80DC-F9F1E378BFE1}" type="presParOf" srcId="{7C0DE4E4-A8F9-4DF2-BA05-DE1611529A15}" destId="{AF5CE4B8-483B-4CBF-9A1A-31751196F3B8}" srcOrd="2" destOrd="0" presId="urn:microsoft.com/office/officeart/2018/2/layout/IconLabelList"/>
    <dgm:cxn modelId="{CB2CC50C-330C-4D63-911E-31BF78DE2572}" type="presParOf" srcId="{7EE1F7A3-8D8F-4BCA-8C3A-D51A743494F5}" destId="{FD87EC51-E989-46A4-8B5C-BF306F808C6A}" srcOrd="1" destOrd="0" presId="urn:microsoft.com/office/officeart/2018/2/layout/IconLabelList"/>
    <dgm:cxn modelId="{14FFA12D-956C-4CF4-97E2-AA87527DBD65}" type="presParOf" srcId="{7EE1F7A3-8D8F-4BCA-8C3A-D51A743494F5}" destId="{FB2938F8-564E-4FE8-97B6-0F21B1CFCD06}" srcOrd="2" destOrd="0" presId="urn:microsoft.com/office/officeart/2018/2/layout/IconLabelList"/>
    <dgm:cxn modelId="{C26A7643-86F7-428D-826A-FE90050CB56F}" type="presParOf" srcId="{FB2938F8-564E-4FE8-97B6-0F21B1CFCD06}" destId="{79A2A9AC-897C-44A8-9434-EE65EA8849CC}" srcOrd="0" destOrd="0" presId="urn:microsoft.com/office/officeart/2018/2/layout/IconLabelList"/>
    <dgm:cxn modelId="{D0C0F871-0889-4BCF-A18B-90FB7296D28F}" type="presParOf" srcId="{FB2938F8-564E-4FE8-97B6-0F21B1CFCD06}" destId="{B31D0059-3E33-498A-BBD1-F6331B2BCD59}" srcOrd="1" destOrd="0" presId="urn:microsoft.com/office/officeart/2018/2/layout/IconLabelList"/>
    <dgm:cxn modelId="{3254C667-E836-42D5-8C16-E8B3D6D72DF5}" type="presParOf" srcId="{FB2938F8-564E-4FE8-97B6-0F21B1CFCD06}" destId="{0E32F3CE-3C9C-4EAB-AF9E-F5726E9E90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5C5BC-9AD0-47E3-BF23-48BCFB785481}">
      <dsp:nvSpPr>
        <dsp:cNvPr id="0" name=""/>
        <dsp:cNvSpPr/>
      </dsp:nvSpPr>
      <dsp:spPr>
        <a:xfrm>
          <a:off x="0" y="0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52CC1-3E9C-4496-AC98-9A75F7B1919C}">
      <dsp:nvSpPr>
        <dsp:cNvPr id="0" name=""/>
        <dsp:cNvSpPr/>
      </dsp:nvSpPr>
      <dsp:spPr>
        <a:xfrm>
          <a:off x="0" y="0"/>
          <a:ext cx="6735443" cy="2782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100" kern="1200"/>
            <a:t>jQuery sendiri adalah Javascript Library atau kumpulan kode/fungsi Javascript siap pakai,</a:t>
          </a:r>
          <a:r>
            <a:rPr lang="en-US" sz="3100" kern="1200"/>
            <a:t> </a:t>
          </a:r>
          <a:r>
            <a:rPr lang="id-ID" sz="3100" kern="1200"/>
            <a:t>sehingga mempermudah kita untuk membuat kode Javascript. </a:t>
          </a:r>
          <a:endParaRPr lang="en-US" sz="3100" kern="1200"/>
        </a:p>
      </dsp:txBody>
      <dsp:txXfrm>
        <a:off x="0" y="0"/>
        <a:ext cx="6735443" cy="2782301"/>
      </dsp:txXfrm>
    </dsp:sp>
    <dsp:sp modelId="{0722D9EA-40F7-4A7B-A061-F3F504D69840}">
      <dsp:nvSpPr>
        <dsp:cNvPr id="0" name=""/>
        <dsp:cNvSpPr/>
      </dsp:nvSpPr>
      <dsp:spPr>
        <a:xfrm>
          <a:off x="0" y="2782301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509A5-BF45-46C9-B41D-AD8DAD4DE75A}">
      <dsp:nvSpPr>
        <dsp:cNvPr id="0" name=""/>
        <dsp:cNvSpPr/>
      </dsp:nvSpPr>
      <dsp:spPr>
        <a:xfrm>
          <a:off x="0" y="2782301"/>
          <a:ext cx="6735443" cy="2782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100" kern="1200"/>
            <a:t>Atau dalam kesimpulannya</a:t>
          </a:r>
          <a:r>
            <a:rPr lang="en-US" sz="3100" kern="1200"/>
            <a:t> </a:t>
          </a:r>
          <a:r>
            <a:rPr lang="id-ID" sz="3100" kern="1200"/>
            <a:t>jQuery menyederhanakan kode Javascript. Hal ini sesuai dengan slogannya “Write less, do</a:t>
          </a:r>
          <a:r>
            <a:rPr lang="en-US" sz="3100" kern="1200"/>
            <a:t> </a:t>
          </a:r>
          <a:r>
            <a:rPr lang="id-ID" sz="3100" kern="1200"/>
            <a:t>more”. </a:t>
          </a:r>
          <a:endParaRPr lang="en-US" sz="3100" kern="1200"/>
        </a:p>
      </dsp:txBody>
      <dsp:txXfrm>
        <a:off x="0" y="2782301"/>
        <a:ext cx="6735443" cy="2782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8CA03-A8B1-47E2-B643-CE901FCB712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CE4B8-483B-4CBF-9A1A-31751196F3B8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External Script </a:t>
          </a:r>
        </a:p>
      </dsp:txBody>
      <dsp:txXfrm>
        <a:off x="559800" y="3022743"/>
        <a:ext cx="4320000" cy="720000"/>
      </dsp:txXfrm>
    </dsp:sp>
    <dsp:sp modelId="{79A2A9AC-897C-44A8-9434-EE65EA8849CC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2F3CE-3C9C-4EAB-AF9E-F5726E9E9017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CDN 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47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87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2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0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30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7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7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3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99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87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698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12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051BB-1DCB-4562-B933-2814E60EC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Jquery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19967-8954-47A8-B48B-31C982F95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Irvan Lewenusa 2020</a:t>
            </a:r>
            <a:endParaRPr lang="id-ID"/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DF7807D6-5852-48DD-BAD7-9AA34A920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2" r="37617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16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53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92908-5C1B-4082-9B72-D6528B98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5" y="-441461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Selector </a:t>
            </a:r>
            <a:r>
              <a:rPr lang="en-US" dirty="0" err="1"/>
              <a:t>Lainnya</a:t>
            </a:r>
            <a:endParaRPr lang="id-ID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37C76A-C68A-4E31-A22C-FC64634FA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3" y="1023531"/>
            <a:ext cx="9501808" cy="562982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908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1F66D-9BD4-4EB3-90D1-1E186BD2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Jquery Events</a:t>
            </a:r>
            <a:endParaRPr lang="id-ID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5FF033-85A6-4158-BE57-43951B85C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00" y="511293"/>
            <a:ext cx="3342745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9E7DD8-AF1D-4233-B9B3-8B34AF5FB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9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46401-7E98-4116-B4E6-AB336F56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Apa itu Jquery ?	</a:t>
            </a:r>
            <a:endParaRPr lang="id-ID">
              <a:solidFill>
                <a:srgbClr val="FFFFFF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A403C5-4597-4DB8-B62E-94AF27B22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282693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6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7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61B82-A4A7-46A7-B6AB-45188C20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endParaRPr lang="id-ID"/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3258D516-D518-4515-ADED-10D3CCE8A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67273"/>
            <a:ext cx="5440195" cy="461056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45" name="Arc 29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EE7F-3260-4693-BA2F-ECE810D0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/>
              <a:t>developer membuat sebuah </a:t>
            </a:r>
            <a:r>
              <a:rPr lang="en-US" dirty="0"/>
              <a:t>Pustaka (library</a:t>
            </a:r>
            <a:r>
              <a:rPr lang="en-US"/>
              <a:t>) untuk menyederhanakan </a:t>
            </a:r>
            <a:r>
              <a:rPr lang="en-US" dirty="0"/>
              <a:t>proses coding.</a:t>
            </a:r>
          </a:p>
          <a:p>
            <a:r>
              <a:rPr lang="en-US"/>
              <a:t>Library jquery memiliki fitur – fitur </a:t>
            </a:r>
            <a:r>
              <a:rPr lang="en-US" dirty="0"/>
              <a:t>: </a:t>
            </a:r>
          </a:p>
          <a:p>
            <a:pPr lvl="1"/>
            <a:r>
              <a:rPr lang="en-US" sz="2400"/>
              <a:t>HTML Manipulation</a:t>
            </a:r>
          </a:p>
          <a:p>
            <a:pPr lvl="1"/>
            <a:r>
              <a:rPr lang="en-US" sz="2400"/>
              <a:t>CSS Manipulation</a:t>
            </a:r>
          </a:p>
          <a:p>
            <a:pPr lvl="1"/>
            <a:r>
              <a:rPr lang="en-US" sz="2400"/>
              <a:t>Effects and Animations</a:t>
            </a:r>
          </a:p>
          <a:p>
            <a:pPr lvl="1"/>
            <a:r>
              <a:rPr lang="en-US" sz="2400"/>
              <a:t>Ajax</a:t>
            </a:r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132885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B8624-CF7E-40F4-951F-34B6B9BA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Embed Jquery</a:t>
            </a:r>
            <a:endParaRPr lang="id-ID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81956B-5350-49F7-A11D-BB61EF792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2868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35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8DC14-427E-46D8-814C-370E90E2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Basic Sintaks	</a:t>
            </a:r>
            <a:endParaRPr lang="id-ID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235EFE2-B946-441F-9D61-00E1616D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$(Selector).action()</a:t>
            </a:r>
          </a:p>
          <a:p>
            <a:endParaRPr lang="en-US"/>
          </a:p>
          <a:p>
            <a:r>
              <a:rPr lang="en-US"/>
              <a:t>$ </a:t>
            </a: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 err="1">
                <a:sym typeface="Wingdings" panose="05000000000000000000" pitchFamily="2" charset="2"/>
              </a:rPr>
              <a:t>tanda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untuk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mendefinisikan</a:t>
            </a:r>
            <a:r>
              <a:rPr lang="en-US">
                <a:sym typeface="Wingdings" panose="05000000000000000000" pitchFamily="2" charset="2"/>
              </a:rPr>
              <a:t> / </a:t>
            </a:r>
            <a:r>
              <a:rPr lang="en-US" err="1">
                <a:sym typeface="Wingdings" panose="05000000000000000000" pitchFamily="2" charset="2"/>
              </a:rPr>
              <a:t>mengakses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Jquery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(selector) </a:t>
            </a:r>
            <a:r>
              <a:rPr lang="en-US" err="1">
                <a:sym typeface="Wingdings" panose="05000000000000000000" pitchFamily="2" charset="2"/>
              </a:rPr>
              <a:t>untuk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mencari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elemen</a:t>
            </a:r>
            <a:r>
              <a:rPr lang="en-US">
                <a:sym typeface="Wingdings" panose="05000000000000000000" pitchFamily="2" charset="2"/>
              </a:rPr>
              <a:t> HTML</a:t>
            </a:r>
          </a:p>
          <a:p>
            <a:r>
              <a:rPr lang="en-US">
                <a:sym typeface="Wingdings" panose="05000000000000000000" pitchFamily="2" charset="2"/>
              </a:rPr>
              <a:t>Action ( ) </a:t>
            </a:r>
            <a:r>
              <a:rPr lang="en-US" err="1">
                <a:sym typeface="Wingdings" panose="05000000000000000000" pitchFamily="2" charset="2"/>
              </a:rPr>
              <a:t>untuk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melakukan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sesuatu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paa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elemen</a:t>
            </a:r>
            <a:r>
              <a:rPr lang="en-US">
                <a:sym typeface="Wingdings" panose="05000000000000000000" pitchFamily="2" charset="2"/>
              </a:rPr>
              <a:t> yang dipilih</a:t>
            </a:r>
            <a:endParaRPr lang="id-ID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86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5E1DE-C20D-407D-882B-72101644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32B4-E8B6-48FE-87CC-F1B6CDDA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r>
              <a:rPr lang="en-US" sz="4800" dirty="0"/>
              <a:t>$(document).ready(function(){</a:t>
            </a:r>
          </a:p>
          <a:p>
            <a:pPr lvl="1"/>
            <a:endParaRPr lang="en-US" sz="4400" dirty="0"/>
          </a:p>
          <a:p>
            <a:pPr marL="457200" lvl="1" indent="0">
              <a:buNone/>
            </a:pPr>
            <a:r>
              <a:rPr lang="en-US" sz="4400" dirty="0" err="1">
                <a:solidFill>
                  <a:srgbClr val="FF0000"/>
                </a:solidFill>
              </a:rPr>
              <a:t>Jquery</a:t>
            </a:r>
            <a:r>
              <a:rPr lang="en-US" sz="4400" dirty="0">
                <a:solidFill>
                  <a:srgbClr val="FF0000"/>
                </a:solidFill>
              </a:rPr>
              <a:t> method</a:t>
            </a:r>
          </a:p>
          <a:p>
            <a:pPr lvl="1"/>
            <a:endParaRPr lang="en-US" sz="4400" dirty="0"/>
          </a:p>
          <a:p>
            <a:r>
              <a:rPr lang="en-US" sz="4800" dirty="0"/>
              <a:t>});</a:t>
            </a:r>
            <a:endParaRPr lang="id-ID" sz="4800" dirty="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3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1FB4-0371-48BB-A2E1-4756329D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Element Selector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7A8E-09A0-415C-9638-B425B797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3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("button").</a:t>
            </a:r>
            <a:r>
              <a:rPr lang="en-US" sz="36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3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(function(){</a:t>
            </a:r>
          </a:p>
          <a:p>
            <a:pPr marL="0" indent="0">
              <a:buNone/>
            </a:pPr>
            <a:r>
              <a:rPr lang="en-US" sz="3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3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("p").</a:t>
            </a:r>
            <a:r>
              <a:rPr lang="en-US" sz="3600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US" sz="3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2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CA31-25C2-4336-B382-6AE2EF26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F90D-06DF-43B9-B650-FED2A4A5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&gt;</a:t>
            </a:r>
            <a:endParaRPr lang="id-ID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d-ID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 err="1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id-ID" b="0" dirty="0" err="1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lang="id-ID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 err="1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("#p1").</a:t>
            </a:r>
            <a:r>
              <a:rPr lang="id-ID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    })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d-ID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&gt;</a:t>
            </a:r>
            <a:endParaRPr lang="id-ID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4D18-68D4-4FEB-983B-20C08C45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F8AF-1187-49FB-BEE1-4AB338B0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&gt;</a:t>
            </a:r>
            <a:endParaRPr lang="id-ID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d-ID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 err="1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id-ID" b="0" dirty="0" err="1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lang="id-ID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 err="1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(".p1").</a:t>
            </a:r>
            <a:r>
              <a:rPr lang="id-ID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    })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id-ID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d-ID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id-ID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&gt;</a:t>
            </a:r>
            <a:endParaRPr lang="id-ID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207494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242841"/>
      </a:dk2>
      <a:lt2>
        <a:srgbClr val="E8E4E2"/>
      </a:lt2>
      <a:accent1>
        <a:srgbClr val="29A4E7"/>
      </a:accent1>
      <a:accent2>
        <a:srgbClr val="1E48D6"/>
      </a:accent2>
      <a:accent3>
        <a:srgbClr val="5230E8"/>
      </a:accent3>
      <a:accent4>
        <a:srgbClr val="8917D5"/>
      </a:accent4>
      <a:accent5>
        <a:srgbClr val="E729E3"/>
      </a:accent5>
      <a:accent6>
        <a:srgbClr val="D51782"/>
      </a:accent6>
      <a:hlink>
        <a:srgbClr val="BF6C3F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6" ma:contentTypeDescription="Create a new document." ma:contentTypeScope="" ma:versionID="4b664ee213e759ba444a87b833322cb1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97c5fece331c7a44d3ded141a61444bb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6DD8C4-2715-40B3-B4A7-DC43A96A5119}"/>
</file>

<file path=customXml/itemProps2.xml><?xml version="1.0" encoding="utf-8"?>
<ds:datastoreItem xmlns:ds="http://schemas.openxmlformats.org/officeDocument/2006/customXml" ds:itemID="{559838BB-5E32-4639-94B7-ED517C5AD36B}"/>
</file>

<file path=customXml/itemProps3.xml><?xml version="1.0" encoding="utf-8"?>
<ds:datastoreItem xmlns:ds="http://schemas.openxmlformats.org/officeDocument/2006/customXml" ds:itemID="{0A20A727-90F2-4B86-AFFE-A762D9BB5346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ShapesVTI</vt:lpstr>
      <vt:lpstr>Jquery</vt:lpstr>
      <vt:lpstr>Apa itu Jquery ? </vt:lpstr>
      <vt:lpstr>PowerPoint Presentation</vt:lpstr>
      <vt:lpstr>Embed Jquery</vt:lpstr>
      <vt:lpstr>Basic Sintaks </vt:lpstr>
      <vt:lpstr>PowerPoint Presentation</vt:lpstr>
      <vt:lpstr>Element Selector</vt:lpstr>
      <vt:lpstr>ID Selector</vt:lpstr>
      <vt:lpstr>PowerPoint Presentation</vt:lpstr>
      <vt:lpstr>Selector Lainnya</vt:lpstr>
      <vt:lpstr>Jquery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IRVAN LEWENUSA 10817001</dc:creator>
  <cp:lastModifiedBy>IRVAN LEWENUSA 10817001</cp:lastModifiedBy>
  <cp:revision>2</cp:revision>
  <dcterms:created xsi:type="dcterms:W3CDTF">2020-10-04T15:08:32Z</dcterms:created>
  <dcterms:modified xsi:type="dcterms:W3CDTF">2020-10-04T15:19:11Z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