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02" r:id="rId6"/>
    <p:sldId id="303" r:id="rId7"/>
    <p:sldId id="304" r:id="rId8"/>
    <p:sldId id="305" r:id="rId9"/>
    <p:sldId id="306" r:id="rId10"/>
    <p:sldId id="310" r:id="rId11"/>
    <p:sldId id="311" r:id="rId12"/>
    <p:sldId id="307" r:id="rId13"/>
    <p:sldId id="309" r:id="rId14"/>
    <p:sldId id="308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DEA5B-F3BD-4CC5-B3E7-A1CC7159135D}" v="1" dt="2020-10-01T03:55:4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OCTODINATA" userId="S::steve.535180054@stu.untar.ac.id::b36ef5f1-4bf0-49a3-834c-c5af74fd4811" providerId="AD" clId="Web-{D41DEA5B-F3BD-4CC5-B3E7-A1CC7159135D}"/>
    <pc:docChg chg="sldOrd">
      <pc:chgData name="STEVE OCTODINATA" userId="S::steve.535180054@stu.untar.ac.id::b36ef5f1-4bf0-49a3-834c-c5af74fd4811" providerId="AD" clId="Web-{D41DEA5B-F3BD-4CC5-B3E7-A1CC7159135D}" dt="2020-10-01T03:55:40.511" v="0"/>
      <pc:docMkLst>
        <pc:docMk/>
      </pc:docMkLst>
      <pc:sldChg chg="ord">
        <pc:chgData name="STEVE OCTODINATA" userId="S::steve.535180054@stu.untar.ac.id::b36ef5f1-4bf0-49a3-834c-c5af74fd4811" providerId="AD" clId="Web-{D41DEA5B-F3BD-4CC5-B3E7-A1CC7159135D}" dt="2020-10-01T03:55:40.511" v="0"/>
        <pc:sldMkLst>
          <pc:docMk/>
          <pc:sldMk cId="3192664763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8D0C-0E7A-4F03-A080-C820FE831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7D795-A2D4-4B2D-890E-C55B7BC2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F36-CDF5-4779-91D4-87D9C777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F326-BC60-4C70-AC30-90BF850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FC26-3973-44F2-B57A-9FF0F44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8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197E-668F-4B4A-BA94-9180179A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2DDD-3808-4F11-9464-9EEBC193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4B4C-BBAF-4431-8458-49D758E5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281A-CCA5-4FF8-A3EE-3BA5C5A7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0B9A-3754-42CE-803A-ABE4DA31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84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02E99-AE22-4221-B448-0D54C672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2DB7C-3DC5-4E46-A662-7906CBFD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0BED-C206-4DEC-9DD2-CDF7D5D8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8B1B-C1FE-45A7-ADDB-DD3164E3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C508-DE25-4428-B544-2617067F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78A-3E7D-4192-994E-BF250B95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7FC7-F1DF-43BC-BBF1-A3B221BB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0617-0BFF-45BF-AB7B-2DE224D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3736-3295-4BE5-9342-31F1EFA5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7429-8D48-408D-BC06-D0A0A9F8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8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3A2F-D733-48DD-96E4-BCE07690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B6B2-85EB-4ECC-BBF2-08ACF995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A94B-CD20-4F08-BE5E-923A354A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95B2-5B24-4BDD-81CE-FB938EC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AFEF-968A-4FD9-A301-848DA67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79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97F0-3E7A-4782-8103-FF027CCE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268A-D16D-4F24-9FC7-898B4C2ED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4922-6DEC-41F0-9F22-77578B9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65B2-A266-412F-939F-A863D696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394B5-631C-4C45-96A6-56B001B9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5BC58-4F11-4E4A-AA0A-09DCCF7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8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DF6C-5DEC-47D4-AEF1-642C5C0A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07C8-098F-436C-9AAC-C6916AE8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00933-5EA2-472F-9385-82AE7FFE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312D7-8662-4202-818B-03B9F685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F4EEC-30F1-4115-A978-C8581DEBD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064E1-84C0-4CB3-89E1-58013E79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E38E-3CA3-428B-A24C-FED607E1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2600-0026-4C71-A0EF-FDA547B0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31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D2D4-4283-42BB-A31F-E9DDC4DC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029D5-8ACD-4842-AC22-8CF1DB98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1EA2E-0803-45D2-87BD-9714B1E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F6CB5-B4EE-4D13-8761-04147C5F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97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78985-E628-417C-BC0C-142B21AD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C3017-F47A-4A0D-ABC3-0B35EA18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04B11-BAE4-40B7-9BD4-9026A2C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5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F1C0-3C52-4AC9-9853-E1ED9B09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CB79-EF97-4171-86E6-7AB2F5F4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DB51-C8CB-4FF2-AE22-386A1B30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B5CD-0422-4AAE-AA22-A01FD5C0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E3FF4-1101-47FD-91B3-EEA0B52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DB48-A5B4-4350-9251-F38909E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80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324-B940-42E6-8248-DCC6D867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14479-C1DE-4C0E-AA4D-03D46708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48731-54F4-4505-8D13-2018BD8F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F6133-DF22-4FD8-B2AF-F5186A52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9CB5-8BE4-4428-81DB-A7536EE1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EFD2-53BF-4E3E-9AE3-5D715405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1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ECBFB-16BD-4374-9BB8-189A2219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7479B-5252-4AAE-8DE3-57DA45A6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5617-7020-48BF-8085-B7756FE19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6399-E6E0-43F1-9DD7-7F5A2C0D1731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2952-E68F-4963-9F95-706EE566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404A-12FD-46C6-9A8B-10A1B656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A43F-0541-41EA-9AFA-03636ED578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4B8DBA-6E58-4E55-A22C-5311E22B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DOM (Document Object Model)</a:t>
            </a:r>
            <a:endParaRPr lang="id-ID" sz="660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058BCD-06D5-4F7F-B1AD-EA7DA6494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id-ID" sz="32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1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parentNode, firstChild lastChild</a:t>
            </a:r>
            <a:endParaRPr lang="id-ID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&lt;table&gt;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&lt;tr&gt;//parentNode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&lt;td&gt;Irvan&lt;/td&gt; //firschild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&lt;td&gt;irvan2&lt;/td&gt;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&lt;td&gt;&lt;irvan3&lt;/td&gt; //lastchild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&lt;/tr&gt;</a:t>
            </a:r>
          </a:p>
          <a:p>
            <a:r>
              <a:rPr lang="en-US" sz="2000">
                <a:solidFill>
                  <a:schemeClr val="bg1"/>
                </a:solidFill>
              </a:rPr>
              <a:t>&lt;/table&gt;</a:t>
            </a:r>
            <a:endParaRPr lang="id-ID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6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nodelist</a:t>
            </a:r>
            <a:endParaRPr lang="id-ID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biasanya disimpan dalam sebuah variable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var x =document.getElementsByTagName(“p”);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untuk penelusuran semua node menggunakan perulangan sampai habis, dibutuhkan property length.</a:t>
            </a:r>
            <a:endParaRPr lang="id-ID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HTML DOM	</a:t>
            </a:r>
            <a:endParaRPr lang="id-ID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merupakan standar w3c dalam pengelolaan dokumen web berbasis HTML.</a:t>
            </a:r>
          </a:p>
          <a:p>
            <a:r>
              <a:rPr lang="en-US" sz="2000">
                <a:solidFill>
                  <a:schemeClr val="bg1"/>
                </a:solidFill>
              </a:rPr>
              <a:t>HTML DOM mendefinisikan sebuah pengaturan standar HTML sebagai objek sehingga kita diberi keleluasaan untuk mengakses dan memanipulasi dokumen HTML</a:t>
            </a:r>
            <a:endParaRPr lang="id-ID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DOM Part	</a:t>
            </a:r>
            <a:endParaRPr lang="id-ID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Core DOM : untuk mendefinisikan sebuah standar obyek pada struktur dokumen</a:t>
            </a:r>
          </a:p>
          <a:p>
            <a:r>
              <a:rPr lang="en-US" sz="2000">
                <a:solidFill>
                  <a:schemeClr val="bg1"/>
                </a:solidFill>
              </a:rPr>
              <a:t>XML DOM : untuk mendefinisikan sebuah standar obyek pada dokumen XML</a:t>
            </a:r>
          </a:p>
          <a:p>
            <a:r>
              <a:rPr lang="en-US" sz="2000">
                <a:solidFill>
                  <a:schemeClr val="bg1"/>
                </a:solidFill>
              </a:rPr>
              <a:t>HTML DOM : untuk mendefinisikan sebuah standar obyek pada dokumen HTML</a:t>
            </a:r>
            <a:endParaRPr lang="id-ID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DOM HTML membuat sebuah dokumen HTML sebagai “tree structure” dengan elemen, atribut, dan text, sehingga dengan DOM dapat dikatakan :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semua yang ada didalam dokumen HTML adalah sebuah node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setiap tag HTML adalah sebuah element node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teks dalam HTML adalah text node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setiap atribut HTML adalah atribut node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comment adalah comment node</a:t>
            </a:r>
            <a:endParaRPr lang="id-ID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endParaRPr lang="id-ID" sz="7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&lt;html&gt;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&lt;head&gt;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&lt;title&gt; My Title&lt;/title&gt;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&lt;/head&gt;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&lt;body&gt;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&lt;a href: http://iinilink.com&gt;My llink&lt;/a&gt;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&lt;h1&gt;My Header&lt;/h1&gt;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&lt;/body&gt;</a:t>
            </a:r>
          </a:p>
          <a:p>
            <a:r>
              <a:rPr lang="en-US" sz="2000">
                <a:solidFill>
                  <a:schemeClr val="bg1"/>
                </a:solidFill>
              </a:rPr>
              <a:t>&lt;/html&gt;</a:t>
            </a:r>
          </a:p>
          <a:p>
            <a:pPr lvl="2"/>
            <a:endParaRPr lang="id-ID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" b="2915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B70B-6EE7-4346-B246-74417DD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Kita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DOM ?	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DFED-1838-4F90-8034-77172286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DOM</a:t>
            </a:r>
          </a:p>
          <a:p>
            <a:r>
              <a:rPr lang="en-US" dirty="0" err="1"/>
              <a:t>Merubah</a:t>
            </a:r>
            <a:r>
              <a:rPr lang="en-US" dirty="0"/>
              <a:t> dan </a:t>
            </a:r>
            <a:r>
              <a:rPr lang="en-US" dirty="0" err="1"/>
              <a:t>menambah</a:t>
            </a:r>
            <a:r>
              <a:rPr lang="en-US" dirty="0"/>
              <a:t> property CSS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“</a:t>
            </a:r>
            <a:r>
              <a:rPr lang="en-US" dirty="0" err="1"/>
              <a:t>src</a:t>
            </a:r>
            <a:r>
              <a:rPr lang="en-US" dirty="0"/>
              <a:t>, alt, </a:t>
            </a:r>
            <a:r>
              <a:rPr lang="en-US" dirty="0" err="1"/>
              <a:t>href</a:t>
            </a:r>
            <a:r>
              <a:rPr lang="en-US" dirty="0"/>
              <a:t>”</a:t>
            </a:r>
          </a:p>
          <a:p>
            <a:r>
              <a:rPr lang="en-US" dirty="0" err="1"/>
              <a:t>Menambahkan</a:t>
            </a:r>
            <a:r>
              <a:rPr lang="en-US" dirty="0"/>
              <a:t> event listener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dan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event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 pada </a:t>
            </a:r>
            <a:r>
              <a:rPr lang="en-US" dirty="0" err="1"/>
              <a:t>dokumen</a:t>
            </a:r>
            <a:r>
              <a:rPr lang="en-US" dirty="0"/>
              <a:t> 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9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9551-410D-40E6-99A5-07803DEC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28EA-1B3D-41ED-B8F1-3367ADE6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Console.log(window)</a:t>
            </a:r>
          </a:p>
          <a:p>
            <a:r>
              <a:rPr lang="en-US" dirty="0" err="1"/>
              <a:t>Console.dir</a:t>
            </a:r>
            <a:r>
              <a:rPr lang="en-US" dirty="0"/>
              <a:t>(document)</a:t>
            </a:r>
          </a:p>
          <a:p>
            <a:r>
              <a:rPr lang="en-US" dirty="0"/>
              <a:t>Console.log(</a:t>
            </a:r>
            <a:r>
              <a:rPr lang="en-US" dirty="0" err="1"/>
              <a:t>document.domain</a:t>
            </a:r>
            <a:r>
              <a:rPr lang="en-US" dirty="0"/>
              <a:t>)</a:t>
            </a:r>
          </a:p>
          <a:p>
            <a:r>
              <a:rPr lang="en-US" dirty="0"/>
              <a:t>Concole.log(document.URL)</a:t>
            </a:r>
          </a:p>
          <a:p>
            <a:r>
              <a:rPr lang="en-US" dirty="0"/>
              <a:t>Concole.log(</a:t>
            </a:r>
            <a:r>
              <a:rPr lang="en-US" dirty="0" err="1"/>
              <a:t>document.title</a:t>
            </a:r>
            <a:r>
              <a:rPr lang="en-US" dirty="0"/>
              <a:t>)</a:t>
            </a:r>
          </a:p>
          <a:p>
            <a:r>
              <a:rPr lang="en-US" dirty="0"/>
              <a:t>Concole.log(</a:t>
            </a:r>
            <a:r>
              <a:rPr lang="en-US" dirty="0" err="1"/>
              <a:t>document.all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……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17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DOM Document</a:t>
            </a:r>
            <a:endParaRPr lang="id-ID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getElementById()</a:t>
            </a:r>
          </a:p>
          <a:p>
            <a:r>
              <a:rPr lang="en-US" sz="2000">
                <a:solidFill>
                  <a:schemeClr val="bg1"/>
                </a:solidFill>
              </a:rPr>
              <a:t>getElementsByTagName()</a:t>
            </a:r>
          </a:p>
          <a:p>
            <a:r>
              <a:rPr lang="id-ID" sz="2000">
                <a:solidFill>
                  <a:schemeClr val="bg1"/>
                </a:solidFill>
              </a:rPr>
              <a:t>getElementsByClassName(</a:t>
            </a:r>
            <a:r>
              <a:rPr lang="id-ID" sz="2000" i="1">
                <a:solidFill>
                  <a:schemeClr val="bg1"/>
                </a:solidFill>
              </a:rPr>
              <a:t>name</a:t>
            </a:r>
            <a:r>
              <a:rPr lang="id-ID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element node parentNode, firstChild, lastChild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id-ID" sz="2000">
                <a:solidFill>
                  <a:schemeClr val="bg1"/>
                </a:solidFill>
              </a:rPr>
              <a:t>https://www.w3schools.com/js/js_htmldom_document.asp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6" ma:contentTypeDescription="Create a new document." ma:contentTypeScope="" ma:versionID="4b664ee213e759ba444a87b833322cb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97c5fece331c7a44d3ded141a61444bb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968EA8-1353-4F2B-93D6-6FC10E7BA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9B2A2C-11D1-4A41-A51F-DBA8E6F75A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00AC73-0130-4AF3-86BC-FB61FFADB2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DOM (Document Object Model)</vt:lpstr>
      <vt:lpstr>HTML DOM </vt:lpstr>
      <vt:lpstr>DOM Part </vt:lpstr>
      <vt:lpstr>PowerPoint Presentation</vt:lpstr>
      <vt:lpstr>PowerPoint Presentation</vt:lpstr>
      <vt:lpstr>PowerPoint Presentation</vt:lpstr>
      <vt:lpstr>Apa yang bisa Kita lakukan menggunakan DOM ? </vt:lpstr>
      <vt:lpstr>PowerPoint Presentation</vt:lpstr>
      <vt:lpstr>DOM Document</vt:lpstr>
      <vt:lpstr>parentNode, firstChild lastChild</vt:lpstr>
      <vt:lpstr>nodelist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(Document Object Model)</dc:title>
  <dc:creator>IRVAN LEWENUSA 10817001</dc:creator>
  <cp:lastModifiedBy>IRVAN LEWENUSA 10817001</cp:lastModifiedBy>
  <cp:revision>7</cp:revision>
  <dcterms:created xsi:type="dcterms:W3CDTF">2020-09-30T15:40:35Z</dcterms:created>
  <dcterms:modified xsi:type="dcterms:W3CDTF">2020-10-01T03:55:40Z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