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NA">
    <p:spTree>
      <p:nvGrpSpPr>
        <p:cNvPr id="1" name=""/>
        <p:cNvGrpSpPr/>
        <p:nvPr/>
      </p:nvGrpSpPr>
      <p:grpSpPr>
        <a:xfrm>
          <a:off x="0" y="0"/>
          <a:ext cx="0" cy="0"/>
          <a:chOff x="0" y="0"/>
          <a:chExt cx="0" cy="0"/>
        </a:xfrm>
      </p:grpSpPr>
      <p:sp>
        <p:nvSpPr>
          <p:cNvPr id="86"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87" name="PlaceHolder 2"/>
          <p:cNvSpPr>
            <a:spLocks noGrp="1"/>
          </p:cNvSpPr>
          <p:nvPr>
            <p:ph type="subTitle"/>
          </p:nvPr>
        </p:nvSpPr>
        <p:spPr>
          <a:xfrm>
            <a:off x="1620000" y="1368000"/>
            <a:ext cx="810000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Times New Roman"/>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0BA5384-D381-4CEE-AB12-78E0B7ECCA51}"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Click to edit the title text format</a:t>
            </a:r>
            <a:endParaRPr b="0" lang="en-US" sz="3300" spc="-1" strike="noStrike">
              <a:solidFill>
                <a:srgbClr val="050505"/>
              </a:solidFill>
              <a:latin typeface="Times New Roman"/>
            </a:endParaRPr>
          </a:p>
        </p:txBody>
      </p:sp>
      <p:sp>
        <p:nvSpPr>
          <p:cNvPr id="1" name="PlaceHolder 2"/>
          <p:cNvSpPr>
            <a:spLocks noGrp="1"/>
          </p:cNvSpPr>
          <p:nvPr>
            <p:ph type="body"/>
          </p:nvPr>
        </p:nvSpPr>
        <p:spPr>
          <a:xfrm>
            <a:off x="1620000" y="1368000"/>
            <a:ext cx="8100000" cy="3288240"/>
          </a:xfrm>
          <a:prstGeom prst="rect">
            <a:avLst/>
          </a:prstGeom>
          <a:noFill/>
          <a:ln w="0">
            <a:noFill/>
          </a:ln>
        </p:spPr>
        <p:txBody>
          <a:bodyPr lIns="0" rIns="0" tIns="0" bIns="0" anchor="t">
            <a:normAutofit/>
          </a:bodyPr>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Click to edit the outline text format</a:t>
            </a:r>
            <a:endParaRPr b="0" lang="en-US" sz="24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Second Outline Level</a:t>
            </a:r>
            <a:endParaRPr b="0" lang="en-US" sz="2100" spc="-1" strike="noStrike">
              <a:solidFill>
                <a:srgbClr val="050505"/>
              </a:solidFill>
              <a:latin typeface="Arial"/>
            </a:endParaRPr>
          </a:p>
          <a:p>
            <a:pPr lvl="2" marL="1296000" indent="-288000">
              <a:spcAft>
                <a:spcPts val="632"/>
              </a:spcAft>
              <a:buClr>
                <a:srgbClr val="000000"/>
              </a:buClr>
              <a:buSzPct val="40000"/>
              <a:buFont typeface="Wingdings" charset="2"/>
              <a:buChar char=""/>
            </a:pPr>
            <a:r>
              <a:rPr b="0" lang="en-US" sz="1800" spc="-1" strike="noStrike">
                <a:solidFill>
                  <a:srgbClr val="050505"/>
                </a:solidFill>
                <a:latin typeface="Arial"/>
              </a:rPr>
              <a:t>Third Outline Level</a:t>
            </a:r>
            <a:endParaRPr b="0" lang="en-US" sz="1800" spc="-1" strike="noStrike">
              <a:solidFill>
                <a:srgbClr val="050505"/>
              </a:solidFill>
              <a:latin typeface="Arial"/>
            </a:endParaRPr>
          </a:p>
          <a:p>
            <a:pPr lvl="3" marL="1728000" indent="-216000">
              <a:spcAft>
                <a:spcPts val="422"/>
              </a:spcAft>
              <a:buClr>
                <a:srgbClr val="000000"/>
              </a:buClr>
              <a:buSzPct val="40000"/>
              <a:buFont typeface="Wingdings" charset="2"/>
              <a:buChar char=""/>
            </a:pPr>
            <a:r>
              <a:rPr b="0" lang="en-US" sz="1500" spc="-1" strike="noStrike">
                <a:solidFill>
                  <a:srgbClr val="050505"/>
                </a:solidFill>
                <a:latin typeface="Arial"/>
              </a:rPr>
              <a:t>Fourth Outline Level</a:t>
            </a:r>
            <a:endParaRPr b="0" lang="en-US" sz="1500" spc="-1" strike="noStrike">
              <a:solidFill>
                <a:srgbClr val="050505"/>
              </a:solidFill>
              <a:latin typeface="Arial"/>
            </a:endParaRPr>
          </a:p>
          <a:p>
            <a:pPr lvl="4" marL="2160000" indent="-216000">
              <a:spcAft>
                <a:spcPts val="210"/>
              </a:spcAft>
              <a:buClr>
                <a:srgbClr val="000000"/>
              </a:buClr>
              <a:buSzPct val="40000"/>
              <a:buFont typeface="Wingdings" charset="2"/>
              <a:buChar char=""/>
            </a:pPr>
            <a:r>
              <a:rPr b="0" lang="en-US" sz="1500" spc="-1" strike="noStrike">
                <a:solidFill>
                  <a:srgbClr val="050505"/>
                </a:solidFill>
                <a:latin typeface="Arial"/>
              </a:rPr>
              <a:t>Fifth Outline Level</a:t>
            </a:r>
            <a:endParaRPr b="0" lang="en-US" sz="1500" spc="-1" strike="noStrike">
              <a:solidFill>
                <a:srgbClr val="050505"/>
              </a:solidFill>
              <a:latin typeface="Arial"/>
            </a:endParaRPr>
          </a:p>
          <a:p>
            <a:pPr lvl="5" marL="2592000" indent="-216000">
              <a:spcAft>
                <a:spcPts val="210"/>
              </a:spcAft>
              <a:buClr>
                <a:srgbClr val="000000"/>
              </a:buClr>
              <a:buSzPct val="40000"/>
              <a:buFont typeface="Wingdings" charset="2"/>
              <a:buChar char=""/>
            </a:pPr>
            <a:r>
              <a:rPr b="0" lang="en-US" sz="1500" spc="-1" strike="noStrike">
                <a:solidFill>
                  <a:srgbClr val="050505"/>
                </a:solidFill>
                <a:latin typeface="Arial"/>
              </a:rPr>
              <a:t>Sixth Outline Level</a:t>
            </a:r>
            <a:endParaRPr b="0" lang="en-US" sz="1500" spc="-1" strike="noStrike">
              <a:solidFill>
                <a:srgbClr val="050505"/>
              </a:solidFill>
              <a:latin typeface="Arial"/>
            </a:endParaRPr>
          </a:p>
          <a:p>
            <a:pPr lvl="6" marL="3024000" indent="-216000">
              <a:spcAft>
                <a:spcPts val="210"/>
              </a:spcAft>
              <a:buClr>
                <a:srgbClr val="000000"/>
              </a:buClr>
              <a:buSzPct val="40000"/>
              <a:buFont typeface="Wingdings" charset="2"/>
              <a:buChar char=""/>
            </a:pPr>
            <a:r>
              <a:rPr b="0" lang="en-US" sz="1500" spc="-1" strike="noStrike">
                <a:solidFill>
                  <a:srgbClr val="050505"/>
                </a:solidFill>
                <a:latin typeface="Arial"/>
              </a:rPr>
              <a:t>Seventh Outline Level</a:t>
            </a:r>
            <a:endParaRPr b="0" lang="en-US" sz="1500" spc="-1" strike="noStrike">
              <a:solidFill>
                <a:srgbClr val="050505"/>
              </a:solidFill>
              <a:latin typeface="Arial"/>
            </a:endParaRPr>
          </a:p>
        </p:txBody>
      </p:sp>
      <p:sp>
        <p:nvSpPr>
          <p:cNvPr id="2" name="PlaceHolder 3"/>
          <p:cNvSpPr>
            <a:spLocks noGrp="1"/>
          </p:cNvSpPr>
          <p:nvPr>
            <p:ph type="dt" idx="1"/>
          </p:nvPr>
        </p:nvSpPr>
        <p:spPr>
          <a:xfrm>
            <a:off x="1584000" y="516492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3" name="PlaceHolder 4"/>
          <p:cNvSpPr>
            <a:spLocks noGrp="1"/>
          </p:cNvSpPr>
          <p:nvPr>
            <p:ph type="ftr" idx="2"/>
          </p:nvPr>
        </p:nvSpPr>
        <p:spPr>
          <a:xfrm>
            <a:off x="3987000" y="5164920"/>
            <a:ext cx="31950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4" name="PlaceHolder 5"/>
          <p:cNvSpPr>
            <a:spLocks noGrp="1"/>
          </p:cNvSpPr>
          <p:nvPr>
            <p:ph type="sldNum" idx="3"/>
          </p:nvPr>
        </p:nvSpPr>
        <p:spPr>
          <a:xfrm>
            <a:off x="7227000" y="516492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9402F9B7-C616-4F24-8409-B24AA539B1D1}"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cxnSp>
        <p:nvCxnSpPr>
          <p:cNvPr id="5" name=""/>
          <p:cNvCxnSpPr>
            <a:stCxn id="6" idx="6"/>
            <a:endCxn id="7" idx="2"/>
          </p:cNvCxnSpPr>
          <p:nvPr/>
        </p:nvCxnSpPr>
        <p:spPr>
          <a:xfrm>
            <a:off x="540000" y="306360"/>
            <a:ext cx="720360" cy="360"/>
          </a:xfrm>
          <a:prstGeom prst="bentConnector3">
            <a:avLst>
              <a:gd name="adj1" fmla="val 13800"/>
            </a:avLst>
          </a:prstGeom>
          <a:ln w="18000">
            <a:solidFill>
              <a:srgbClr val="2a6099"/>
            </a:solidFill>
            <a:round/>
          </a:ln>
        </p:spPr>
      </p:cxnSp>
      <p:cxnSp>
        <p:nvCxnSpPr>
          <p:cNvPr id="8" name=""/>
          <p:cNvCxnSpPr>
            <a:stCxn id="9" idx="6"/>
            <a:endCxn id="10" idx="2"/>
          </p:cNvCxnSpPr>
          <p:nvPr/>
        </p:nvCxnSpPr>
        <p:spPr>
          <a:xfrm>
            <a:off x="720000" y="486360"/>
            <a:ext cx="360360" cy="360"/>
          </a:xfrm>
          <a:prstGeom prst="bentConnector3">
            <a:avLst>
              <a:gd name="adj1" fmla="val 27600"/>
            </a:avLst>
          </a:prstGeom>
          <a:ln w="18000">
            <a:solidFill>
              <a:srgbClr val="2a6099"/>
            </a:solidFill>
            <a:round/>
          </a:ln>
        </p:spPr>
      </p:cxnSp>
      <p:cxnSp>
        <p:nvCxnSpPr>
          <p:cNvPr id="11" name=""/>
          <p:cNvCxnSpPr>
            <a:stCxn id="12" idx="6"/>
            <a:endCxn id="13" idx="2"/>
          </p:cNvCxnSpPr>
          <p:nvPr/>
        </p:nvCxnSpPr>
        <p:spPr>
          <a:xfrm>
            <a:off x="864000" y="702360"/>
            <a:ext cx="72360" cy="360"/>
          </a:xfrm>
          <a:prstGeom prst="bentConnector3">
            <a:avLst>
              <a:gd name="adj1" fmla="val 138000"/>
            </a:avLst>
          </a:prstGeom>
          <a:ln w="18000">
            <a:solidFill>
              <a:srgbClr val="2a6099"/>
            </a:solidFill>
            <a:round/>
          </a:ln>
        </p:spPr>
      </p:cxnSp>
      <p:cxnSp>
        <p:nvCxnSpPr>
          <p:cNvPr id="14" name=""/>
          <p:cNvCxnSpPr>
            <a:stCxn id="15" idx="6"/>
            <a:endCxn id="16" idx="2"/>
          </p:cNvCxnSpPr>
          <p:nvPr/>
        </p:nvCxnSpPr>
        <p:spPr>
          <a:xfrm>
            <a:off x="720000" y="126360"/>
            <a:ext cx="360360" cy="360"/>
          </a:xfrm>
          <a:prstGeom prst="bentConnector3">
            <a:avLst>
              <a:gd name="adj1" fmla="val 27600"/>
            </a:avLst>
          </a:prstGeom>
          <a:ln w="18000">
            <a:solidFill>
              <a:srgbClr val="2a6099"/>
            </a:solidFill>
            <a:round/>
          </a:ln>
        </p:spPr>
      </p:cxnSp>
      <p:cxnSp>
        <p:nvCxnSpPr>
          <p:cNvPr id="17" name=""/>
          <p:cNvCxnSpPr>
            <a:stCxn id="18" idx="6"/>
            <a:endCxn id="19" idx="2"/>
          </p:cNvCxnSpPr>
          <p:nvPr/>
        </p:nvCxnSpPr>
        <p:spPr>
          <a:xfrm>
            <a:off x="864000" y="954360"/>
            <a:ext cx="72360" cy="360"/>
          </a:xfrm>
          <a:prstGeom prst="bentConnector3">
            <a:avLst>
              <a:gd name="adj1" fmla="val 138000"/>
            </a:avLst>
          </a:prstGeom>
          <a:ln w="18000">
            <a:solidFill>
              <a:srgbClr val="2a6099"/>
            </a:solidFill>
            <a:round/>
          </a:ln>
        </p:spPr>
      </p:cxnSp>
      <p:cxnSp>
        <p:nvCxnSpPr>
          <p:cNvPr id="20" name=""/>
          <p:cNvCxnSpPr>
            <a:stCxn id="21" idx="6"/>
            <a:endCxn id="22" idx="2"/>
          </p:cNvCxnSpPr>
          <p:nvPr/>
        </p:nvCxnSpPr>
        <p:spPr>
          <a:xfrm rot="10800000">
            <a:off x="540000" y="1350360"/>
            <a:ext cx="720360" cy="360"/>
          </a:xfrm>
          <a:prstGeom prst="bentConnector3">
            <a:avLst>
              <a:gd name="adj1" fmla="val 13800"/>
            </a:avLst>
          </a:prstGeom>
          <a:ln w="18000">
            <a:solidFill>
              <a:srgbClr val="2a6099"/>
            </a:solidFill>
            <a:round/>
          </a:ln>
        </p:spPr>
      </p:cxnSp>
      <p:cxnSp>
        <p:nvCxnSpPr>
          <p:cNvPr id="23" name=""/>
          <p:cNvCxnSpPr>
            <a:stCxn id="24" idx="6"/>
            <a:endCxn id="25" idx="2"/>
          </p:cNvCxnSpPr>
          <p:nvPr/>
        </p:nvCxnSpPr>
        <p:spPr>
          <a:xfrm rot="10800000">
            <a:off x="720000" y="1170360"/>
            <a:ext cx="360360" cy="360"/>
          </a:xfrm>
          <a:prstGeom prst="bentConnector3">
            <a:avLst>
              <a:gd name="adj1" fmla="val 27600"/>
            </a:avLst>
          </a:prstGeom>
          <a:ln w="18000">
            <a:solidFill>
              <a:srgbClr val="2a6099"/>
            </a:solidFill>
            <a:round/>
          </a:ln>
        </p:spPr>
      </p:cxnSp>
      <p:cxnSp>
        <p:nvCxnSpPr>
          <p:cNvPr id="26" name=""/>
          <p:cNvCxnSpPr>
            <a:stCxn id="27" idx="6"/>
            <a:endCxn id="28" idx="2"/>
          </p:cNvCxnSpPr>
          <p:nvPr/>
        </p:nvCxnSpPr>
        <p:spPr>
          <a:xfrm rot="10800000">
            <a:off x="720000" y="1530360"/>
            <a:ext cx="360360" cy="360"/>
          </a:xfrm>
          <a:prstGeom prst="bentConnector3">
            <a:avLst>
              <a:gd name="adj1" fmla="val 27600"/>
            </a:avLst>
          </a:prstGeom>
          <a:ln w="18000">
            <a:solidFill>
              <a:srgbClr val="2a6099"/>
            </a:solidFill>
            <a:round/>
          </a:ln>
        </p:spPr>
      </p:cxnSp>
      <p:cxnSp>
        <p:nvCxnSpPr>
          <p:cNvPr id="29" name=""/>
          <p:cNvCxnSpPr>
            <a:stCxn id="30" idx="6"/>
            <a:endCxn id="31" idx="2"/>
          </p:cNvCxnSpPr>
          <p:nvPr/>
        </p:nvCxnSpPr>
        <p:spPr>
          <a:xfrm rot="10800000">
            <a:off x="864000" y="1746360"/>
            <a:ext cx="72360" cy="360"/>
          </a:xfrm>
          <a:prstGeom prst="bentConnector3">
            <a:avLst>
              <a:gd name="adj1" fmla="val 138000"/>
            </a:avLst>
          </a:prstGeom>
          <a:ln w="18000">
            <a:solidFill>
              <a:srgbClr val="2a6099"/>
            </a:solidFill>
            <a:round/>
          </a:ln>
        </p:spPr>
      </p:cxnSp>
      <p:cxnSp>
        <p:nvCxnSpPr>
          <p:cNvPr id="32" name=""/>
          <p:cNvCxnSpPr>
            <a:stCxn id="33" idx="6"/>
            <a:endCxn id="34" idx="2"/>
          </p:cNvCxnSpPr>
          <p:nvPr/>
        </p:nvCxnSpPr>
        <p:spPr>
          <a:xfrm rot="10800000">
            <a:off x="864000" y="1998360"/>
            <a:ext cx="72360" cy="360"/>
          </a:xfrm>
          <a:prstGeom prst="bentConnector3">
            <a:avLst>
              <a:gd name="adj1" fmla="val 138000"/>
            </a:avLst>
          </a:prstGeom>
          <a:ln w="18000">
            <a:solidFill>
              <a:srgbClr val="2a6099"/>
            </a:solidFill>
            <a:round/>
          </a:ln>
        </p:spPr>
      </p:cxnSp>
      <p:cxnSp>
        <p:nvCxnSpPr>
          <p:cNvPr id="35" name=""/>
          <p:cNvCxnSpPr>
            <a:stCxn id="36" idx="6"/>
            <a:endCxn id="37" idx="2"/>
          </p:cNvCxnSpPr>
          <p:nvPr/>
        </p:nvCxnSpPr>
        <p:spPr>
          <a:xfrm>
            <a:off x="540000" y="2394360"/>
            <a:ext cx="720360" cy="360"/>
          </a:xfrm>
          <a:prstGeom prst="bentConnector3">
            <a:avLst>
              <a:gd name="adj1" fmla="val 13800"/>
            </a:avLst>
          </a:prstGeom>
          <a:ln w="18000">
            <a:solidFill>
              <a:srgbClr val="2a6099"/>
            </a:solidFill>
            <a:round/>
          </a:ln>
        </p:spPr>
      </p:cxnSp>
      <p:cxnSp>
        <p:nvCxnSpPr>
          <p:cNvPr id="38" name=""/>
          <p:cNvCxnSpPr>
            <a:stCxn id="39" idx="6"/>
            <a:endCxn id="40" idx="2"/>
          </p:cNvCxnSpPr>
          <p:nvPr/>
        </p:nvCxnSpPr>
        <p:spPr>
          <a:xfrm>
            <a:off x="720000" y="2214360"/>
            <a:ext cx="360360" cy="360"/>
          </a:xfrm>
          <a:prstGeom prst="bentConnector3">
            <a:avLst>
              <a:gd name="adj1" fmla="val 27600"/>
            </a:avLst>
          </a:prstGeom>
          <a:ln w="18000">
            <a:solidFill>
              <a:srgbClr val="2a6099"/>
            </a:solidFill>
            <a:round/>
          </a:ln>
        </p:spPr>
      </p:cxnSp>
      <p:cxnSp>
        <p:nvCxnSpPr>
          <p:cNvPr id="41" name=""/>
          <p:cNvCxnSpPr>
            <a:stCxn id="42" idx="6"/>
            <a:endCxn id="43" idx="2"/>
          </p:cNvCxnSpPr>
          <p:nvPr/>
        </p:nvCxnSpPr>
        <p:spPr>
          <a:xfrm>
            <a:off x="720000" y="2583720"/>
            <a:ext cx="360360" cy="360"/>
          </a:xfrm>
          <a:prstGeom prst="bentConnector3">
            <a:avLst>
              <a:gd name="adj1" fmla="val 27600"/>
            </a:avLst>
          </a:prstGeom>
          <a:ln w="18000">
            <a:solidFill>
              <a:srgbClr val="2a6099"/>
            </a:solidFill>
            <a:round/>
          </a:ln>
        </p:spPr>
      </p:cxnSp>
      <p:cxnSp>
        <p:nvCxnSpPr>
          <p:cNvPr id="44" name=""/>
          <p:cNvCxnSpPr>
            <a:stCxn id="45" idx="6"/>
            <a:endCxn id="46" idx="2"/>
          </p:cNvCxnSpPr>
          <p:nvPr/>
        </p:nvCxnSpPr>
        <p:spPr>
          <a:xfrm>
            <a:off x="864000" y="2799720"/>
            <a:ext cx="72360" cy="360"/>
          </a:xfrm>
          <a:prstGeom prst="bentConnector3">
            <a:avLst>
              <a:gd name="adj1" fmla="val 138000"/>
            </a:avLst>
          </a:prstGeom>
          <a:ln w="18000">
            <a:solidFill>
              <a:srgbClr val="2a6099"/>
            </a:solidFill>
            <a:round/>
          </a:ln>
        </p:spPr>
      </p:cxnSp>
      <p:cxnSp>
        <p:nvCxnSpPr>
          <p:cNvPr id="47" name=""/>
          <p:cNvCxnSpPr>
            <a:stCxn id="48" idx="6"/>
            <a:endCxn id="49" idx="2"/>
          </p:cNvCxnSpPr>
          <p:nvPr/>
        </p:nvCxnSpPr>
        <p:spPr>
          <a:xfrm>
            <a:off x="864000" y="3051720"/>
            <a:ext cx="72360" cy="360"/>
          </a:xfrm>
          <a:prstGeom prst="bentConnector3">
            <a:avLst>
              <a:gd name="adj1" fmla="val 138000"/>
            </a:avLst>
          </a:prstGeom>
          <a:ln w="18000">
            <a:solidFill>
              <a:srgbClr val="2a6099"/>
            </a:solidFill>
            <a:round/>
          </a:ln>
        </p:spPr>
      </p:cxnSp>
      <p:cxnSp>
        <p:nvCxnSpPr>
          <p:cNvPr id="50" name=""/>
          <p:cNvCxnSpPr>
            <a:stCxn id="51" idx="6"/>
            <a:endCxn id="52" idx="2"/>
          </p:cNvCxnSpPr>
          <p:nvPr/>
        </p:nvCxnSpPr>
        <p:spPr>
          <a:xfrm rot="10800000">
            <a:off x="540000" y="3447720"/>
            <a:ext cx="720360" cy="360"/>
          </a:xfrm>
          <a:prstGeom prst="bentConnector3">
            <a:avLst>
              <a:gd name="adj1" fmla="val 13800"/>
            </a:avLst>
          </a:prstGeom>
          <a:ln w="18000">
            <a:solidFill>
              <a:srgbClr val="2a6099"/>
            </a:solidFill>
            <a:round/>
          </a:ln>
        </p:spPr>
      </p:cxnSp>
      <p:cxnSp>
        <p:nvCxnSpPr>
          <p:cNvPr id="53" name=""/>
          <p:cNvCxnSpPr>
            <a:stCxn id="54" idx="6"/>
            <a:endCxn id="55" idx="2"/>
          </p:cNvCxnSpPr>
          <p:nvPr/>
        </p:nvCxnSpPr>
        <p:spPr>
          <a:xfrm rot="10800000">
            <a:off x="738720" y="3267720"/>
            <a:ext cx="360360" cy="360"/>
          </a:xfrm>
          <a:prstGeom prst="bentConnector3">
            <a:avLst>
              <a:gd name="adj1" fmla="val 27600"/>
            </a:avLst>
          </a:prstGeom>
          <a:ln w="18000">
            <a:solidFill>
              <a:srgbClr val="2a6099"/>
            </a:solidFill>
            <a:round/>
          </a:ln>
        </p:spPr>
      </p:cxnSp>
      <p:cxnSp>
        <p:nvCxnSpPr>
          <p:cNvPr id="56" name=""/>
          <p:cNvCxnSpPr>
            <a:stCxn id="57" idx="6"/>
            <a:endCxn id="58" idx="2"/>
          </p:cNvCxnSpPr>
          <p:nvPr/>
        </p:nvCxnSpPr>
        <p:spPr>
          <a:xfrm rot="10800000">
            <a:off x="729360" y="3636720"/>
            <a:ext cx="360360" cy="360"/>
          </a:xfrm>
          <a:prstGeom prst="bentConnector3">
            <a:avLst>
              <a:gd name="adj1" fmla="val 27600"/>
            </a:avLst>
          </a:prstGeom>
          <a:ln w="18000">
            <a:solidFill>
              <a:srgbClr val="2a6099"/>
            </a:solidFill>
            <a:round/>
          </a:ln>
        </p:spPr>
      </p:cxnSp>
      <p:cxnSp>
        <p:nvCxnSpPr>
          <p:cNvPr id="59" name=""/>
          <p:cNvCxnSpPr>
            <a:stCxn id="60" idx="6"/>
            <a:endCxn id="61" idx="2"/>
          </p:cNvCxnSpPr>
          <p:nvPr/>
        </p:nvCxnSpPr>
        <p:spPr>
          <a:xfrm rot="10800000">
            <a:off x="873360" y="3852720"/>
            <a:ext cx="72360" cy="360"/>
          </a:xfrm>
          <a:prstGeom prst="bentConnector3">
            <a:avLst>
              <a:gd name="adj1" fmla="val 138000"/>
            </a:avLst>
          </a:prstGeom>
          <a:ln w="18000">
            <a:solidFill>
              <a:srgbClr val="2a6099"/>
            </a:solidFill>
            <a:round/>
          </a:ln>
        </p:spPr>
      </p:cxnSp>
      <p:cxnSp>
        <p:nvCxnSpPr>
          <p:cNvPr id="62" name=""/>
          <p:cNvCxnSpPr>
            <a:stCxn id="63" idx="6"/>
            <a:endCxn id="64" idx="2"/>
          </p:cNvCxnSpPr>
          <p:nvPr/>
        </p:nvCxnSpPr>
        <p:spPr>
          <a:xfrm rot="10800000">
            <a:off x="873360" y="4104720"/>
            <a:ext cx="72360" cy="360"/>
          </a:xfrm>
          <a:prstGeom prst="bentConnector3">
            <a:avLst>
              <a:gd name="adj1" fmla="val 138000"/>
            </a:avLst>
          </a:prstGeom>
          <a:ln w="18000">
            <a:solidFill>
              <a:srgbClr val="2a6099"/>
            </a:solidFill>
            <a:round/>
          </a:ln>
        </p:spPr>
      </p:cxnSp>
      <p:cxnSp>
        <p:nvCxnSpPr>
          <p:cNvPr id="65" name=""/>
          <p:cNvCxnSpPr>
            <a:stCxn id="66" idx="6"/>
            <a:endCxn id="67" idx="2"/>
          </p:cNvCxnSpPr>
          <p:nvPr/>
        </p:nvCxnSpPr>
        <p:spPr>
          <a:xfrm>
            <a:off x="549360" y="4500720"/>
            <a:ext cx="720360" cy="360"/>
          </a:xfrm>
          <a:prstGeom prst="bentConnector3">
            <a:avLst>
              <a:gd name="adj1" fmla="val 13800"/>
            </a:avLst>
          </a:prstGeom>
          <a:ln w="18000">
            <a:solidFill>
              <a:srgbClr val="2a6099"/>
            </a:solidFill>
            <a:round/>
          </a:ln>
        </p:spPr>
      </p:cxnSp>
      <p:cxnSp>
        <p:nvCxnSpPr>
          <p:cNvPr id="68" name=""/>
          <p:cNvCxnSpPr>
            <a:stCxn id="69" idx="6"/>
            <a:endCxn id="70" idx="2"/>
          </p:cNvCxnSpPr>
          <p:nvPr/>
        </p:nvCxnSpPr>
        <p:spPr>
          <a:xfrm>
            <a:off x="729360" y="4320720"/>
            <a:ext cx="360360" cy="360"/>
          </a:xfrm>
          <a:prstGeom prst="bentConnector3">
            <a:avLst>
              <a:gd name="adj1" fmla="val 27600"/>
            </a:avLst>
          </a:prstGeom>
          <a:ln w="18000">
            <a:solidFill>
              <a:srgbClr val="2a6099"/>
            </a:solidFill>
            <a:round/>
          </a:ln>
        </p:spPr>
      </p:cxnSp>
      <p:cxnSp>
        <p:nvCxnSpPr>
          <p:cNvPr id="71" name=""/>
          <p:cNvCxnSpPr>
            <a:stCxn id="72" idx="6"/>
            <a:endCxn id="73" idx="2"/>
          </p:cNvCxnSpPr>
          <p:nvPr/>
        </p:nvCxnSpPr>
        <p:spPr>
          <a:xfrm>
            <a:off x="729360" y="4680720"/>
            <a:ext cx="360360" cy="360"/>
          </a:xfrm>
          <a:prstGeom prst="bentConnector3">
            <a:avLst>
              <a:gd name="adj1" fmla="val 27600"/>
            </a:avLst>
          </a:prstGeom>
          <a:ln w="18000">
            <a:solidFill>
              <a:srgbClr val="2a6099"/>
            </a:solidFill>
            <a:round/>
          </a:ln>
        </p:spPr>
      </p:cxnSp>
      <p:cxnSp>
        <p:nvCxnSpPr>
          <p:cNvPr id="74" name=""/>
          <p:cNvCxnSpPr>
            <a:stCxn id="75" idx="6"/>
            <a:endCxn id="76" idx="2"/>
          </p:cNvCxnSpPr>
          <p:nvPr/>
        </p:nvCxnSpPr>
        <p:spPr>
          <a:xfrm>
            <a:off x="873360" y="4896720"/>
            <a:ext cx="72360" cy="360"/>
          </a:xfrm>
          <a:prstGeom prst="bentConnector3">
            <a:avLst>
              <a:gd name="adj1" fmla="val 138000"/>
            </a:avLst>
          </a:prstGeom>
          <a:ln w="18000">
            <a:solidFill>
              <a:srgbClr val="2a6099"/>
            </a:solidFill>
            <a:round/>
          </a:ln>
        </p:spPr>
      </p:cxnSp>
      <p:cxnSp>
        <p:nvCxnSpPr>
          <p:cNvPr id="77" name=""/>
          <p:cNvCxnSpPr>
            <a:stCxn id="78" idx="6"/>
            <a:endCxn id="79" idx="2"/>
          </p:cNvCxnSpPr>
          <p:nvPr/>
        </p:nvCxnSpPr>
        <p:spPr>
          <a:xfrm>
            <a:off x="873360" y="5148720"/>
            <a:ext cx="72360" cy="360"/>
          </a:xfrm>
          <a:prstGeom prst="bentConnector3">
            <a:avLst>
              <a:gd name="adj1" fmla="val 138000"/>
            </a:avLst>
          </a:prstGeom>
          <a:ln w="18000">
            <a:solidFill>
              <a:srgbClr val="2a6099"/>
            </a:solidFill>
            <a:round/>
          </a:ln>
        </p:spPr>
      </p:cxnSp>
      <p:cxnSp>
        <p:nvCxnSpPr>
          <p:cNvPr id="80" name=""/>
          <p:cNvCxnSpPr>
            <a:stCxn id="81" idx="6"/>
            <a:endCxn id="82" idx="2"/>
          </p:cNvCxnSpPr>
          <p:nvPr/>
        </p:nvCxnSpPr>
        <p:spPr>
          <a:xfrm rot="10800000">
            <a:off x="549360" y="5544720"/>
            <a:ext cx="720360" cy="360"/>
          </a:xfrm>
          <a:prstGeom prst="bentConnector3">
            <a:avLst>
              <a:gd name="adj1" fmla="val 13800"/>
            </a:avLst>
          </a:prstGeom>
          <a:ln w="18000">
            <a:solidFill>
              <a:srgbClr val="2a6099"/>
            </a:solidFill>
            <a:round/>
          </a:ln>
        </p:spPr>
      </p:cxnSp>
      <p:cxnSp>
        <p:nvCxnSpPr>
          <p:cNvPr id="83" name=""/>
          <p:cNvCxnSpPr>
            <a:stCxn id="84" idx="6"/>
            <a:endCxn id="85" idx="2"/>
          </p:cNvCxnSpPr>
          <p:nvPr/>
        </p:nvCxnSpPr>
        <p:spPr>
          <a:xfrm rot="10800000">
            <a:off x="729360" y="5364720"/>
            <a:ext cx="360360" cy="360"/>
          </a:xfrm>
          <a:prstGeom prst="bentConnector3">
            <a:avLst>
              <a:gd name="adj1" fmla="val 27600"/>
            </a:avLst>
          </a:prstGeom>
          <a:ln w="18000">
            <a:solidFill>
              <a:srgbClr val="2a6099"/>
            </a:solidFill>
            <a:round/>
          </a:ln>
        </p:spPr>
      </p:cxnSp>
      <p:sp>
        <p:nvSpPr>
          <p:cNvPr id="7" name=""/>
          <p:cNvSpPr/>
          <p:nvPr/>
        </p:nvSpPr>
        <p:spPr>
          <a:xfrm>
            <a:off x="1260000" y="216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0" name=""/>
          <p:cNvSpPr/>
          <p:nvPr/>
        </p:nvSpPr>
        <p:spPr>
          <a:xfrm>
            <a:off x="1080000" y="396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6" name=""/>
          <p:cNvSpPr/>
          <p:nvPr/>
        </p:nvSpPr>
        <p:spPr>
          <a:xfrm>
            <a:off x="1080000" y="36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3" name=""/>
          <p:cNvSpPr/>
          <p:nvPr/>
        </p:nvSpPr>
        <p:spPr>
          <a:xfrm>
            <a:off x="936000" y="612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9" name=""/>
          <p:cNvSpPr/>
          <p:nvPr/>
        </p:nvSpPr>
        <p:spPr>
          <a:xfrm>
            <a:off x="936000" y="864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1" name=""/>
          <p:cNvSpPr/>
          <p:nvPr/>
        </p:nvSpPr>
        <p:spPr>
          <a:xfrm flipH="1">
            <a:off x="1260000" y="1260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4" name=""/>
          <p:cNvSpPr/>
          <p:nvPr/>
        </p:nvSpPr>
        <p:spPr>
          <a:xfrm flipH="1">
            <a:off x="1080000" y="1080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7" name=""/>
          <p:cNvSpPr/>
          <p:nvPr/>
        </p:nvSpPr>
        <p:spPr>
          <a:xfrm flipH="1">
            <a:off x="1080000" y="1440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0" name=""/>
          <p:cNvSpPr/>
          <p:nvPr/>
        </p:nvSpPr>
        <p:spPr>
          <a:xfrm flipH="1">
            <a:off x="936000" y="1656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3" name=""/>
          <p:cNvSpPr/>
          <p:nvPr/>
        </p:nvSpPr>
        <p:spPr>
          <a:xfrm flipH="1">
            <a:off x="936000" y="1908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7" name=""/>
          <p:cNvSpPr/>
          <p:nvPr/>
        </p:nvSpPr>
        <p:spPr>
          <a:xfrm>
            <a:off x="1260000" y="2304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 name=""/>
          <p:cNvSpPr/>
          <p:nvPr/>
        </p:nvSpPr>
        <p:spPr>
          <a:xfrm>
            <a:off x="1080000" y="2124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3" name=""/>
          <p:cNvSpPr/>
          <p:nvPr/>
        </p:nvSpPr>
        <p:spPr>
          <a:xfrm>
            <a:off x="1080000" y="2493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6" name=""/>
          <p:cNvSpPr/>
          <p:nvPr/>
        </p:nvSpPr>
        <p:spPr>
          <a:xfrm>
            <a:off x="936000" y="2709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9" name=""/>
          <p:cNvSpPr/>
          <p:nvPr/>
        </p:nvSpPr>
        <p:spPr>
          <a:xfrm>
            <a:off x="936000" y="2961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1" name=""/>
          <p:cNvSpPr/>
          <p:nvPr/>
        </p:nvSpPr>
        <p:spPr>
          <a:xfrm flipH="1">
            <a:off x="1260000" y="3357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4" name=""/>
          <p:cNvSpPr/>
          <p:nvPr/>
        </p:nvSpPr>
        <p:spPr>
          <a:xfrm flipH="1">
            <a:off x="1098720" y="3177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7" name=""/>
          <p:cNvSpPr/>
          <p:nvPr/>
        </p:nvSpPr>
        <p:spPr>
          <a:xfrm flipH="1">
            <a:off x="1089360" y="3546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0" name=""/>
          <p:cNvSpPr/>
          <p:nvPr/>
        </p:nvSpPr>
        <p:spPr>
          <a:xfrm flipH="1">
            <a:off x="945360" y="3762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3" name=""/>
          <p:cNvSpPr/>
          <p:nvPr/>
        </p:nvSpPr>
        <p:spPr>
          <a:xfrm flipH="1">
            <a:off x="945360" y="4014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7" name=""/>
          <p:cNvSpPr/>
          <p:nvPr/>
        </p:nvSpPr>
        <p:spPr>
          <a:xfrm>
            <a:off x="1269360" y="4410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0" name=""/>
          <p:cNvSpPr/>
          <p:nvPr/>
        </p:nvSpPr>
        <p:spPr>
          <a:xfrm>
            <a:off x="1089360" y="4230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3" name=""/>
          <p:cNvSpPr/>
          <p:nvPr/>
        </p:nvSpPr>
        <p:spPr>
          <a:xfrm>
            <a:off x="1089360" y="4590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6" name=""/>
          <p:cNvSpPr/>
          <p:nvPr/>
        </p:nvSpPr>
        <p:spPr>
          <a:xfrm>
            <a:off x="945360" y="4806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9" name=""/>
          <p:cNvSpPr/>
          <p:nvPr/>
        </p:nvSpPr>
        <p:spPr>
          <a:xfrm>
            <a:off x="945360" y="5058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2" name=""/>
          <p:cNvSpPr/>
          <p:nvPr/>
        </p:nvSpPr>
        <p:spPr>
          <a:xfrm flipH="1">
            <a:off x="369360" y="5454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5" name=""/>
          <p:cNvSpPr/>
          <p:nvPr/>
        </p:nvSpPr>
        <p:spPr>
          <a:xfrm flipH="1">
            <a:off x="549360" y="5274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 name=""/>
          <p:cNvSpPr/>
          <p:nvPr/>
        </p:nvSpPr>
        <p:spPr>
          <a:xfrm>
            <a:off x="360000" y="216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9" name=""/>
          <p:cNvSpPr/>
          <p:nvPr/>
        </p:nvSpPr>
        <p:spPr>
          <a:xfrm>
            <a:off x="540000" y="396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5" name=""/>
          <p:cNvSpPr/>
          <p:nvPr/>
        </p:nvSpPr>
        <p:spPr>
          <a:xfrm>
            <a:off x="540000" y="36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2" name=""/>
          <p:cNvSpPr/>
          <p:nvPr/>
        </p:nvSpPr>
        <p:spPr>
          <a:xfrm>
            <a:off x="684000" y="612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8" name=""/>
          <p:cNvSpPr/>
          <p:nvPr/>
        </p:nvSpPr>
        <p:spPr>
          <a:xfrm>
            <a:off x="684000" y="864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2" name=""/>
          <p:cNvSpPr/>
          <p:nvPr/>
        </p:nvSpPr>
        <p:spPr>
          <a:xfrm flipH="1">
            <a:off x="360000" y="1260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5" name=""/>
          <p:cNvSpPr/>
          <p:nvPr/>
        </p:nvSpPr>
        <p:spPr>
          <a:xfrm flipH="1">
            <a:off x="540000" y="1080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8" name=""/>
          <p:cNvSpPr/>
          <p:nvPr/>
        </p:nvSpPr>
        <p:spPr>
          <a:xfrm flipH="1">
            <a:off x="540000" y="1440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1" name=""/>
          <p:cNvSpPr/>
          <p:nvPr/>
        </p:nvSpPr>
        <p:spPr>
          <a:xfrm flipH="1">
            <a:off x="684000" y="1656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4" name=""/>
          <p:cNvSpPr/>
          <p:nvPr/>
        </p:nvSpPr>
        <p:spPr>
          <a:xfrm flipH="1">
            <a:off x="684000" y="1908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6" name=""/>
          <p:cNvSpPr/>
          <p:nvPr/>
        </p:nvSpPr>
        <p:spPr>
          <a:xfrm>
            <a:off x="360000" y="2304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9" name=""/>
          <p:cNvSpPr/>
          <p:nvPr/>
        </p:nvSpPr>
        <p:spPr>
          <a:xfrm>
            <a:off x="540000" y="2124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2" name=""/>
          <p:cNvSpPr/>
          <p:nvPr/>
        </p:nvSpPr>
        <p:spPr>
          <a:xfrm>
            <a:off x="540000" y="2493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5" name=""/>
          <p:cNvSpPr/>
          <p:nvPr/>
        </p:nvSpPr>
        <p:spPr>
          <a:xfrm>
            <a:off x="684000" y="2709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8" name=""/>
          <p:cNvSpPr/>
          <p:nvPr/>
        </p:nvSpPr>
        <p:spPr>
          <a:xfrm>
            <a:off x="684000" y="2961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2" name=""/>
          <p:cNvSpPr/>
          <p:nvPr/>
        </p:nvSpPr>
        <p:spPr>
          <a:xfrm flipH="1">
            <a:off x="360000" y="3357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5" name=""/>
          <p:cNvSpPr/>
          <p:nvPr/>
        </p:nvSpPr>
        <p:spPr>
          <a:xfrm flipH="1">
            <a:off x="558720" y="3177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8" name=""/>
          <p:cNvSpPr/>
          <p:nvPr/>
        </p:nvSpPr>
        <p:spPr>
          <a:xfrm flipH="1">
            <a:off x="549360" y="3546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1" name=""/>
          <p:cNvSpPr/>
          <p:nvPr/>
        </p:nvSpPr>
        <p:spPr>
          <a:xfrm flipH="1">
            <a:off x="693360" y="3762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4" name=""/>
          <p:cNvSpPr/>
          <p:nvPr/>
        </p:nvSpPr>
        <p:spPr>
          <a:xfrm flipH="1">
            <a:off x="693360" y="4014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6" name=""/>
          <p:cNvSpPr/>
          <p:nvPr/>
        </p:nvSpPr>
        <p:spPr>
          <a:xfrm>
            <a:off x="369360" y="4410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9" name=""/>
          <p:cNvSpPr/>
          <p:nvPr/>
        </p:nvSpPr>
        <p:spPr>
          <a:xfrm>
            <a:off x="549360" y="4230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2" name=""/>
          <p:cNvSpPr/>
          <p:nvPr/>
        </p:nvSpPr>
        <p:spPr>
          <a:xfrm>
            <a:off x="549360" y="4590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5" name=""/>
          <p:cNvSpPr/>
          <p:nvPr/>
        </p:nvSpPr>
        <p:spPr>
          <a:xfrm>
            <a:off x="693360" y="4806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8" name=""/>
          <p:cNvSpPr/>
          <p:nvPr/>
        </p:nvSpPr>
        <p:spPr>
          <a:xfrm>
            <a:off x="693360" y="5058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1" name=""/>
          <p:cNvSpPr/>
          <p:nvPr/>
        </p:nvSpPr>
        <p:spPr>
          <a:xfrm flipH="1">
            <a:off x="1269360" y="5454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4" name=""/>
          <p:cNvSpPr/>
          <p:nvPr/>
        </p:nvSpPr>
        <p:spPr>
          <a:xfrm flipH="1">
            <a:off x="1089360" y="5274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PersonaForge</a:t>
            </a:r>
            <a:endParaRPr b="0" lang="en-US" sz="3300" spc="-1" strike="noStrike">
              <a:solidFill>
                <a:srgbClr val="050505"/>
              </a:solidFill>
              <a:latin typeface="Times New Roman"/>
            </a:endParaRPr>
          </a:p>
        </p:txBody>
      </p:sp>
      <p:sp>
        <p:nvSpPr>
          <p:cNvPr id="89" name="PlaceHolder 2"/>
          <p:cNvSpPr>
            <a:spLocks noGrp="1"/>
          </p:cNvSpPr>
          <p:nvPr>
            <p:ph type="subTitle"/>
          </p:nvPr>
        </p:nvSpPr>
        <p:spPr>
          <a:xfrm>
            <a:off x="1620000" y="1368360"/>
            <a:ext cx="8100000" cy="3288240"/>
          </a:xfrm>
          <a:prstGeom prst="rect">
            <a:avLst/>
          </a:prstGeom>
          <a:noFill/>
          <a:ln w="0">
            <a:noFill/>
          </a:ln>
        </p:spPr>
        <p:txBody>
          <a:bodyPr lIns="0" rIns="0" tIns="0" bIns="0" anchor="ctr">
            <a:noAutofit/>
          </a:bodyPr>
          <a:p>
            <a:pPr indent="0" algn="ctr">
              <a:spcBef>
                <a:spcPts val="1191"/>
              </a:spcBef>
              <a:spcAft>
                <a:spcPts val="992"/>
              </a:spcAft>
              <a:buNone/>
            </a:pPr>
            <a:r>
              <a:rPr b="0" lang="en-US" sz="1800" spc="-1" strike="noStrike">
                <a:solidFill>
                  <a:srgbClr val="000000"/>
                </a:solidFill>
                <a:latin typeface="Times New Roman"/>
              </a:rPr>
              <a:t>Your social media posts reflect your online behavior, preferences and communication style.  An AI agent that reflects your online personality will be useful as we move to an “agentic” world, where agents replace websites and you want an agent to represent </a:t>
            </a:r>
            <a:r>
              <a:rPr b="0" lang="en-US" sz="1800" spc="-1" strike="noStrike" u="sng">
                <a:solidFill>
                  <a:srgbClr val="000000"/>
                </a:solidFill>
                <a:uFillTx/>
                <a:latin typeface="Times New Roman"/>
              </a:rPr>
              <a:t>you</a:t>
            </a:r>
            <a:r>
              <a:rPr b="0" lang="en-US" sz="1800" spc="-1" strike="noStrike">
                <a:solidFill>
                  <a:srgbClr val="000000"/>
                </a:solidFill>
                <a:latin typeface="Times New Roman"/>
              </a:rPr>
              <a:t> out there.</a:t>
            </a:r>
            <a:endParaRPr b="0" lang="en-US" sz="1800" spc="-1" strike="noStrike">
              <a:solidFill>
                <a:srgbClr val="000000"/>
              </a:solidFill>
              <a:latin typeface="Times New Roman"/>
            </a:endParaRPr>
          </a:p>
          <a:p>
            <a:pPr indent="0" algn="ctr">
              <a:spcBef>
                <a:spcPts val="1191"/>
              </a:spcBef>
              <a:spcAft>
                <a:spcPts val="992"/>
              </a:spcAft>
              <a:buNone/>
            </a:pPr>
            <a:r>
              <a:rPr b="0" lang="en-US" sz="1800" spc="-1" strike="noStrike" u="sng">
                <a:solidFill>
                  <a:srgbClr val="000000"/>
                </a:solidFill>
                <a:uFillTx/>
                <a:latin typeface="Times New Roman"/>
              </a:rPr>
              <a:t>PersonaForge</a:t>
            </a:r>
            <a:endParaRPr b="0" lang="en-US" sz="1800" spc="-1" strike="noStrike">
              <a:solidFill>
                <a:srgbClr val="000000"/>
              </a:solidFill>
              <a:latin typeface="Times New Roman"/>
            </a:endParaRPr>
          </a:p>
          <a:p>
            <a:pPr indent="0">
              <a:spcBef>
                <a:spcPts val="1191"/>
              </a:spcBef>
              <a:spcAft>
                <a:spcPts val="992"/>
              </a:spcAft>
              <a:buNone/>
            </a:pPr>
            <a:r>
              <a:rPr b="0" lang="en-US" sz="1800" spc="-1" strike="noStrike">
                <a:solidFill>
                  <a:srgbClr val="000000"/>
                </a:solidFill>
                <a:latin typeface="Times New Roman"/>
              </a:rPr>
              <a:t>Helps you capture and represent your user-specific traits such as tone, frequently used phrases, or key interests in an Agent, while </a:t>
            </a:r>
            <a:r>
              <a:rPr b="0" lang="en-US" sz="1800" spc="-1" strike="noStrike" u="sng">
                <a:solidFill>
                  <a:srgbClr val="000000"/>
                </a:solidFill>
                <a:uFillTx/>
                <a:latin typeface="Times New Roman"/>
              </a:rPr>
              <a:t>you</a:t>
            </a:r>
            <a:r>
              <a:rPr b="0" lang="en-US" sz="1800" spc="-1" strike="noStrike">
                <a:solidFill>
                  <a:srgbClr val="000000"/>
                </a:solidFill>
                <a:latin typeface="Times New Roman"/>
              </a:rPr>
              <a:t> stay in control of your personal data.  It provides contextually relevant and personalized responses.  </a:t>
            </a:r>
            <a:r>
              <a:rPr b="0" lang="en-US" sz="1800" spc="-1" strike="noStrike" u="sng">
                <a:solidFill>
                  <a:srgbClr val="000000"/>
                </a:solidFill>
                <a:uFillTx/>
                <a:latin typeface="Times New Roman"/>
              </a:rPr>
              <a:t>PersonaForge</a:t>
            </a:r>
            <a:r>
              <a:rPr b="0" lang="en-US" sz="1800" spc="-1" strike="noStrike">
                <a:solidFill>
                  <a:srgbClr val="000000"/>
                </a:solidFill>
                <a:latin typeface="Times New Roman"/>
              </a:rPr>
              <a:t> safeguards user privacy while utilizing sensitive data.</a:t>
            </a:r>
            <a:endParaRPr b="0" lang="en-US" sz="1800" spc="-1" strike="noStrike">
              <a:solidFill>
                <a:srgbClr val="000000"/>
              </a:solidFill>
              <a:latin typeface="Times New Roman"/>
            </a:endParaRPr>
          </a:p>
        </p:txBody>
      </p:sp>
      <p:sp>
        <p:nvSpPr>
          <p:cNvPr id="4" name="PlaceHolder 3"/>
          <p:cNvSpPr>
            <a:spLocks noGrp="1"/>
          </p:cNvSpPr>
          <p:nvPr>
            <p:ph type="sldNum" idx="3"/>
          </p:nvPr>
        </p:nvSpPr>
        <p:spPr/>
        <p:txBody>
          <a:bodyPr/>
          <a:p>
            <a:fld id="{9315A595-A987-436C-9EC8-BFD08EDC346C}" type="slidenum">
              <a:t>1</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65</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2025-01-25T12:37:36Z</dcterms:created>
  <dc:creator/>
  <dc:description/>
  <dc:language>en-US</dc:language>
  <cp:lastModifiedBy/>
  <dcterms:modified xsi:type="dcterms:W3CDTF">2025-01-25T13:54:20Z</dcterms:modified>
  <cp:revision>5</cp:revision>
  <dc:subject/>
  <dc:title>DNA</dc:title>
</cp:coreProperties>
</file>