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0A7-479B-CD6F-2B8F-B46BAAE0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95DBB-467C-C974-D8C8-F50030296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65AF-5F41-EFA8-143C-A808E388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D0D7-1D4E-DCE5-FE34-361A71AC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0622-F9F5-3569-8D9B-E67049D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4D78-DC46-50B1-F76A-2D0A280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DF47-BBB4-C79A-198C-465C9C4A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CAC0-E526-F6C7-D75B-948D217F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D16C-E4A7-9A28-CC9D-310D1A49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D987-D116-59E4-0C65-E7BD9B32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71255-DA78-1D25-57A1-21E54D25D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87F10-1D94-0BA1-A37D-E45BD4E8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E50C-4052-47FA-7C14-22F2427A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AAF9-1657-7030-A8FF-334DF76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F3EA-5B27-B846-0B38-6954FC0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E7A-CC31-C62F-9B49-D2F04ABF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08B5-5773-85E4-5C22-38A38508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1F21-34F7-27BD-D6DA-30D0E6E9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5095-D5BC-7C51-AF24-6824A079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1FE5-3596-6F7A-58A4-A49231E9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A1C8-758A-275E-BC2B-B177AA4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2DF1-37DC-37DE-2176-E6A43A73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38C1-49F5-99E2-A5FB-893B6597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C101-FECC-22C5-B077-1ED07EC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7B35-90D0-56A1-A111-BF93953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F30-3CA4-8FF3-00E0-611CD01A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73D1-C19F-91CB-6B6F-EDC5F8B03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165F-87C5-994D-50D8-C7EC70EB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A328-9690-1610-1021-B3482842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2ACC-FDE7-9BFC-610D-75067B9B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7C13-1A59-F62E-C642-1EF0F0A4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1460-8583-C2A8-6BDD-6A44937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6E5D-D020-8697-829A-0E094BDF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04683-FAAE-2A3F-83C6-6A2CC7E3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61EC3-53FC-F0DA-A62A-4A00A41C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33D4D-A2EE-03BF-15E0-4D321920E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9F27A-D001-01B3-063C-BFBEB0E2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4D8A9-7F83-2EB2-CD0E-46F7754A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5C31C-6306-2E4D-6CE0-580C39D2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5312-48DD-F905-3A6D-7C1F8BA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0B6F7-E5CA-0E0E-CFBA-1D9CAEF7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852D-1AEA-5D09-1911-98862ACA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C72B-0E7C-0303-CA98-ECA85082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EC797-D1DC-D924-F71A-ED9E4913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F213C-0C90-E9E5-4047-CADB270A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09056-215F-8C0C-8BCA-A8C2A595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3A77-8656-B186-4A1A-F4C47538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EE26-B222-930E-17AF-D61E2B5D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1000-EE14-CBB2-D521-B07AEBD2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B898D-2C79-97E9-D32D-88544A2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D8B6-8B20-D256-6CD6-2B066800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6992-7450-3433-25C8-B6C6C0AC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837A-7B19-CB34-A907-AE7FB449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4543-CDB1-FA7F-475D-7FE8381FB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2FA1C-02AB-93B3-A02D-8C3EA51A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6BB78-3120-E469-40E4-39F525DB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8484-1190-77C7-00F7-0A1C7F34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E568-9EE8-1E04-C225-A2FE296D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041F3-EEF0-0A96-3904-C06BC65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7552-11FE-F101-FC8C-CF416C1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8489-DB38-EB8A-E99E-F8E112361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08C7-8C02-4739-B59C-87B6A655F90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61E4-68A6-FAF9-6988-1D11CE27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B80A-B59D-C24A-8494-FE25F83E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4261-1463-4DB6-817E-807BD354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addiction.org/2013/10/the-best-ski-resorts-in-north-americ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skiing on a snowy mountain&#10;&#10;Description automatically generated">
            <a:extLst>
              <a:ext uri="{FF2B5EF4-FFF2-40B4-BE49-F238E27FC236}">
                <a16:creationId xmlns:a16="http://schemas.microsoft.com/office/drawing/2014/main" id="{0835CD7F-8577-FD7E-890B-D1CC9C051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404A-3694-CEED-93A5-4E4DFAA4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Big Mountain Resort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E150B-233A-9303-F0D8-522C423D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Feb. 4,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F1E95-6046-9070-444B-E688DDF54F22}"/>
              </a:ext>
            </a:extLst>
          </p:cNvPr>
          <p:cNvSpPr txBox="1"/>
          <p:nvPr/>
        </p:nvSpPr>
        <p:spPr>
          <a:xfrm>
            <a:off x="7482827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snowaddiction.org/2013/10/the-best-ski-resorts-in-north-americ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0153-7148-4BCA-BE80-664E73A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A7B3-A0C8-6471-96F7-00ED6E9A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Objective (slide 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affer XH"/>
              </a:rPr>
              <a:t>Scenarios (slide 4-7)</a:t>
            </a:r>
            <a:endParaRPr lang="en-US" b="0" i="0" dirty="0">
              <a:solidFill>
                <a:srgbClr val="333333"/>
              </a:solidFill>
              <a:effectLst/>
              <a:latin typeface="Haffer X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Methodology (slides 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recommendations(slide 9)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F92-5104-EA1A-3AE5-86FAA05C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ED7A-A53E-9078-BDB6-604D70BA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how Big Mountain Ski Resort  capitalize its facilities and cut cost meanwhile increasing the value of ticket prices relative to its position in the market. </a:t>
            </a:r>
          </a:p>
          <a:p>
            <a:pPr marL="0" indent="0">
              <a:buNone/>
            </a:pPr>
            <a:endParaRPr lang="en-A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scenarios to identify the best option for marginalizing its facilities,</a:t>
            </a:r>
          </a:p>
          <a:p>
            <a:r>
              <a:rPr lang="en-A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price based on comparing facilities in the same market segmen</a:t>
            </a:r>
            <a:r>
              <a:rPr lang="en-AU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15EC-72CC-AE20-CD55-6F7372A5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3DF2-013B-AD75-FB45-0B3E63E7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1:</a:t>
            </a:r>
          </a:p>
          <a:p>
            <a:pPr marL="0" indent="0">
              <a:buNone/>
            </a:pPr>
            <a:r>
              <a:rPr lang="en-US" sz="2000" dirty="0"/>
              <a:t>Compared potential scenarios for either cutting costs or increasing revenue from ticket prices for closing at least 10 least used runs.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45EC4-C5B4-51D5-4907-5EF389A0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80" y="2768283"/>
            <a:ext cx="6592000" cy="35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7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32F8-0B8B-7C4C-405C-150F84E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2A63-A3C6-17E6-2016-F72178DD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2:</a:t>
            </a:r>
          </a:p>
          <a:p>
            <a:pPr marL="0" indent="0">
              <a:buNone/>
            </a:pPr>
            <a:r>
              <a:rPr lang="en-US" sz="2000" dirty="0"/>
              <a:t>Increase the vertical drop by adding a run to a point 150 feet lower down but requiring the installation of an additional chair lift to bring skiers back up, without additional snow making coverage.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Key finding:</a:t>
            </a:r>
          </a:p>
          <a:p>
            <a:pPr marL="0" indent="0">
              <a:buNone/>
            </a:pPr>
            <a:r>
              <a:rPr lang="en-US" sz="2000" dirty="0"/>
              <a:t>•This scenario increases support for ticket price by $1.00, which could be an  expected revenue of $1750000 over the season.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7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F21-49C7-9263-641D-843D2099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79D-D43B-DE66-FAA0-82A40389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3: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Increase the vertical drop by adding a run to a point 150 feet lower down but requiring the installation of an additional chair lift to bring skiers back up and adding 2 acres of snow making cover.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Key finding:</a:t>
            </a:r>
          </a:p>
          <a:p>
            <a:r>
              <a:rPr lang="en-US" sz="2000" dirty="0"/>
              <a:t>No difference to support a price increase  was supported by adding additional operating cost of snow making coverage. </a:t>
            </a:r>
          </a:p>
        </p:txBody>
      </p:sp>
    </p:spTree>
    <p:extLst>
      <p:ext uri="{BB962C8B-B14F-4D97-AF65-F5344CB8AC3E}">
        <p14:creationId xmlns:p14="http://schemas.microsoft.com/office/powerpoint/2010/main" val="418068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0236-626F-1184-486C-06A580D6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F30F-5426-CE2F-7EDB-6DAADB1B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4:</a:t>
            </a:r>
          </a:p>
          <a:p>
            <a:pPr marL="0" indent="0">
              <a:buNone/>
            </a:pPr>
            <a:r>
              <a:rPr lang="en-A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longest run by 0.2 mile to boast 3.5 miles length, requiring an additional snow making coverage of 4 acres.</a:t>
            </a:r>
          </a:p>
          <a:p>
            <a:pPr marL="0" indent="0">
              <a:buNone/>
            </a:pPr>
            <a:endParaRPr lang="en-AU" sz="20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pPr marL="0" indent="0"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difference in price to support: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Adding additional cost by increasing the longest run by 0.2 miles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adding additional expense of snow coverage to 4 acreage 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798B-1EDE-20AE-0617-DF4070A1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5717-727D-DE5D-6B36-363FF4CB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Data Science Method was used to compare the other resorts in the same market segment against Big Mountain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2967B-17D9-5F38-1198-3E6D3671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895600"/>
            <a:ext cx="9669251" cy="23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4928-0E43-9652-24B3-2E20335F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BB36-3484-E7DC-1E90-136E8EC8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Option 2 offered the best results to support for ticket price by $1.00, which could be expected to amount to $1750000 for the season. </a:t>
            </a:r>
          </a:p>
          <a:p>
            <a:endParaRPr lang="en-US" sz="2000" dirty="0"/>
          </a:p>
          <a:p>
            <a:r>
              <a:rPr lang="en-US" sz="2000" dirty="0"/>
              <a:t>Marketing teamwork continue testing the parameters utilized and determine other factors to consider to better define the model.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Haffer XH</vt:lpstr>
      <vt:lpstr>Office Theme</vt:lpstr>
      <vt:lpstr>Big Mountain Resort </vt:lpstr>
      <vt:lpstr>Agenda </vt:lpstr>
      <vt:lpstr>Objective</vt:lpstr>
      <vt:lpstr>Scenarios </vt:lpstr>
      <vt:lpstr>Scenarios</vt:lpstr>
      <vt:lpstr>Scenarios</vt:lpstr>
      <vt:lpstr>Scenarios</vt:lpstr>
      <vt:lpstr>Methodology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</dc:title>
  <dc:creator>Isabel Vargas</dc:creator>
  <cp:lastModifiedBy>Isabel Vargas</cp:lastModifiedBy>
  <cp:revision>1</cp:revision>
  <dcterms:created xsi:type="dcterms:W3CDTF">2024-02-04T16:56:27Z</dcterms:created>
  <dcterms:modified xsi:type="dcterms:W3CDTF">2024-02-04T18:32:01Z</dcterms:modified>
</cp:coreProperties>
</file>