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89911" autoAdjust="0"/>
  </p:normalViewPr>
  <p:slideViewPr>
    <p:cSldViewPr snapToGrid="0">
      <p:cViewPr varScale="1">
        <p:scale>
          <a:sx n="100" d="100"/>
          <a:sy n="100" d="100"/>
        </p:scale>
        <p:origin x="-101" y="-115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0688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9AE-AF61-41E7-9CE3-4E24697D57A0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8279-870A-4BDE-85A9-71BEB3415609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3E77-6EB4-40A8-BD08-7B0768971041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B77B-0CCE-439D-A61D-6017B46DEAB0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52E6-0961-4D0D-BB75-B47F70F33261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019D-05E9-4BE3-A5B4-200B8174DC18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BD2C-D5FA-4D07-9ED9-C92F44F6DCDF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69DB-110C-4DE7-B863-51BA5A145170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809F-BC27-4295-9CE0-214F822AC79A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717A-674A-4B70-B9D9-65DC3D5C68A4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7C2F-DC60-4366-930B-9CFF322455F1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1337-6E7E-4397-B1D5-D9CA8CBCB3AF}" type="datetime1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72375"/>
            <a:ext cx="11277600" cy="1470025"/>
          </a:xfrm>
        </p:spPr>
        <p:txBody>
          <a:bodyPr>
            <a:noAutofit/>
          </a:bodyPr>
          <a:lstStyle/>
          <a:p>
            <a:r>
              <a:rPr lang="ro-RO" sz="6000" dirty="0" smtClean="0"/>
              <a:t>Titlu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46" y="4720549"/>
            <a:ext cx="6604000" cy="543725"/>
          </a:xfrm>
        </p:spPr>
        <p:txBody>
          <a:bodyPr>
            <a:noAutofit/>
          </a:bodyPr>
          <a:lstStyle/>
          <a:p>
            <a:pPr algn="l"/>
            <a:r>
              <a:rPr lang="ro-RO" sz="2400" dirty="0" smtClean="0">
                <a:solidFill>
                  <a:schemeClr val="tx1"/>
                </a:solidFill>
              </a:rPr>
              <a:t>Absolvent</a:t>
            </a:r>
          </a:p>
          <a:p>
            <a:pPr algn="l"/>
            <a:r>
              <a:rPr lang="ro-RO" sz="2400" dirty="0" smtClean="0">
                <a:solidFill>
                  <a:schemeClr val="tx1"/>
                </a:solidFill>
              </a:rPr>
              <a:t>........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8186" y="5596036"/>
            <a:ext cx="192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smtClean="0"/>
              <a:t>Coordonator</a:t>
            </a:r>
            <a:r>
              <a:rPr lang="ro-RO" sz="2400" smtClean="0"/>
              <a:t>: </a:t>
            </a:r>
            <a:endParaRPr lang="ro-RO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106" y="97914"/>
            <a:ext cx="1832496" cy="1832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"/>
            <a:ext cx="1770892" cy="1865380"/>
          </a:xfrm>
          <a:prstGeom prst="rect">
            <a:avLst/>
          </a:prstGeom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348618" y="604691"/>
            <a:ext cx="70832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UNIVERSITATEA POLITEHNICA BUCUREŞTI</a:t>
            </a:r>
            <a:endParaRPr kumimoji="0" lang="ro-R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FACULTATEA DE AUTOMATICĂ ŞI CALCULATOARE</a:t>
            </a:r>
            <a:endParaRPr kumimoji="0" lang="ro-R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DEPARTAMENTUL DE AUTOMATICA SI INFORMATICA INDUSTRIALĂ</a:t>
            </a:r>
            <a:endParaRPr kumimoji="0" lang="ro-R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704095"/>
            <a:ext cx="10972800" cy="619932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ro-RO" sz="3600" dirty="0" smtClean="0"/>
              <a:t>Vă mulțumesc!</a:t>
            </a: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7269" y="212973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10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651064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 smtClean="0"/>
              <a:t>Introducere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/>
              <a:t>Formularea problemei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/>
              <a:t>Prezentarea solutiilor disponibile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 smtClean="0"/>
              <a:t>Prezentarea solutiei alese </a:t>
            </a:r>
            <a:endParaRPr lang="ro-RO" dirty="0"/>
          </a:p>
          <a:p>
            <a:pPr marL="971550" lvl="1" indent="-514350"/>
            <a:r>
              <a:rPr lang="ro-RO" dirty="0" smtClean="0"/>
              <a:t>Cerinte</a:t>
            </a:r>
          </a:p>
          <a:p>
            <a:pPr marL="971550" lvl="1" indent="-514350"/>
            <a:r>
              <a:rPr lang="ro-RO" dirty="0" smtClean="0"/>
              <a:t>Arhitectura aplicatiei</a:t>
            </a:r>
            <a:endParaRPr lang="ro-RO" dirty="0"/>
          </a:p>
          <a:p>
            <a:pPr marL="971550" lvl="1" indent="-514350"/>
            <a:r>
              <a:rPr lang="ro-RO" dirty="0" smtClean="0"/>
              <a:t>Prezentarea aplicației (scenariu de utilizare, interfață)</a:t>
            </a:r>
          </a:p>
          <a:p>
            <a:pPr marL="971550" lvl="1" indent="-514350"/>
            <a:r>
              <a:rPr lang="ro-RO" dirty="0" smtClean="0"/>
              <a:t>Concluzii și dezvoltări viitoare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0794" y="19998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2239648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339516"/>
            <a:ext cx="10972800" cy="1066800"/>
          </a:xfrm>
        </p:spPr>
        <p:txBody>
          <a:bodyPr/>
          <a:lstStyle/>
          <a:p>
            <a:r>
              <a:rPr lang="ro-RO" dirty="0" smtClean="0"/>
              <a:t>Introducere (1 slide)</a:t>
            </a:r>
            <a:endParaRPr lang="ro-R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90989" y="180595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8180" y="2674620"/>
            <a:ext cx="10972800" cy="2910524"/>
          </a:xfrm>
        </p:spPr>
        <p:txBody>
          <a:bodyPr/>
          <a:lstStyle/>
          <a:p>
            <a:r>
              <a:rPr lang="ro-RO" dirty="0" smtClean="0"/>
              <a:t>Domeniu</a:t>
            </a:r>
          </a:p>
          <a:p>
            <a:r>
              <a:rPr lang="ro-RO" dirty="0" smtClean="0"/>
              <a:t>Evolutie</a:t>
            </a:r>
          </a:p>
          <a:p>
            <a:r>
              <a:rPr lang="ro-RO" dirty="0" smtClean="0"/>
              <a:t>Caracteristici ale domeniului</a:t>
            </a:r>
          </a:p>
        </p:txBody>
      </p:sp>
    </p:spTree>
    <p:extLst>
      <p:ext uri="{BB962C8B-B14F-4D97-AF65-F5344CB8AC3E}">
        <p14:creationId xmlns="" xmlns:p14="http://schemas.microsoft.com/office/powerpoint/2010/main" val="2189219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Formularea problemei (1 slide)</a:t>
            </a:r>
            <a:endParaRPr lang="ro-R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702197"/>
          </a:xfrm>
        </p:spPr>
        <p:txBody>
          <a:bodyPr/>
          <a:lstStyle/>
          <a:p>
            <a:r>
              <a:rPr lang="ro-RO" dirty="0" smtClean="0"/>
              <a:t>Problema pe care incercati sa o rezolvati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00794" y="216455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4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4195448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ro-RO" dirty="0" smtClean="0"/>
              <a:t>Prezentarea solutiilor disponibile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1" y="2209800"/>
            <a:ext cx="11193780" cy="4297680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ro-RO" sz="3200" b="1" dirty="0" smtClean="0"/>
              <a:t>Comparatie intre solutiile disponibile</a:t>
            </a:r>
          </a:p>
          <a:p>
            <a:pPr marL="624078" indent="-514350">
              <a:buFont typeface="+mj-lt"/>
              <a:buAutoNum type="arabicPeriod"/>
            </a:pPr>
            <a:r>
              <a:rPr lang="ro-RO" b="1" dirty="0" smtClean="0"/>
              <a:t>Cu ce se vine diferit: exemplu</a:t>
            </a:r>
          </a:p>
          <a:p>
            <a:pPr marL="509778" lvl="1" indent="0"/>
            <a:r>
              <a:rPr lang="ro-RO" dirty="0" smtClean="0"/>
              <a:t>Cost</a:t>
            </a:r>
          </a:p>
          <a:p>
            <a:pPr marL="509778" lvl="1" indent="0"/>
            <a:r>
              <a:rPr lang="ro-RO" dirty="0" smtClean="0"/>
              <a:t>Performante</a:t>
            </a:r>
          </a:p>
          <a:p>
            <a:pPr marL="509778" lvl="1" indent="0"/>
            <a:r>
              <a:rPr lang="ro-RO" dirty="0" smtClean="0"/>
              <a:t>Elemente diferite - functionalitati</a:t>
            </a:r>
          </a:p>
          <a:p>
            <a:pPr marL="509778" lvl="1" indent="0"/>
            <a:r>
              <a:rPr lang="ro-RO" dirty="0" smtClean="0"/>
              <a:t>Abordari diferite (tehnologii, ...)</a:t>
            </a:r>
          </a:p>
          <a:p>
            <a:pPr marL="109728" indent="0"/>
            <a:endParaRPr lang="ro-RO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800794" y="177937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5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729795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Cristi\AppData\Local\Microsoft\Windows\INetCache\Content.Word\tabel-arhitectura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7" y="2103120"/>
            <a:ext cx="4201884" cy="2301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Arhitectura (1-2 slide)</a:t>
            </a:r>
            <a:endParaRPr lang="ro-R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09032" y="199980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478280" y="1699260"/>
            <a:ext cx="33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Poza</a:t>
            </a:r>
            <a:endParaRPr lang="ro-RO" dirty="0"/>
          </a:p>
        </p:txBody>
      </p:sp>
      <p:sp>
        <p:nvSpPr>
          <p:cNvPr id="9" name="TextBox 8"/>
          <p:cNvSpPr txBox="1"/>
          <p:nvPr/>
        </p:nvSpPr>
        <p:spPr>
          <a:xfrm>
            <a:off x="7901940" y="1295400"/>
            <a:ext cx="33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Diagrama UML etc</a:t>
            </a:r>
            <a:endParaRPr lang="ro-RO" dirty="0"/>
          </a:p>
        </p:txBody>
      </p:sp>
      <p:pic>
        <p:nvPicPr>
          <p:cNvPr id="19460" name="Picture 4" descr="http://www.claudiodesio.com/ooa&amp;d/UMLPoster/UMLPos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1800" y="1806892"/>
            <a:ext cx="6337780" cy="4809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12790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Prezentarea aplicației (scenariu de utilizare, interfață)</a:t>
            </a:r>
            <a:r>
              <a:rPr lang="ro-RO" dirty="0" smtClean="0"/>
              <a:t> (1-4 slide)</a:t>
            </a:r>
            <a:endParaRPr lang="vi-V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22" y="2209800"/>
            <a:ext cx="2594610" cy="4324350"/>
          </a:xfrm>
        </p:spPr>
      </p:pic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10809031" y="177776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7</a:t>
            </a:fld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286978" y="2624598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Nume produs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8843129" y="355455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Imagine</a:t>
            </a:r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1518199" y="4987852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Descriere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1762999" y="6071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I</a:t>
            </a:r>
            <a:r>
              <a:rPr lang="ro-RO" dirty="0" smtClean="0"/>
              <a:t>storic</a:t>
            </a:r>
            <a:endParaRPr lang="ro-RO" dirty="0"/>
          </a:p>
        </p:txBody>
      </p:sp>
      <p:sp>
        <p:nvSpPr>
          <p:cNvPr id="9" name="TextBox 8"/>
          <p:cNvSpPr txBox="1"/>
          <p:nvPr/>
        </p:nvSpPr>
        <p:spPr>
          <a:xfrm>
            <a:off x="8179615" y="4899300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Legătura către site</a:t>
            </a:r>
            <a:endParaRPr lang="ro-RO" dirty="0"/>
          </a:p>
        </p:txBody>
      </p:sp>
      <p:sp>
        <p:nvSpPr>
          <p:cNvPr id="10" name="TextBox 9"/>
          <p:cNvSpPr txBox="1"/>
          <p:nvPr/>
        </p:nvSpPr>
        <p:spPr>
          <a:xfrm>
            <a:off x="8348379" y="6071073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Produse similare</a:t>
            </a:r>
            <a:endParaRPr lang="ro-RO" dirty="0"/>
          </a:p>
        </p:txBody>
      </p:sp>
      <p:cxnSp>
        <p:nvCxnSpPr>
          <p:cNvPr id="12" name="Straight Arrow Connector 11"/>
          <p:cNvCxnSpPr>
            <a:endCxn id="5" idx="3"/>
          </p:cNvCxnSpPr>
          <p:nvPr/>
        </p:nvCxnSpPr>
        <p:spPr>
          <a:xfrm flipH="1">
            <a:off x="2748725" y="2809264"/>
            <a:ext cx="1749897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6182686" y="3739216"/>
            <a:ext cx="2660443" cy="1560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3"/>
          </p:cNvCxnSpPr>
          <p:nvPr/>
        </p:nvCxnSpPr>
        <p:spPr>
          <a:xfrm flipH="1" flipV="1">
            <a:off x="2589518" y="5172518"/>
            <a:ext cx="1909104" cy="231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3"/>
          </p:cNvCxnSpPr>
          <p:nvPr/>
        </p:nvCxnSpPr>
        <p:spPr>
          <a:xfrm flipH="1">
            <a:off x="2519937" y="6243943"/>
            <a:ext cx="2043826" cy="11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 flipV="1">
            <a:off x="5998128" y="5083966"/>
            <a:ext cx="2181487" cy="108194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6987247" y="6243943"/>
            <a:ext cx="1361132" cy="11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7180" y="2148840"/>
            <a:ext cx="348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Tehnologiile folosite</a:t>
            </a:r>
          </a:p>
          <a:p>
            <a:r>
              <a:rPr lang="ro-RO" dirty="0" smtClean="0"/>
              <a:t>Mediul de dezvoltare</a:t>
            </a:r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32239446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aplicatiei - </a:t>
            </a:r>
            <a:r>
              <a:rPr lang="vi-VN" dirty="0" smtClean="0"/>
              <a:t>scenariu de utilizare</a:t>
            </a:r>
            <a:endParaRPr lang="ro-R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00794" y="199981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8</a:t>
            </a:fld>
            <a:endParaRPr lang="en-US" sz="4000" dirty="0"/>
          </a:p>
        </p:txBody>
      </p:sp>
      <p:pic>
        <p:nvPicPr>
          <p:cNvPr id="6" name="Picture 5" descr="related-page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15" y="2274825"/>
            <a:ext cx="2624455" cy="43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Cristi\AppData\Local\Microsoft\Windows\INetCache\Content.Word\wp_ss_20150620_0001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30" y="2279905"/>
            <a:ext cx="259842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737360" y="1432560"/>
            <a:ext cx="176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PAS 1</a:t>
            </a:r>
            <a:endParaRPr lang="ro-RO" dirty="0"/>
          </a:p>
        </p:txBody>
      </p:sp>
      <p:sp>
        <p:nvSpPr>
          <p:cNvPr id="10" name="TextBox 9"/>
          <p:cNvSpPr txBox="1"/>
          <p:nvPr/>
        </p:nvSpPr>
        <p:spPr>
          <a:xfrm>
            <a:off x="9502140" y="2011680"/>
            <a:ext cx="210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200" dirty="0" smtClean="0"/>
              <a:t>FILM</a:t>
            </a:r>
            <a:endParaRPr lang="ro-RO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3100" y="1691640"/>
            <a:ext cx="176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PAS 2</a:t>
            </a:r>
            <a:endParaRPr lang="ro-RO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854440" y="2164080"/>
            <a:ext cx="30480" cy="44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28660" y="139446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/>
              <a:t>SAU</a:t>
            </a:r>
            <a:endParaRPr lang="ro-RO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594860" y="137160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/>
              <a:t>Poze</a:t>
            </a:r>
            <a:endParaRPr lang="ro-RO" sz="3600" dirty="0"/>
          </a:p>
        </p:txBody>
      </p:sp>
    </p:spTree>
    <p:extLst>
      <p:ext uri="{BB962C8B-B14F-4D97-AF65-F5344CB8AC3E}">
        <p14:creationId xmlns="" xmlns:p14="http://schemas.microsoft.com/office/powerpoint/2010/main" val="1707469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 și dezvoltări viitoare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Concluzii</a:t>
            </a:r>
          </a:p>
          <a:p>
            <a:pPr lvl="1"/>
            <a:r>
              <a:rPr lang="ro-RO" dirty="0" smtClean="0"/>
              <a:t>Ce merge, ce nu merge</a:t>
            </a:r>
            <a:endParaRPr lang="ro-RO" dirty="0"/>
          </a:p>
          <a:p>
            <a:endParaRPr lang="ro-RO" dirty="0" smtClean="0"/>
          </a:p>
          <a:p>
            <a:r>
              <a:rPr lang="ro-RO" dirty="0" smtClean="0"/>
              <a:t>Contriutii</a:t>
            </a:r>
          </a:p>
          <a:p>
            <a:pPr lvl="1"/>
            <a:r>
              <a:rPr lang="ro-RO" dirty="0" smtClean="0"/>
              <a:t>Integrare a unei tehnologii</a:t>
            </a:r>
          </a:p>
          <a:p>
            <a:pPr lvl="1"/>
            <a:r>
              <a:rPr lang="ro-RO" dirty="0" smtClean="0"/>
              <a:t>Dezvoltare a unui modul, functionalitate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09032" y="19174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z="4000" smtClean="0"/>
              <a:pPr/>
              <a:t>9</a:t>
            </a:fld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0135697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Custom</PresentationFormat>
  <Paragraphs>64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Titlu</vt:lpstr>
      <vt:lpstr>Cuprins</vt:lpstr>
      <vt:lpstr>Introducere (1 slide)</vt:lpstr>
      <vt:lpstr>Formularea problemei (1 slide)</vt:lpstr>
      <vt:lpstr>Prezentarea solutiilor disponibile</vt:lpstr>
      <vt:lpstr>Arhitectura (1-2 slide)</vt:lpstr>
      <vt:lpstr>Prezentarea aplicației (scenariu de utilizare, interfață) (1-4 slide)</vt:lpstr>
      <vt:lpstr>Prezentarea aplicatiei - scenariu de utilizare</vt:lpstr>
      <vt:lpstr>Concluzii și dezvoltări viitoare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2015-06-27T09:00:34Z</dcterms:created>
  <dcterms:modified xsi:type="dcterms:W3CDTF">2016-03-07T13:03:34Z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