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7EC"/>
    <a:srgbClr val="FFF2CC"/>
    <a:srgbClr val="E2F0D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6" autoAdjust="0"/>
    <p:restoredTop sz="94660"/>
  </p:normalViewPr>
  <p:slideViewPr>
    <p:cSldViewPr snapToGrid="0">
      <p:cViewPr>
        <p:scale>
          <a:sx n="150" d="100"/>
          <a:sy n="150" d="100"/>
        </p:scale>
        <p:origin x="-596" y="-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32F78-145B-4E09-A749-FC2612A50C34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2025-CF43-4643-B0FD-9F14A31F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5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2025-CF43-4643-B0FD-9F14A31F07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5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9C8DF-5F24-4659-888D-06CCA079B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B24980-0CD3-489D-B3CE-202FD482F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5938D-A139-4B22-8AB5-F0885C17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CEBC7-4849-4A4C-8E52-DB1D2062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2392D-7729-4A49-849D-8A981889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6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27C48-41A7-499F-8FA3-53671794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AD520-5095-4397-A7A7-1B7E8AA7A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C23533-C9A2-475A-BAF7-55815EB9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36072-5EF0-48C1-BECC-D2EA91F9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807FA0-AA8C-47B9-98D8-D3BEA3B3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0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1DE7A5-7C5E-41BF-9B88-A8ED09A70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C52E29-D94A-4115-A0FC-EAF7C4FEC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6381A7-93AD-400E-A8EA-B9AF78E4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0ED5A1-481A-478F-967C-F3F0BE74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242616-1D92-4B7B-B208-2CD7B1EF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93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90779-AEEC-4004-A666-F577C43A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790CA7-67A5-4A9D-B0CE-60DE6A4F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1E6827-88AA-49D1-A425-A6FFF037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93A2AC-88AC-4414-9DD7-9FB0BB31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A1DB93-4A08-47E3-AF90-3ED7FC33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55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D4948-D008-4B82-B2F3-A060F3D1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E61A6D-8C89-4202-99B5-C7E02023F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D1F550-0995-45CA-8D5D-C4C1F523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7A8E6B-192A-4FD8-924E-70944E75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51C4A1-AFB4-407A-8BC9-30DDB25B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73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A3BA6-760C-4370-8380-7E97DF66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3887AD-A590-43EE-9C9F-A3D35BEEE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03FAD4-672D-4A39-B56C-A07BD15BC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71493-493C-4B6D-8137-3F21AAFD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D26DEC-0657-4609-9442-F9A6D50F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2D9DD8-3D24-44CC-9950-0681AD39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9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5B3AC-E024-442F-820F-E53D09E4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C82FA6-877F-4AAA-8A30-998B9838D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93D902-43F6-4B6F-98BF-AB93D48D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F0D98-91EA-4073-8EFE-842FE2D58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79D886-7F7B-4BDF-8109-7F07B8275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41FC45-E4CA-49A0-A3E2-816F2E95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85C3D4-5892-4249-8DB1-CD3A7F5E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A26258-92ED-4603-B27D-12524C07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8B9E5-1CF1-4E67-B981-8BAACB00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881B07-2E87-4FEF-98EA-29AF62ED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0D514B-FDC4-4148-8CD7-D06DC1E6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27A5C7-0958-461D-9C50-F96EC7E2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90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890B70-065E-45DA-B2C4-5427C689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A944DD-A599-4D79-939E-27D6AE95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39E10F-73F3-4777-AD81-733BE4C7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4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D6BFC-A239-42D0-A830-5F6D56E1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55454-0EC8-4F0B-87BC-B19E3B4D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25CBF4-D1B5-4BBE-9BB8-E443E58D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F911E4-0C65-4E3B-8F15-B730382E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EBA80-E385-43D7-A1E5-1A3ADF7A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052FC5-E26A-429A-AC32-778A8FA6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42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A924-894F-4797-9E69-D8A4826E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37C3DA-A593-4584-BDF4-39A54CA7B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332815-27F9-46B3-884A-BF8F5C2A6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DC440C-199E-4264-BF0F-6A6D2D6D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0AC94B-DF65-4807-BC84-5F04A464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6BF233-3451-444C-B743-224955D5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1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902D9-2857-4394-BB0B-CD55AA28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C3E00-72A4-4BBD-8321-9E6364A7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B3B71-AFCE-489E-9673-866627E50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8A5E-F820-4C45-897A-B8B30BC14499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7A7AB-5539-4E7F-9D55-F74C04D6E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C478C-76CA-4D72-95A6-F2CD47B7D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4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5.png"/><Relationship Id="rId7" Type="http://schemas.openxmlformats.org/officeDocument/2006/relationships/image" Target="../media/image70.png"/><Relationship Id="rId12" Type="http://schemas.openxmlformats.org/officeDocument/2006/relationships/image" Target="../media/image2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8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110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626BC9A-9B9F-4E04-A079-EB3A3F589EEC}"/>
              </a:ext>
            </a:extLst>
          </p:cNvPr>
          <p:cNvGrpSpPr/>
          <p:nvPr/>
        </p:nvGrpSpPr>
        <p:grpSpPr>
          <a:xfrm>
            <a:off x="1100724" y="2104015"/>
            <a:ext cx="6165561" cy="2649969"/>
            <a:chOff x="5404680" y="4070216"/>
            <a:chExt cx="6165561" cy="2649969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86CE05A4-4F81-4F12-9123-2FC882BBEF93}"/>
                </a:ext>
              </a:extLst>
            </p:cNvPr>
            <p:cNvGrpSpPr/>
            <p:nvPr/>
          </p:nvGrpSpPr>
          <p:grpSpPr>
            <a:xfrm>
              <a:off x="5404680" y="4070216"/>
              <a:ext cx="6165561" cy="2649969"/>
              <a:chOff x="5404680" y="4070216"/>
              <a:chExt cx="6165561" cy="2649969"/>
            </a:xfrm>
          </p:grpSpPr>
          <p:grpSp>
            <p:nvGrpSpPr>
              <p:cNvPr id="23" name="Группа 22">
                <a:extLst>
                  <a:ext uri="{FF2B5EF4-FFF2-40B4-BE49-F238E27FC236}">
                    <a16:creationId xmlns:a16="http://schemas.microsoft.com/office/drawing/2014/main" id="{9F671D16-DCBF-470A-8BF7-CC26587501DF}"/>
                  </a:ext>
                </a:extLst>
              </p:cNvPr>
              <p:cNvGrpSpPr/>
              <p:nvPr/>
            </p:nvGrpSpPr>
            <p:grpSpPr>
              <a:xfrm>
                <a:off x="5764027" y="4425230"/>
                <a:ext cx="5471225" cy="1958524"/>
                <a:chOff x="7565327" y="2929211"/>
                <a:chExt cx="4432585" cy="2845712"/>
              </a:xfrm>
              <a:solidFill>
                <a:srgbClr val="F0F7EC"/>
              </a:solidFill>
            </p:grpSpPr>
            <p:sp>
              <p:nvSpPr>
                <p:cNvPr id="34" name="Прямоугольник 33">
                  <a:extLst>
                    <a:ext uri="{FF2B5EF4-FFF2-40B4-BE49-F238E27FC236}">
                      <a16:creationId xmlns:a16="http://schemas.microsoft.com/office/drawing/2014/main" id="{259D2E4E-1893-4D9D-A9A6-0AA1B43B30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65327" y="2929211"/>
                  <a:ext cx="4432585" cy="284571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5" name="Прямая соединительная линия 34">
                  <a:extLst>
                    <a:ext uri="{FF2B5EF4-FFF2-40B4-BE49-F238E27FC236}">
                      <a16:creationId xmlns:a16="http://schemas.microsoft.com/office/drawing/2014/main" id="{763A4BFE-608B-4CDF-B7D3-49B6BB82305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565327" y="5766722"/>
                  <a:ext cx="2267548" cy="0"/>
                </a:xfrm>
                <a:prstGeom prst="line">
                  <a:avLst/>
                </a:prstGeom>
                <a:grpFill/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Группа 23">
                <a:extLst>
                  <a:ext uri="{FF2B5EF4-FFF2-40B4-BE49-F238E27FC236}">
                    <a16:creationId xmlns:a16="http://schemas.microsoft.com/office/drawing/2014/main" id="{A2B71C12-0C30-4922-A23B-CBA4BA06E0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3779" y="5727121"/>
                <a:ext cx="851201" cy="938888"/>
                <a:chOff x="7049957" y="5745255"/>
                <a:chExt cx="617527" cy="681142"/>
              </a:xfrm>
            </p:grpSpPr>
            <p:cxnSp>
              <p:nvCxnSpPr>
                <p:cNvPr id="30" name="Прямая со стрелкой 29">
                  <a:extLst>
                    <a:ext uri="{FF2B5EF4-FFF2-40B4-BE49-F238E27FC236}">
                      <a16:creationId xmlns:a16="http://schemas.microsoft.com/office/drawing/2014/main" id="{D51E6E1D-9823-48B0-B3DE-041F86CC698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7220890" y="5774923"/>
                  <a:ext cx="0" cy="44284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95E0E43C-79BE-4015-985C-6094C5FE533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545784" y="6241731"/>
                      <a:ext cx="121700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93C5AD03-8867-4E1E-B16F-88E967C0A3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45784" y="6241731"/>
                      <a:ext cx="121700" cy="18466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37BA77CE-3902-4EF8-8847-1B58910F7D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049957" y="5745255"/>
                      <a:ext cx="124457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93BAF3D1-7F09-4B84-A184-51B213B0C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49957" y="5745255"/>
                      <a:ext cx="124457" cy="18466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7143" r="-7143"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Прямая со стрелкой 32">
                  <a:extLst>
                    <a:ext uri="{FF2B5EF4-FFF2-40B4-BE49-F238E27FC236}">
                      <a16:creationId xmlns:a16="http://schemas.microsoft.com/office/drawing/2014/main" id="{BDC066F5-0B76-4D06-867A-B2C67516ED4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220890" y="6217771"/>
                  <a:ext cx="43054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F539C58-C867-4402-B0B0-EB00942019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404680" y="5175411"/>
                    <a:ext cx="22570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F539C58-C867-4402-B0B0-EB00942019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680" y="5175411"/>
                    <a:ext cx="22570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027" r="-810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C510919-E20A-4EF3-A484-30F0D759F7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7037374" y="6420936"/>
                    <a:ext cx="252184" cy="299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C510919-E20A-4EF3-A484-30F0D759F7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7374" y="6420936"/>
                    <a:ext cx="252184" cy="2992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712F8AA-1954-4528-BE92-8F0D6D7167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910368" y="6420936"/>
                    <a:ext cx="2789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712F8AA-1954-4528-BE92-8F0D6D7167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0368" y="6420936"/>
                    <a:ext cx="27892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222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8DBD084-6FF8-4D10-AAA2-D66A52128F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8DBD084-6FF8-4D10-AAA2-D66A52128F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BCD5B23-9720-4568-BA6E-E08B715CC0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221551" y="4070216"/>
                    <a:ext cx="2780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BCD5B23-9720-4568-BA6E-E08B715CC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1551" y="4070216"/>
                    <a:ext cx="27808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222" r="-444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211C296-1934-4598-A4EB-A8AD0FA4E07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018302" y="5879014"/>
                  <a:ext cx="2773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211C296-1934-4598-A4EB-A8AD0FA4E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302" y="5879014"/>
                  <a:ext cx="27732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522" r="-8696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413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706C4DF-A029-4913-995C-724A528375F7}"/>
              </a:ext>
            </a:extLst>
          </p:cNvPr>
          <p:cNvGrpSpPr/>
          <p:nvPr/>
        </p:nvGrpSpPr>
        <p:grpSpPr>
          <a:xfrm>
            <a:off x="1826010" y="4260362"/>
            <a:ext cx="749070" cy="785454"/>
            <a:chOff x="915058" y="4631384"/>
            <a:chExt cx="749070" cy="785454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BF21633A-55C7-44E8-BAE2-333FA2BC2C40}"/>
                </a:ext>
              </a:extLst>
            </p:cNvPr>
            <p:cNvCxnSpPr/>
            <p:nvPr/>
          </p:nvCxnSpPr>
          <p:spPr>
            <a:xfrm>
              <a:off x="1148126" y="5166565"/>
              <a:ext cx="43054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B40000BA-9E81-4B11-A4F8-1098ED987CDC}"/>
                </a:ext>
              </a:extLst>
            </p:cNvPr>
            <p:cNvCxnSpPr/>
            <p:nvPr/>
          </p:nvCxnSpPr>
          <p:spPr>
            <a:xfrm flipV="1">
              <a:off x="1148126" y="4723717"/>
              <a:ext cx="0" cy="44284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13ADEE8-FB62-4EC8-A2C6-50C766A75AC7}"/>
                    </a:ext>
                  </a:extLst>
                </p:cNvPr>
                <p:cNvSpPr txBox="1"/>
                <p:nvPr/>
              </p:nvSpPr>
              <p:spPr>
                <a:xfrm>
                  <a:off x="1552495" y="5232172"/>
                  <a:ext cx="11163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13ADEE8-FB62-4EC8-A2C6-50C766A75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495" y="5232172"/>
                  <a:ext cx="111633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16667" r="-2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1E8187-4A0E-40C3-BD48-3B621FB793A5}"/>
                    </a:ext>
                  </a:extLst>
                </p:cNvPr>
                <p:cNvSpPr txBox="1"/>
                <p:nvPr/>
              </p:nvSpPr>
              <p:spPr>
                <a:xfrm>
                  <a:off x="915058" y="4631384"/>
                  <a:ext cx="1244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1E8187-4A0E-40C3-BD48-3B621FB79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058" y="4631384"/>
                  <a:ext cx="124457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30000" r="-30000" b="-2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B8C2A-A5DA-4E5B-9196-FC92C4426E04}"/>
                  </a:ext>
                </a:extLst>
              </p:cNvPr>
              <p:cNvSpPr txBox="1"/>
              <p:nvPr/>
            </p:nvSpPr>
            <p:spPr>
              <a:xfrm>
                <a:off x="2084303" y="2784058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B8C2A-A5DA-4E5B-9196-FC92C44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303" y="2784058"/>
                <a:ext cx="225703" cy="276999"/>
              </a:xfrm>
              <a:prstGeom prst="rect">
                <a:avLst/>
              </a:prstGeom>
              <a:blipFill>
                <a:blip r:embed="rId4"/>
                <a:stretch>
                  <a:fillRect l="-27027" r="-8108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63766A-7E20-4CF5-B2BF-0681F2F9CA67}"/>
                  </a:ext>
                </a:extLst>
              </p:cNvPr>
              <p:cNvSpPr txBox="1"/>
              <p:nvPr/>
            </p:nvSpPr>
            <p:spPr>
              <a:xfrm>
                <a:off x="5582222" y="4552641"/>
                <a:ext cx="25218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63766A-7E20-4CF5-B2BF-0681F2F9C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22" y="4552641"/>
                <a:ext cx="252184" cy="299249"/>
              </a:xfrm>
              <a:prstGeom prst="rect">
                <a:avLst/>
              </a:prstGeom>
              <a:blipFill>
                <a:blip r:embed="rId5"/>
                <a:stretch>
                  <a:fillRect l="-24390" r="-17073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B4C247-DDEA-49FF-AE76-314CA98F483E}"/>
                  </a:ext>
                </a:extLst>
              </p:cNvPr>
              <p:cNvSpPr txBox="1"/>
              <p:nvPr/>
            </p:nvSpPr>
            <p:spPr>
              <a:xfrm>
                <a:off x="7402463" y="4463976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B4C247-DDEA-49FF-AE76-314CA98F4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63" y="4463976"/>
                <a:ext cx="278923" cy="276999"/>
              </a:xfrm>
              <a:prstGeom prst="rect">
                <a:avLst/>
              </a:prstGeom>
              <a:blipFill>
                <a:blip r:embed="rId6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C98F78-7E49-467A-97AD-166D5010BBA1}"/>
                  </a:ext>
                </a:extLst>
              </p:cNvPr>
              <p:cNvSpPr txBox="1"/>
              <p:nvPr/>
            </p:nvSpPr>
            <p:spPr>
              <a:xfrm>
                <a:off x="8308795" y="2784059"/>
                <a:ext cx="2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C98F78-7E49-467A-97AD-166D5010B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795" y="2784059"/>
                <a:ext cx="276293" cy="276999"/>
              </a:xfrm>
              <a:prstGeom prst="rect">
                <a:avLst/>
              </a:prstGeom>
              <a:blipFill>
                <a:blip r:embed="rId7"/>
                <a:stretch>
                  <a:fillRect l="-20000" r="-6667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F9C28D-6351-48FC-919B-CEDB998DC31B}"/>
                  </a:ext>
                </a:extLst>
              </p:cNvPr>
              <p:cNvSpPr txBox="1"/>
              <p:nvPr/>
            </p:nvSpPr>
            <p:spPr>
              <a:xfrm>
                <a:off x="5145916" y="1107805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F9C28D-6351-48FC-919B-CEDB998D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916" y="1107805"/>
                <a:ext cx="278088" cy="276999"/>
              </a:xfrm>
              <a:prstGeom prst="rect">
                <a:avLst/>
              </a:prstGeom>
              <a:blipFill>
                <a:blip r:embed="rId8"/>
                <a:stretch>
                  <a:fillRect l="-19565" r="-4348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479DF2-F599-4B09-82D0-7E1CF9A3BB40}"/>
              </a:ext>
            </a:extLst>
          </p:cNvPr>
          <p:cNvSpPr/>
          <p:nvPr/>
        </p:nvSpPr>
        <p:spPr>
          <a:xfrm>
            <a:off x="2558679" y="1677083"/>
            <a:ext cx="1888619" cy="2583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44E7644-943A-4383-8B0E-E51C904988D6}"/>
              </a:ext>
            </a:extLst>
          </p:cNvPr>
          <p:cNvSpPr/>
          <p:nvPr/>
        </p:nvSpPr>
        <p:spPr>
          <a:xfrm>
            <a:off x="5059425" y="1678108"/>
            <a:ext cx="361523" cy="2583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1169FE8-37DB-4786-8018-97F40D5E303A}"/>
              </a:ext>
            </a:extLst>
          </p:cNvPr>
          <p:cNvSpPr/>
          <p:nvPr/>
        </p:nvSpPr>
        <p:spPr>
          <a:xfrm>
            <a:off x="6372097" y="1677083"/>
            <a:ext cx="1771080" cy="2583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49216AE-3A20-4C03-A081-A1A3C6FCAD2D}"/>
              </a:ext>
            </a:extLst>
          </p:cNvPr>
          <p:cNvSpPr/>
          <p:nvPr/>
        </p:nvSpPr>
        <p:spPr>
          <a:xfrm>
            <a:off x="4447298" y="1677083"/>
            <a:ext cx="612126" cy="2583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C87BABF-5B23-4500-95C4-18BC20D65345}"/>
              </a:ext>
            </a:extLst>
          </p:cNvPr>
          <p:cNvSpPr/>
          <p:nvPr/>
        </p:nvSpPr>
        <p:spPr>
          <a:xfrm>
            <a:off x="5420948" y="1677083"/>
            <a:ext cx="951147" cy="2583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7B568C8-5485-4749-BB44-B3F1B5CB6F31}"/>
              </a:ext>
            </a:extLst>
          </p:cNvPr>
          <p:cNvSpPr/>
          <p:nvPr/>
        </p:nvSpPr>
        <p:spPr>
          <a:xfrm>
            <a:off x="2558680" y="1677083"/>
            <a:ext cx="5593011" cy="2583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E639C0B-A6A2-45FF-B8C6-F5F50D4A751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753361" y="4260362"/>
            <a:ext cx="19099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ADDCDE-37B1-4210-A4D2-C8853B3BAD1D}"/>
                  </a:ext>
                </a:extLst>
              </p:cNvPr>
              <p:cNvSpPr txBox="1"/>
              <p:nvPr/>
            </p:nvSpPr>
            <p:spPr>
              <a:xfrm>
                <a:off x="3187249" y="446397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ADDCDE-37B1-4210-A4D2-C8853B3BA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249" y="4463977"/>
                <a:ext cx="278923" cy="276999"/>
              </a:xfrm>
              <a:prstGeom prst="rect">
                <a:avLst/>
              </a:prstGeom>
              <a:blipFill>
                <a:blip r:embed="rId9"/>
                <a:stretch>
                  <a:fillRect l="-21739" r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F773A-FFCB-43BE-8626-60E09A229174}"/>
                  </a:ext>
                </a:extLst>
              </p:cNvPr>
              <p:cNvSpPr txBox="1"/>
              <p:nvPr/>
            </p:nvSpPr>
            <p:spPr>
              <a:xfrm>
                <a:off x="2678730" y="3808171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F773A-FFCB-43BE-8626-60E09A22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730" y="3808171"/>
                <a:ext cx="277320" cy="369332"/>
              </a:xfrm>
              <a:prstGeom prst="rect">
                <a:avLst/>
              </a:prstGeom>
              <a:blipFill>
                <a:blip r:embed="rId10"/>
                <a:stretch>
                  <a:fillRect l="-23913" r="-2608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A95DE56-EEDD-425E-931E-9854879A00E2}"/>
              </a:ext>
            </a:extLst>
          </p:cNvPr>
          <p:cNvCxnSpPr>
            <a:cxnSpLocks/>
          </p:cNvCxnSpPr>
          <p:nvPr/>
        </p:nvCxnSpPr>
        <p:spPr>
          <a:xfrm>
            <a:off x="4753361" y="4188151"/>
            <a:ext cx="0" cy="144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CC1E47F6-596E-4AF1-9BB8-B4CEF32FBB93}"/>
              </a:ext>
            </a:extLst>
          </p:cNvPr>
          <p:cNvCxnSpPr>
            <a:cxnSpLocks/>
          </p:cNvCxnSpPr>
          <p:nvPr/>
        </p:nvCxnSpPr>
        <p:spPr>
          <a:xfrm>
            <a:off x="5420276" y="4177503"/>
            <a:ext cx="0" cy="144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A5521061-20E9-4BE9-8650-300FA2DC816B}"/>
              </a:ext>
            </a:extLst>
          </p:cNvPr>
          <p:cNvCxnSpPr>
            <a:cxnSpLocks/>
          </p:cNvCxnSpPr>
          <p:nvPr/>
        </p:nvCxnSpPr>
        <p:spPr>
          <a:xfrm>
            <a:off x="6375656" y="4177503"/>
            <a:ext cx="0" cy="144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E4E4908-DC36-42D7-85D4-A37B1C462C05}"/>
              </a:ext>
            </a:extLst>
          </p:cNvPr>
          <p:cNvCxnSpPr>
            <a:cxnSpLocks/>
          </p:cNvCxnSpPr>
          <p:nvPr/>
        </p:nvCxnSpPr>
        <p:spPr>
          <a:xfrm>
            <a:off x="6673178" y="4174002"/>
            <a:ext cx="0" cy="144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11985E-754C-464C-B6DE-A0235BF0B962}"/>
                  </a:ext>
                </a:extLst>
              </p:cNvPr>
              <p:cNvSpPr txBox="1"/>
              <p:nvPr/>
            </p:nvSpPr>
            <p:spPr>
              <a:xfrm>
                <a:off x="4989164" y="3948454"/>
                <a:ext cx="267124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11985E-754C-464C-B6DE-A0235BF0B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164" y="3948454"/>
                <a:ext cx="267124" cy="232692"/>
              </a:xfrm>
              <a:prstGeom prst="rect">
                <a:avLst/>
              </a:prstGeom>
              <a:blipFill>
                <a:blip r:embed="rId11"/>
                <a:stretch>
                  <a:fillRect l="-15909" r="-4545" b="-23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2130AAA-31D0-496F-8D1A-960C82851A2F}"/>
                  </a:ext>
                </a:extLst>
              </p:cNvPr>
              <p:cNvSpPr txBox="1"/>
              <p:nvPr/>
            </p:nvSpPr>
            <p:spPr>
              <a:xfrm>
                <a:off x="5781128" y="3942105"/>
                <a:ext cx="267124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2130AAA-31D0-496F-8D1A-960C82851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128" y="3942105"/>
                <a:ext cx="267124" cy="232692"/>
              </a:xfrm>
              <a:prstGeom prst="rect">
                <a:avLst/>
              </a:prstGeom>
              <a:blipFill>
                <a:blip r:embed="rId12"/>
                <a:stretch>
                  <a:fillRect l="-15909" r="-4545" b="-23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72BD64-0BD5-4C59-B608-60D43F3FF4C7}"/>
                  </a:ext>
                </a:extLst>
              </p:cNvPr>
              <p:cNvSpPr txBox="1"/>
              <p:nvPr/>
            </p:nvSpPr>
            <p:spPr>
              <a:xfrm>
                <a:off x="6389542" y="3948621"/>
                <a:ext cx="267124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72BD64-0BD5-4C59-B608-60D43F3FF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542" y="3948621"/>
                <a:ext cx="267124" cy="232692"/>
              </a:xfrm>
              <a:prstGeom prst="rect">
                <a:avLst/>
              </a:prstGeom>
              <a:blipFill>
                <a:blip r:embed="rId13"/>
                <a:stretch>
                  <a:fillRect l="-15909" r="-4545" b="-23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1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668DE03B-1F80-4F70-AA9D-0857F419DDC4}"/>
              </a:ext>
            </a:extLst>
          </p:cNvPr>
          <p:cNvGrpSpPr/>
          <p:nvPr/>
        </p:nvGrpSpPr>
        <p:grpSpPr>
          <a:xfrm>
            <a:off x="202847" y="176403"/>
            <a:ext cx="7062953" cy="5773558"/>
            <a:chOff x="2891845" y="674470"/>
            <a:chExt cx="7062953" cy="5773558"/>
          </a:xfrm>
        </p:grpSpPr>
        <p:sp>
          <p:nvSpPr>
            <p:cNvPr id="75" name="Параллелограмм 74">
              <a:extLst>
                <a:ext uri="{FF2B5EF4-FFF2-40B4-BE49-F238E27FC236}">
                  <a16:creationId xmlns:a16="http://schemas.microsoft.com/office/drawing/2014/main" id="{41E19B58-FDE4-4360-B1D2-504B03381611}"/>
                </a:ext>
              </a:extLst>
            </p:cNvPr>
            <p:cNvSpPr/>
            <p:nvPr/>
          </p:nvSpPr>
          <p:spPr>
            <a:xfrm rot="5400000" flipH="1">
              <a:off x="3722378" y="2718630"/>
              <a:ext cx="4425241" cy="2268339"/>
            </a:xfrm>
            <a:prstGeom prst="parallelogram">
              <a:avLst>
                <a:gd name="adj" fmla="val 9939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Параллелограмм 60">
              <a:extLst>
                <a:ext uri="{FF2B5EF4-FFF2-40B4-BE49-F238E27FC236}">
                  <a16:creationId xmlns:a16="http://schemas.microsoft.com/office/drawing/2014/main" id="{B9EE1ED1-FF4E-4C72-957E-64FDDBED071A}"/>
                </a:ext>
              </a:extLst>
            </p:cNvPr>
            <p:cNvSpPr/>
            <p:nvPr/>
          </p:nvSpPr>
          <p:spPr>
            <a:xfrm>
              <a:off x="4798294" y="1751263"/>
              <a:ext cx="5154811" cy="3238559"/>
            </a:xfrm>
            <a:prstGeom prst="parallelogram">
              <a:avLst>
                <a:gd name="adj" fmla="val 100292"/>
              </a:avLst>
            </a:prstGeom>
            <a:solidFill>
              <a:srgbClr val="F0F7EC">
                <a:alpha val="72157"/>
              </a:srgbClr>
            </a:solidFill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араллелограмм 41">
              <a:extLst>
                <a:ext uri="{FF2B5EF4-FFF2-40B4-BE49-F238E27FC236}">
                  <a16:creationId xmlns:a16="http://schemas.microsoft.com/office/drawing/2014/main" id="{0EE97983-1A51-4CBF-94B0-36D3642ADBC2}"/>
                </a:ext>
              </a:extLst>
            </p:cNvPr>
            <p:cNvSpPr/>
            <p:nvPr/>
          </p:nvSpPr>
          <p:spPr>
            <a:xfrm rot="5400000" flipH="1">
              <a:off x="1818065" y="1749445"/>
              <a:ext cx="5394511" cy="3246952"/>
            </a:xfrm>
            <a:prstGeom prst="parallelogram">
              <a:avLst>
                <a:gd name="adj" fmla="val 99399"/>
              </a:avLst>
            </a:prstGeom>
            <a:noFill/>
            <a:ln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0FECCE43-80CA-42BA-83FE-CADEC4B20B59}"/>
                </a:ext>
              </a:extLst>
            </p:cNvPr>
            <p:cNvSpPr/>
            <p:nvPr/>
          </p:nvSpPr>
          <p:spPr>
            <a:xfrm>
              <a:off x="6139641" y="674470"/>
              <a:ext cx="3815157" cy="2164158"/>
            </a:xfrm>
            <a:prstGeom prst="rect">
              <a:avLst/>
            </a:prstGeom>
            <a:noFill/>
            <a:ln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45BBA27D-3E89-46DC-BC9B-5235C0087FEB}"/>
                </a:ext>
              </a:extLst>
            </p:cNvPr>
            <p:cNvSpPr/>
            <p:nvPr/>
          </p:nvSpPr>
          <p:spPr>
            <a:xfrm>
              <a:off x="2894664" y="3914225"/>
              <a:ext cx="3815157" cy="2155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араллелограмм 6">
              <a:extLst>
                <a:ext uri="{FF2B5EF4-FFF2-40B4-BE49-F238E27FC236}">
                  <a16:creationId xmlns:a16="http://schemas.microsoft.com/office/drawing/2014/main" id="{A13A03B0-1191-4163-A41E-34350D59F82B}"/>
                </a:ext>
              </a:extLst>
            </p:cNvPr>
            <p:cNvSpPr/>
            <p:nvPr/>
          </p:nvSpPr>
          <p:spPr>
            <a:xfrm>
              <a:off x="2894661" y="675666"/>
              <a:ext cx="7060137" cy="3238559"/>
            </a:xfrm>
            <a:prstGeom prst="parallelogram">
              <a:avLst>
                <a:gd name="adj" fmla="val 10029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AAF2EAD4-793C-4BCE-A8B1-074DDB241A4B}"/>
                </a:ext>
              </a:extLst>
            </p:cNvPr>
            <p:cNvSpPr/>
            <p:nvPr/>
          </p:nvSpPr>
          <p:spPr>
            <a:xfrm rot="5400000">
              <a:off x="3718626" y="4883756"/>
              <a:ext cx="2155950" cy="20737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1">
              <a:extLst>
                <a:ext uri="{FF2B5EF4-FFF2-40B4-BE49-F238E27FC236}">
                  <a16:creationId xmlns:a16="http://schemas.microsoft.com/office/drawing/2014/main" id="{24C0039A-DCA5-4E16-A2CB-C7189B42A603}"/>
                </a:ext>
              </a:extLst>
            </p:cNvPr>
            <p:cNvSpPr/>
            <p:nvPr/>
          </p:nvSpPr>
          <p:spPr>
            <a:xfrm rot="5400000" flipH="1">
              <a:off x="5631671" y="1748742"/>
              <a:ext cx="5394511" cy="3248360"/>
            </a:xfrm>
            <a:prstGeom prst="parallelogram">
              <a:avLst>
                <a:gd name="adj" fmla="val 9939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Параллелограмм 62">
              <a:extLst>
                <a:ext uri="{FF2B5EF4-FFF2-40B4-BE49-F238E27FC236}">
                  <a16:creationId xmlns:a16="http://schemas.microsoft.com/office/drawing/2014/main" id="{8064DB1D-15BA-4796-819E-7499A3E5C05E}"/>
                </a:ext>
              </a:extLst>
            </p:cNvPr>
            <p:cNvSpPr/>
            <p:nvPr/>
          </p:nvSpPr>
          <p:spPr>
            <a:xfrm rot="5400000" flipH="1">
              <a:off x="3728460" y="1749443"/>
              <a:ext cx="5394512" cy="3246951"/>
            </a:xfrm>
            <a:prstGeom prst="parallelogram">
              <a:avLst>
                <a:gd name="adj" fmla="val 99399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54DE92EE-7A1D-4F0B-A95B-7DC1F14C62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601" y="2722698"/>
              <a:ext cx="2272567" cy="227641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CF76A613-1E2B-4AED-8594-B7D7662EAD9A}"/>
                </a:ext>
              </a:extLst>
            </p:cNvPr>
            <p:cNvGrpSpPr/>
            <p:nvPr/>
          </p:nvGrpSpPr>
          <p:grpSpPr>
            <a:xfrm>
              <a:off x="4796599" y="4145553"/>
              <a:ext cx="1712154" cy="2302475"/>
              <a:chOff x="738199" y="852893"/>
              <a:chExt cx="1712154" cy="2302475"/>
            </a:xfrm>
          </p:grpSpPr>
          <p:grpSp>
            <p:nvGrpSpPr>
              <p:cNvPr id="59" name="Группа 58">
                <a:extLst>
                  <a:ext uri="{FF2B5EF4-FFF2-40B4-BE49-F238E27FC236}">
                    <a16:creationId xmlns:a16="http://schemas.microsoft.com/office/drawing/2014/main" id="{B014DD65-D28D-4E54-BDD1-6187696B01A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8199" y="852893"/>
                <a:ext cx="1615458" cy="2210142"/>
                <a:chOff x="-11535178" y="-1749837"/>
                <a:chExt cx="5957428" cy="8150474"/>
              </a:xfrm>
            </p:grpSpPr>
            <p:cxnSp>
              <p:nvCxnSpPr>
                <p:cNvPr id="30" name="Прямая со стрелкой 29">
                  <a:extLst>
                    <a:ext uri="{FF2B5EF4-FFF2-40B4-BE49-F238E27FC236}">
                      <a16:creationId xmlns:a16="http://schemas.microsoft.com/office/drawing/2014/main" id="{4468664F-311A-407D-8AF2-666CD52A72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1535178" y="1368020"/>
                  <a:ext cx="5957428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Прямая со стрелкой 51">
                  <a:extLst>
                    <a:ext uri="{FF2B5EF4-FFF2-40B4-BE49-F238E27FC236}">
                      <a16:creationId xmlns:a16="http://schemas.microsoft.com/office/drawing/2014/main" id="{0C9D142C-B96D-49EC-92D1-D9B9B6361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1535178" y="-1749837"/>
                  <a:ext cx="3117861" cy="311785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 стрелкой 57">
                  <a:extLst>
                    <a:ext uri="{FF2B5EF4-FFF2-40B4-BE49-F238E27FC236}">
                      <a16:creationId xmlns:a16="http://schemas.microsoft.com/office/drawing/2014/main" id="{B1D426AB-97F6-48A5-A530-C0F91D161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1502534" y="1368020"/>
                  <a:ext cx="0" cy="503261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C96AB7BD-C965-4A01-B9FF-DE1EB9F44893}"/>
                      </a:ext>
                    </a:extLst>
                  </p:cNvPr>
                  <p:cNvSpPr txBox="1"/>
                  <p:nvPr/>
                </p:nvSpPr>
                <p:spPr>
                  <a:xfrm>
                    <a:off x="1632138" y="852893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C96AB7BD-C965-4A01-B9FF-DE1EB9F448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138" y="852893"/>
                    <a:ext cx="121700" cy="1846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0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2CB354C6-4B15-4C68-B5F1-F7C486A29F5D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895" y="1825383"/>
                    <a:ext cx="1244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2CB354C6-4B15-4C68-B5F1-F7C486A29F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895" y="1825383"/>
                    <a:ext cx="124458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r="-2381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259E9A8A-4EC5-43DB-B027-A2D88FFFA435}"/>
                      </a:ext>
                    </a:extLst>
                  </p:cNvPr>
                  <p:cNvSpPr txBox="1"/>
                  <p:nvPr/>
                </p:nvSpPr>
                <p:spPr>
                  <a:xfrm>
                    <a:off x="852632" y="2970702"/>
                    <a:ext cx="11163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259E9A8A-4EC5-43DB-B027-A2D88FFFA4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632" y="2970702"/>
                    <a:ext cx="11163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2" r="-1666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74E6FB5-F3A3-4642-B680-565C6EFA1BF4}"/>
              </a:ext>
            </a:extLst>
          </p:cNvPr>
          <p:cNvGrpSpPr/>
          <p:nvPr/>
        </p:nvGrpSpPr>
        <p:grpSpPr>
          <a:xfrm>
            <a:off x="5611218" y="3967704"/>
            <a:ext cx="6165561" cy="2649969"/>
            <a:chOff x="5404680" y="4070216"/>
            <a:chExt cx="6165561" cy="2649969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79B258BE-F7B7-45D3-82A6-C66E58EAF8A0}"/>
                </a:ext>
              </a:extLst>
            </p:cNvPr>
            <p:cNvGrpSpPr/>
            <p:nvPr/>
          </p:nvGrpSpPr>
          <p:grpSpPr>
            <a:xfrm>
              <a:off x="5404680" y="4070216"/>
              <a:ext cx="6165561" cy="2649969"/>
              <a:chOff x="5404680" y="4070216"/>
              <a:chExt cx="6165561" cy="2649969"/>
            </a:xfrm>
          </p:grpSpPr>
          <p:grpSp>
            <p:nvGrpSpPr>
              <p:cNvPr id="125" name="Группа 124">
                <a:extLst>
                  <a:ext uri="{FF2B5EF4-FFF2-40B4-BE49-F238E27FC236}">
                    <a16:creationId xmlns:a16="http://schemas.microsoft.com/office/drawing/2014/main" id="{8C58781D-4446-4AE7-BDD6-6A23F204EF2B}"/>
                  </a:ext>
                </a:extLst>
              </p:cNvPr>
              <p:cNvGrpSpPr/>
              <p:nvPr/>
            </p:nvGrpSpPr>
            <p:grpSpPr>
              <a:xfrm>
                <a:off x="5764027" y="4425230"/>
                <a:ext cx="5471225" cy="1958524"/>
                <a:chOff x="7565327" y="2929211"/>
                <a:chExt cx="4432585" cy="2845712"/>
              </a:xfrm>
              <a:solidFill>
                <a:srgbClr val="F0F7EC"/>
              </a:solidFill>
            </p:grpSpPr>
            <p:sp>
              <p:nvSpPr>
                <p:cNvPr id="109" name="Прямоугольник 108">
                  <a:extLst>
                    <a:ext uri="{FF2B5EF4-FFF2-40B4-BE49-F238E27FC236}">
                      <a16:creationId xmlns:a16="http://schemas.microsoft.com/office/drawing/2014/main" id="{CC6C8900-AB55-463A-898C-8201B00CB8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65327" y="2929211"/>
                  <a:ext cx="4432585" cy="284571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14" name="Прямая соединительная линия 113">
                  <a:extLst>
                    <a:ext uri="{FF2B5EF4-FFF2-40B4-BE49-F238E27FC236}">
                      <a16:creationId xmlns:a16="http://schemas.microsoft.com/office/drawing/2014/main" id="{B04B5E09-AF30-4FE7-804C-0965597D490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565327" y="5766722"/>
                  <a:ext cx="2267548" cy="0"/>
                </a:xfrm>
                <a:prstGeom prst="line">
                  <a:avLst/>
                </a:prstGeom>
                <a:grpFill/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Группа 123">
                <a:extLst>
                  <a:ext uri="{FF2B5EF4-FFF2-40B4-BE49-F238E27FC236}">
                    <a16:creationId xmlns:a16="http://schemas.microsoft.com/office/drawing/2014/main" id="{748EF07C-0437-4D35-B785-29838132F0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3779" y="5727121"/>
                <a:ext cx="851201" cy="938888"/>
                <a:chOff x="7049957" y="5745255"/>
                <a:chExt cx="617527" cy="681142"/>
              </a:xfrm>
            </p:grpSpPr>
            <p:cxnSp>
              <p:nvCxnSpPr>
                <p:cNvPr id="111" name="Прямая со стрелкой 110">
                  <a:extLst>
                    <a:ext uri="{FF2B5EF4-FFF2-40B4-BE49-F238E27FC236}">
                      <a16:creationId xmlns:a16="http://schemas.microsoft.com/office/drawing/2014/main" id="{AE191B01-B306-4CB4-87FA-8749EC290B4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7220890" y="5774923"/>
                  <a:ext cx="0" cy="44284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93C5AD03-8867-4E1E-B16F-88E967C0A31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545784" y="6241731"/>
                      <a:ext cx="121700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93C5AD03-8867-4E1E-B16F-88E967C0A3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45784" y="6241731"/>
                      <a:ext cx="121700" cy="18466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93BAF3D1-7F09-4B84-A184-51B213B0CAA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049957" y="5745255"/>
                      <a:ext cx="124457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93BAF3D1-7F09-4B84-A184-51B213B0C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49957" y="5745255"/>
                      <a:ext cx="124457" cy="18466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7143" r="-7143"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Прямая со стрелкой 109">
                  <a:extLst>
                    <a:ext uri="{FF2B5EF4-FFF2-40B4-BE49-F238E27FC236}">
                      <a16:creationId xmlns:a16="http://schemas.microsoft.com/office/drawing/2014/main" id="{C525283B-4DEB-4ADF-8354-E85BC0334DE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220890" y="6217771"/>
                  <a:ext cx="43054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5D0F617F-B506-41FD-B40B-9790B79BD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404680" y="5175411"/>
                    <a:ext cx="22570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5D0F617F-B506-41FD-B40B-9790B79BDA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680" y="5175411"/>
                    <a:ext cx="22570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526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602A78B8-F28C-4F8D-B60F-CA0C5948928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7037374" y="6420936"/>
                    <a:ext cx="252184" cy="299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602A78B8-F28C-4F8D-B60F-CA0C594892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7374" y="6420936"/>
                    <a:ext cx="252184" cy="2992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0A64567F-2287-49BA-8755-17B474C461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910368" y="6420936"/>
                    <a:ext cx="2789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0A64567F-2287-49BA-8755-17B474C461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0368" y="6420936"/>
                    <a:ext cx="27892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222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325443A3-A20D-4EFA-B9D7-C026338206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325443A3-A20D-4EFA-B9D7-C02633820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45C13FEF-08D8-41E6-BB2F-777C706FEC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221551" y="4070216"/>
                    <a:ext cx="2780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45C13FEF-08D8-41E6-BB2F-777C706FEC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1551" y="4070216"/>
                    <a:ext cx="27808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222" r="-444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B184312-DAF0-4725-AF11-3B4AEEFE268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018302" y="5879014"/>
                  <a:ext cx="2773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B184312-DAF0-4725-AF11-3B4AEEFE2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302" y="5879014"/>
                  <a:ext cx="27732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522" r="-8696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0" name="Стрелка: влево-вправо 129">
            <a:extLst>
              <a:ext uri="{FF2B5EF4-FFF2-40B4-BE49-F238E27FC236}">
                <a16:creationId xmlns:a16="http://schemas.microsoft.com/office/drawing/2014/main" id="{BFF30141-5749-4B30-A49A-E1803CA53532}"/>
              </a:ext>
            </a:extLst>
          </p:cNvPr>
          <p:cNvSpPr/>
          <p:nvPr/>
        </p:nvSpPr>
        <p:spPr>
          <a:xfrm rot="2207703">
            <a:off x="5574702" y="3533063"/>
            <a:ext cx="1615285" cy="62640"/>
          </a:xfrm>
          <a:prstGeom prst="leftRightArrow">
            <a:avLst>
              <a:gd name="adj1" fmla="val 32505"/>
              <a:gd name="adj2" fmla="val 1960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19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араллелограмм 90">
            <a:extLst>
              <a:ext uri="{FF2B5EF4-FFF2-40B4-BE49-F238E27FC236}">
                <a16:creationId xmlns:a16="http://schemas.microsoft.com/office/drawing/2014/main" id="{1A29CB08-08BE-4B27-BFBD-3B1EC77E1E42}"/>
              </a:ext>
            </a:extLst>
          </p:cNvPr>
          <p:cNvSpPr/>
          <p:nvPr/>
        </p:nvSpPr>
        <p:spPr>
          <a:xfrm rot="5400000" flipH="1">
            <a:off x="950951" y="2343668"/>
            <a:ext cx="4425241" cy="2268339"/>
          </a:xfrm>
          <a:prstGeom prst="parallelogram">
            <a:avLst>
              <a:gd name="adj" fmla="val 9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DDE3768D-9CC4-497F-8BDD-E746A1459789}"/>
              </a:ext>
            </a:extLst>
          </p:cNvPr>
          <p:cNvSpPr/>
          <p:nvPr/>
        </p:nvSpPr>
        <p:spPr>
          <a:xfrm>
            <a:off x="2043442" y="3405382"/>
            <a:ext cx="3956164" cy="2423711"/>
          </a:xfrm>
          <a:prstGeom prst="rect">
            <a:avLst/>
          </a:prstGeom>
          <a:solidFill>
            <a:schemeClr val="accent4">
              <a:lumMod val="20000"/>
              <a:lumOff val="80000"/>
              <a:alpha val="41961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787F598A-CB11-4D1B-B420-242A8627E364}"/>
              </a:ext>
            </a:extLst>
          </p:cNvPr>
          <p:cNvSpPr/>
          <p:nvPr/>
        </p:nvSpPr>
        <p:spPr>
          <a:xfrm rot="5400000">
            <a:off x="947199" y="4508794"/>
            <a:ext cx="2155950" cy="20737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араллелограмм 92">
            <a:extLst>
              <a:ext uri="{FF2B5EF4-FFF2-40B4-BE49-F238E27FC236}">
                <a16:creationId xmlns:a16="http://schemas.microsoft.com/office/drawing/2014/main" id="{4EA9D405-DB6D-4468-A924-DC6E6A054CD5}"/>
              </a:ext>
            </a:extLst>
          </p:cNvPr>
          <p:cNvSpPr/>
          <p:nvPr/>
        </p:nvSpPr>
        <p:spPr>
          <a:xfrm>
            <a:off x="2026867" y="1376301"/>
            <a:ext cx="5154811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араллелограмм 93">
            <a:extLst>
              <a:ext uri="{FF2B5EF4-FFF2-40B4-BE49-F238E27FC236}">
                <a16:creationId xmlns:a16="http://schemas.microsoft.com/office/drawing/2014/main" id="{E26986FA-10E4-4E81-9A3C-DD230414D98B}"/>
              </a:ext>
            </a:extLst>
          </p:cNvPr>
          <p:cNvSpPr/>
          <p:nvPr/>
        </p:nvSpPr>
        <p:spPr>
          <a:xfrm rot="5400000" flipH="1">
            <a:off x="-953362" y="1374483"/>
            <a:ext cx="5394511" cy="3246952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F3BCD81C-3DFA-420E-B65B-9D801A7024D5}"/>
              </a:ext>
            </a:extLst>
          </p:cNvPr>
          <p:cNvSpPr/>
          <p:nvPr/>
        </p:nvSpPr>
        <p:spPr>
          <a:xfrm>
            <a:off x="3368214" y="307714"/>
            <a:ext cx="3815157" cy="215595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араллелограмм 96">
            <a:extLst>
              <a:ext uri="{FF2B5EF4-FFF2-40B4-BE49-F238E27FC236}">
                <a16:creationId xmlns:a16="http://schemas.microsoft.com/office/drawing/2014/main" id="{F714F3FD-D6E4-46D8-AD1E-608109A9CE72}"/>
              </a:ext>
            </a:extLst>
          </p:cNvPr>
          <p:cNvSpPr/>
          <p:nvPr/>
        </p:nvSpPr>
        <p:spPr>
          <a:xfrm>
            <a:off x="123234" y="300704"/>
            <a:ext cx="7060137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араллелограмм 97">
            <a:extLst>
              <a:ext uri="{FF2B5EF4-FFF2-40B4-BE49-F238E27FC236}">
                <a16:creationId xmlns:a16="http://schemas.microsoft.com/office/drawing/2014/main" id="{179B2D3A-A34A-4983-A1E1-76BE421D17BF}"/>
              </a:ext>
            </a:extLst>
          </p:cNvPr>
          <p:cNvSpPr/>
          <p:nvPr/>
        </p:nvSpPr>
        <p:spPr>
          <a:xfrm rot="5400000" flipH="1">
            <a:off x="2860244" y="1373780"/>
            <a:ext cx="5394511" cy="3248360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Параллелограмм 98">
            <a:extLst>
              <a:ext uri="{FF2B5EF4-FFF2-40B4-BE49-F238E27FC236}">
                <a16:creationId xmlns:a16="http://schemas.microsoft.com/office/drawing/2014/main" id="{380EEA8B-D940-4086-8CFD-1DFD3BD2C486}"/>
              </a:ext>
            </a:extLst>
          </p:cNvPr>
          <p:cNvSpPr/>
          <p:nvPr/>
        </p:nvSpPr>
        <p:spPr>
          <a:xfrm rot="5400000" flipH="1">
            <a:off x="957033" y="1374481"/>
            <a:ext cx="5394512" cy="3246951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/>
              <p:nvPr/>
            </p:nvSpPr>
            <p:spPr>
              <a:xfrm>
                <a:off x="9412580" y="1196253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580" y="1196253"/>
                <a:ext cx="225703" cy="276999"/>
              </a:xfrm>
              <a:prstGeom prst="rect">
                <a:avLst/>
              </a:prstGeom>
              <a:blipFill>
                <a:blip r:embed="rId3"/>
                <a:stretch>
                  <a:fillRect l="-24324" r="-810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/>
              <p:nvPr/>
            </p:nvSpPr>
            <p:spPr>
              <a:xfrm>
                <a:off x="7872525" y="3548438"/>
                <a:ext cx="25218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525" y="3548438"/>
                <a:ext cx="252184" cy="299249"/>
              </a:xfrm>
              <a:prstGeom prst="rect">
                <a:avLst/>
              </a:prstGeom>
              <a:blipFill>
                <a:blip r:embed="rId4"/>
                <a:stretch>
                  <a:fillRect l="-21429" r="-14286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/>
              <p:nvPr/>
            </p:nvSpPr>
            <p:spPr>
              <a:xfrm>
                <a:off x="7827026" y="5690458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026" y="5690458"/>
                <a:ext cx="278923" cy="276999"/>
              </a:xfrm>
              <a:prstGeom prst="rect">
                <a:avLst/>
              </a:prstGeom>
              <a:blipFill>
                <a:blip r:embed="rId5"/>
                <a:stretch>
                  <a:fillRect l="-21739" r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/>
              <p:nvPr/>
            </p:nvSpPr>
            <p:spPr>
              <a:xfrm>
                <a:off x="9586145" y="6468587"/>
                <a:ext cx="2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145" y="6468587"/>
                <a:ext cx="276293" cy="276999"/>
              </a:xfrm>
              <a:prstGeom prst="rect">
                <a:avLst/>
              </a:prstGeom>
              <a:blipFill>
                <a:blip r:embed="rId6"/>
                <a:stretch>
                  <a:fillRect l="-20000" r="-666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/>
              <p:nvPr/>
            </p:nvSpPr>
            <p:spPr>
              <a:xfrm>
                <a:off x="11251053" y="3591428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053" y="3591428"/>
                <a:ext cx="278088" cy="276999"/>
              </a:xfrm>
              <a:prstGeom prst="rect">
                <a:avLst/>
              </a:prstGeom>
              <a:blipFill>
                <a:blip r:embed="rId7"/>
                <a:stretch>
                  <a:fillRect l="-22222" r="-4444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62281D09-84F4-47CD-A75B-B5138C4CD99B}"/>
              </a:ext>
            </a:extLst>
          </p:cNvPr>
          <p:cNvSpPr/>
          <p:nvPr/>
        </p:nvSpPr>
        <p:spPr>
          <a:xfrm rot="5400000">
            <a:off x="8814895" y="945782"/>
            <a:ext cx="1649037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2991A95E-2F88-4E90-9F91-C316B1B7175C}"/>
              </a:ext>
            </a:extLst>
          </p:cNvPr>
          <p:cNvSpPr/>
          <p:nvPr/>
        </p:nvSpPr>
        <p:spPr>
          <a:xfrm rot="5400000">
            <a:off x="9480452" y="2462607"/>
            <a:ext cx="315662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55AD2449-F6E6-4F45-8B2B-A636E9517369}"/>
              </a:ext>
            </a:extLst>
          </p:cNvPr>
          <p:cNvSpPr/>
          <p:nvPr/>
        </p:nvSpPr>
        <p:spPr>
          <a:xfrm rot="5400000">
            <a:off x="8866209" y="4224133"/>
            <a:ext cx="1546409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76334AF6-1701-4451-9C4B-C64596F777F1}"/>
              </a:ext>
            </a:extLst>
          </p:cNvPr>
          <p:cNvSpPr/>
          <p:nvPr/>
        </p:nvSpPr>
        <p:spPr>
          <a:xfrm rot="5400000">
            <a:off x="9372176" y="2037538"/>
            <a:ext cx="534474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6CFF005-1C96-4878-A239-C0BAB3AC28F7}"/>
              </a:ext>
            </a:extLst>
          </p:cNvPr>
          <p:cNvSpPr/>
          <p:nvPr/>
        </p:nvSpPr>
        <p:spPr>
          <a:xfrm rot="5400000">
            <a:off x="9224169" y="3035682"/>
            <a:ext cx="830489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51CBC500-74E2-4C08-B7FA-8152346F52CD}"/>
              </a:ext>
            </a:extLst>
          </p:cNvPr>
          <p:cNvSpPr/>
          <p:nvPr/>
        </p:nvSpPr>
        <p:spPr>
          <a:xfrm rot="5400000">
            <a:off x="7197660" y="2563018"/>
            <a:ext cx="4883507" cy="2850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/>
              <p:nvPr/>
            </p:nvSpPr>
            <p:spPr>
              <a:xfrm>
                <a:off x="7868394" y="197702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394" y="1977027"/>
                <a:ext cx="278923" cy="276999"/>
              </a:xfrm>
              <a:prstGeom prst="rect">
                <a:avLst/>
              </a:prstGeom>
              <a:blipFill>
                <a:blip r:embed="rId8"/>
                <a:stretch>
                  <a:fillRect l="-21739" r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/>
              <p:nvPr/>
            </p:nvSpPr>
            <p:spPr>
              <a:xfrm>
                <a:off x="8446777" y="5828957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777" y="5828957"/>
                <a:ext cx="277320" cy="369332"/>
              </a:xfrm>
              <a:prstGeom prst="rect">
                <a:avLst/>
              </a:prstGeom>
              <a:blipFill>
                <a:blip r:embed="rId9"/>
                <a:stretch>
                  <a:fillRect l="-26667" r="-2666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вал 12">
            <a:extLst>
              <a:ext uri="{FF2B5EF4-FFF2-40B4-BE49-F238E27FC236}">
                <a16:creationId xmlns:a16="http://schemas.microsoft.com/office/drawing/2014/main" id="{EDEF705D-118C-4F91-AF50-4D63BD174E76}"/>
              </a:ext>
            </a:extLst>
          </p:cNvPr>
          <p:cNvSpPr/>
          <p:nvPr/>
        </p:nvSpPr>
        <p:spPr>
          <a:xfrm>
            <a:off x="8105949" y="4045587"/>
            <a:ext cx="209161" cy="83048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C0D66CD-4DF7-49E4-A699-6B6077A6052B}"/>
              </a:ext>
            </a:extLst>
          </p:cNvPr>
          <p:cNvCxnSpPr>
            <a:cxnSpLocks/>
          </p:cNvCxnSpPr>
          <p:nvPr/>
        </p:nvCxnSpPr>
        <p:spPr>
          <a:xfrm>
            <a:off x="2035032" y="3405382"/>
            <a:ext cx="0" cy="243764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60AB5102-90F7-41FF-8E26-E2005EDDFCC7}"/>
              </a:ext>
            </a:extLst>
          </p:cNvPr>
          <p:cNvCxnSpPr/>
          <p:nvPr/>
        </p:nvCxnSpPr>
        <p:spPr>
          <a:xfrm rot="5400000">
            <a:off x="6876060" y="4050829"/>
            <a:ext cx="26673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12BEFA-4878-4207-A203-35B7DCC449A4}"/>
              </a:ext>
            </a:extLst>
          </p:cNvPr>
          <p:cNvSpPr/>
          <p:nvPr/>
        </p:nvSpPr>
        <p:spPr>
          <a:xfrm>
            <a:off x="8023990" y="4045587"/>
            <a:ext cx="169889" cy="83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7CA5FF7C-DDCF-4AD2-9522-36B3C73EED92}"/>
              </a:ext>
            </a:extLst>
          </p:cNvPr>
          <p:cNvSpPr/>
          <p:nvPr/>
        </p:nvSpPr>
        <p:spPr>
          <a:xfrm>
            <a:off x="123237" y="3539263"/>
            <a:ext cx="3815157" cy="215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Стрелка: влево-вправо 112">
            <a:extLst>
              <a:ext uri="{FF2B5EF4-FFF2-40B4-BE49-F238E27FC236}">
                <a16:creationId xmlns:a16="http://schemas.microsoft.com/office/drawing/2014/main" id="{E8F12FD1-CC61-4822-8963-A3C354A5C245}"/>
              </a:ext>
            </a:extLst>
          </p:cNvPr>
          <p:cNvSpPr/>
          <p:nvPr/>
        </p:nvSpPr>
        <p:spPr>
          <a:xfrm rot="21173987">
            <a:off x="6334597" y="4536584"/>
            <a:ext cx="1440151" cy="56425"/>
          </a:xfrm>
          <a:prstGeom prst="leftRightArrow">
            <a:avLst>
              <a:gd name="adj1" fmla="val 32505"/>
              <a:gd name="adj2" fmla="val 1960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FE1C8B-1099-404E-AEF8-01B77639B906}"/>
              </a:ext>
            </a:extLst>
          </p:cNvPr>
          <p:cNvGrpSpPr/>
          <p:nvPr/>
        </p:nvGrpSpPr>
        <p:grpSpPr>
          <a:xfrm>
            <a:off x="7957848" y="4203016"/>
            <a:ext cx="1028286" cy="1167941"/>
            <a:chOff x="4587802" y="5033516"/>
            <a:chExt cx="604942" cy="69148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E532B608-CC8B-4161-8A51-0F039F8C393D}"/>
                </a:ext>
              </a:extLst>
            </p:cNvPr>
            <p:cNvGrpSpPr/>
            <p:nvPr/>
          </p:nvGrpSpPr>
          <p:grpSpPr>
            <a:xfrm rot="5400000">
              <a:off x="4741739" y="5195973"/>
              <a:ext cx="430548" cy="442848"/>
              <a:chOff x="4741739" y="5195973"/>
              <a:chExt cx="430548" cy="442848"/>
            </a:xfrm>
          </p:grpSpPr>
          <p:cxnSp>
            <p:nvCxnSpPr>
              <p:cNvPr id="66" name="Прямая со стрелкой 65">
                <a:extLst>
                  <a:ext uri="{FF2B5EF4-FFF2-40B4-BE49-F238E27FC236}">
                    <a16:creationId xmlns:a16="http://schemas.microsoft.com/office/drawing/2014/main" id="{E86F8B46-7AF9-4156-80D9-44DBA7F4F2AD}"/>
                  </a:ext>
                </a:extLst>
              </p:cNvPr>
              <p:cNvCxnSpPr/>
              <p:nvPr/>
            </p:nvCxnSpPr>
            <p:spPr>
              <a:xfrm>
                <a:off x="4741739" y="5638821"/>
                <a:ext cx="43054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 стрелкой 66">
                <a:extLst>
                  <a:ext uri="{FF2B5EF4-FFF2-40B4-BE49-F238E27FC236}">
                    <a16:creationId xmlns:a16="http://schemas.microsoft.com/office/drawing/2014/main" id="{8BCE8ACF-A087-461B-B62C-4AD71B13D58E}"/>
                  </a:ext>
                </a:extLst>
              </p:cNvPr>
              <p:cNvCxnSpPr/>
              <p:nvPr/>
            </p:nvCxnSpPr>
            <p:spPr>
              <a:xfrm flipV="1">
                <a:off x="4741739" y="5195973"/>
                <a:ext cx="0" cy="4428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/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/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7FC4293-D955-4D3B-AC9F-9196CA48DCE7}"/>
              </a:ext>
            </a:extLst>
          </p:cNvPr>
          <p:cNvSpPr/>
          <p:nvPr/>
        </p:nvSpPr>
        <p:spPr>
          <a:xfrm>
            <a:off x="8140064" y="3968341"/>
            <a:ext cx="3017256" cy="10301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57CDFDAB-FD43-4FC7-B427-E67365B9DB32}"/>
              </a:ext>
            </a:extLst>
          </p:cNvPr>
          <p:cNvGrpSpPr/>
          <p:nvPr/>
        </p:nvGrpSpPr>
        <p:grpSpPr>
          <a:xfrm>
            <a:off x="2021637" y="3762345"/>
            <a:ext cx="1712154" cy="2302475"/>
            <a:chOff x="738199" y="852893"/>
            <a:chExt cx="1712154" cy="2302475"/>
          </a:xfrm>
        </p:grpSpPr>
        <p:grpSp>
          <p:nvGrpSpPr>
            <p:cNvPr id="102" name="Группа 101">
              <a:extLst>
                <a:ext uri="{FF2B5EF4-FFF2-40B4-BE49-F238E27FC236}">
                  <a16:creationId xmlns:a16="http://schemas.microsoft.com/office/drawing/2014/main" id="{23A5F117-38BA-40AC-A8ED-5C520DC3F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199" y="852893"/>
              <a:ext cx="1615458" cy="2210142"/>
              <a:chOff x="-11535178" y="-1749837"/>
              <a:chExt cx="5957428" cy="8150474"/>
            </a:xfrm>
          </p:grpSpPr>
          <p:cxnSp>
            <p:nvCxnSpPr>
              <p:cNvPr id="106" name="Прямая со стрелкой 105">
                <a:extLst>
                  <a:ext uri="{FF2B5EF4-FFF2-40B4-BE49-F238E27FC236}">
                    <a16:creationId xmlns:a16="http://schemas.microsoft.com/office/drawing/2014/main" id="{B53A87CC-25EE-459B-AD34-77232F40A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35178" y="1368020"/>
                <a:ext cx="595742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>
                <a:extLst>
                  <a:ext uri="{FF2B5EF4-FFF2-40B4-BE49-F238E27FC236}">
                    <a16:creationId xmlns:a16="http://schemas.microsoft.com/office/drawing/2014/main" id="{CCFD291A-0908-4B04-9974-22316274A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35178" y="-1749837"/>
                <a:ext cx="3117861" cy="31178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 стрелкой 107">
                <a:extLst>
                  <a:ext uri="{FF2B5EF4-FFF2-40B4-BE49-F238E27FC236}">
                    <a16:creationId xmlns:a16="http://schemas.microsoft.com/office/drawing/2014/main" id="{09147B52-F2F2-4DAD-8F81-B6BAD6E8D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02534" y="1368020"/>
                <a:ext cx="0" cy="503261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/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/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2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/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15789" r="-157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751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араллелограмм 90">
            <a:extLst>
              <a:ext uri="{FF2B5EF4-FFF2-40B4-BE49-F238E27FC236}">
                <a16:creationId xmlns:a16="http://schemas.microsoft.com/office/drawing/2014/main" id="{1A29CB08-08BE-4B27-BFBD-3B1EC77E1E42}"/>
              </a:ext>
            </a:extLst>
          </p:cNvPr>
          <p:cNvSpPr/>
          <p:nvPr/>
        </p:nvSpPr>
        <p:spPr>
          <a:xfrm rot="5400000" flipH="1">
            <a:off x="950951" y="2343668"/>
            <a:ext cx="4425241" cy="2268339"/>
          </a:xfrm>
          <a:prstGeom prst="parallelogram">
            <a:avLst>
              <a:gd name="adj" fmla="val 9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DDE3768D-9CC4-497F-8BDD-E746A1459789}"/>
              </a:ext>
            </a:extLst>
          </p:cNvPr>
          <p:cNvSpPr/>
          <p:nvPr/>
        </p:nvSpPr>
        <p:spPr>
          <a:xfrm>
            <a:off x="2043442" y="3546273"/>
            <a:ext cx="1903631" cy="21677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787F598A-CB11-4D1B-B420-242A8627E364}"/>
              </a:ext>
            </a:extLst>
          </p:cNvPr>
          <p:cNvSpPr/>
          <p:nvPr/>
        </p:nvSpPr>
        <p:spPr>
          <a:xfrm rot="5400000">
            <a:off x="947199" y="4508794"/>
            <a:ext cx="2155950" cy="20737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араллелограмм 92">
            <a:extLst>
              <a:ext uri="{FF2B5EF4-FFF2-40B4-BE49-F238E27FC236}">
                <a16:creationId xmlns:a16="http://schemas.microsoft.com/office/drawing/2014/main" id="{4EA9D405-DB6D-4468-A924-DC6E6A054CD5}"/>
              </a:ext>
            </a:extLst>
          </p:cNvPr>
          <p:cNvSpPr/>
          <p:nvPr/>
        </p:nvSpPr>
        <p:spPr>
          <a:xfrm>
            <a:off x="2026867" y="1376301"/>
            <a:ext cx="5154811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араллелограмм 93">
            <a:extLst>
              <a:ext uri="{FF2B5EF4-FFF2-40B4-BE49-F238E27FC236}">
                <a16:creationId xmlns:a16="http://schemas.microsoft.com/office/drawing/2014/main" id="{E26986FA-10E4-4E81-9A3C-DD230414D98B}"/>
              </a:ext>
            </a:extLst>
          </p:cNvPr>
          <p:cNvSpPr/>
          <p:nvPr/>
        </p:nvSpPr>
        <p:spPr>
          <a:xfrm rot="5400000" flipH="1">
            <a:off x="-953362" y="1374483"/>
            <a:ext cx="5394511" cy="3246952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F3BCD81C-3DFA-420E-B65B-9D801A7024D5}"/>
              </a:ext>
            </a:extLst>
          </p:cNvPr>
          <p:cNvSpPr/>
          <p:nvPr/>
        </p:nvSpPr>
        <p:spPr>
          <a:xfrm>
            <a:off x="3368214" y="307714"/>
            <a:ext cx="3815157" cy="215595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араллелограмм 96">
            <a:extLst>
              <a:ext uri="{FF2B5EF4-FFF2-40B4-BE49-F238E27FC236}">
                <a16:creationId xmlns:a16="http://schemas.microsoft.com/office/drawing/2014/main" id="{F714F3FD-D6E4-46D8-AD1E-608109A9CE72}"/>
              </a:ext>
            </a:extLst>
          </p:cNvPr>
          <p:cNvSpPr/>
          <p:nvPr/>
        </p:nvSpPr>
        <p:spPr>
          <a:xfrm>
            <a:off x="123234" y="300704"/>
            <a:ext cx="7060137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араллелограмм 97">
            <a:extLst>
              <a:ext uri="{FF2B5EF4-FFF2-40B4-BE49-F238E27FC236}">
                <a16:creationId xmlns:a16="http://schemas.microsoft.com/office/drawing/2014/main" id="{179B2D3A-A34A-4983-A1E1-76BE421D17BF}"/>
              </a:ext>
            </a:extLst>
          </p:cNvPr>
          <p:cNvSpPr/>
          <p:nvPr/>
        </p:nvSpPr>
        <p:spPr>
          <a:xfrm rot="5400000" flipH="1">
            <a:off x="2860244" y="1373780"/>
            <a:ext cx="5394511" cy="3248360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Параллелограмм 98">
            <a:extLst>
              <a:ext uri="{FF2B5EF4-FFF2-40B4-BE49-F238E27FC236}">
                <a16:creationId xmlns:a16="http://schemas.microsoft.com/office/drawing/2014/main" id="{380EEA8B-D940-4086-8CFD-1DFD3BD2C486}"/>
              </a:ext>
            </a:extLst>
          </p:cNvPr>
          <p:cNvSpPr/>
          <p:nvPr/>
        </p:nvSpPr>
        <p:spPr>
          <a:xfrm rot="5400000" flipH="1">
            <a:off x="957033" y="1374481"/>
            <a:ext cx="5394512" cy="3246951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DCCF0ACC-CB54-4FDE-BAB8-B5174C14329D}"/>
              </a:ext>
            </a:extLst>
          </p:cNvPr>
          <p:cNvSpPr/>
          <p:nvPr/>
        </p:nvSpPr>
        <p:spPr>
          <a:xfrm>
            <a:off x="2030811" y="2242130"/>
            <a:ext cx="1903631" cy="880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93C427D2-B681-4402-9B0A-0FFF858F09BA}"/>
              </a:ext>
            </a:extLst>
          </p:cNvPr>
          <p:cNvSpPr/>
          <p:nvPr/>
        </p:nvSpPr>
        <p:spPr>
          <a:xfrm>
            <a:off x="2042027" y="5703239"/>
            <a:ext cx="1901432" cy="1037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/>
              <p:nvPr/>
            </p:nvSpPr>
            <p:spPr>
              <a:xfrm>
                <a:off x="8509738" y="221963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738" y="221963"/>
                <a:ext cx="225703" cy="276999"/>
              </a:xfrm>
              <a:prstGeom prst="rect">
                <a:avLst/>
              </a:prstGeom>
              <a:blipFill>
                <a:blip r:embed="rId2"/>
                <a:stretch>
                  <a:fillRect l="-27027" r="-810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/>
              <p:nvPr/>
            </p:nvSpPr>
            <p:spPr>
              <a:xfrm>
                <a:off x="9379691" y="428076"/>
                <a:ext cx="25218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691" y="428076"/>
                <a:ext cx="252184" cy="299249"/>
              </a:xfrm>
              <a:prstGeom prst="rect">
                <a:avLst/>
              </a:prstGeom>
              <a:blipFill>
                <a:blip r:embed="rId3"/>
                <a:stretch>
                  <a:fillRect l="-24390" r="-17073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/>
              <p:nvPr/>
            </p:nvSpPr>
            <p:spPr>
              <a:xfrm>
                <a:off x="10161098" y="289576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098" y="289576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l="-21739" r="-4348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/>
              <p:nvPr/>
            </p:nvSpPr>
            <p:spPr>
              <a:xfrm>
                <a:off x="9828071" y="300701"/>
                <a:ext cx="2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71" y="300701"/>
                <a:ext cx="276293" cy="276999"/>
              </a:xfrm>
              <a:prstGeom prst="rect">
                <a:avLst/>
              </a:prstGeom>
              <a:blipFill>
                <a:blip r:embed="rId5"/>
                <a:stretch>
                  <a:fillRect l="-17391" r="-652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/>
              <p:nvPr/>
            </p:nvSpPr>
            <p:spPr>
              <a:xfrm>
                <a:off x="8909697" y="300702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697" y="300702"/>
                <a:ext cx="278088" cy="276999"/>
              </a:xfrm>
              <a:prstGeom prst="rect">
                <a:avLst/>
              </a:prstGeom>
              <a:blipFill>
                <a:blip r:embed="rId6"/>
                <a:stretch>
                  <a:fillRect l="-22222" r="-4444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62281D09-84F4-47CD-A75B-B5138C4CD99B}"/>
              </a:ext>
            </a:extLst>
          </p:cNvPr>
          <p:cNvSpPr/>
          <p:nvPr/>
        </p:nvSpPr>
        <p:spPr>
          <a:xfrm rot="5400000">
            <a:off x="8814895" y="945782"/>
            <a:ext cx="1649037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2991A95E-2F88-4E90-9F91-C316B1B7175C}"/>
              </a:ext>
            </a:extLst>
          </p:cNvPr>
          <p:cNvSpPr/>
          <p:nvPr/>
        </p:nvSpPr>
        <p:spPr>
          <a:xfrm rot="5400000">
            <a:off x="9480452" y="2462607"/>
            <a:ext cx="315662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55AD2449-F6E6-4F45-8B2B-A636E9517369}"/>
              </a:ext>
            </a:extLst>
          </p:cNvPr>
          <p:cNvSpPr/>
          <p:nvPr/>
        </p:nvSpPr>
        <p:spPr>
          <a:xfrm rot="5400000">
            <a:off x="8866209" y="4224133"/>
            <a:ext cx="1546409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76334AF6-1701-4451-9C4B-C64596F777F1}"/>
              </a:ext>
            </a:extLst>
          </p:cNvPr>
          <p:cNvSpPr/>
          <p:nvPr/>
        </p:nvSpPr>
        <p:spPr>
          <a:xfrm rot="5400000">
            <a:off x="9372176" y="2037538"/>
            <a:ext cx="534474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6CFF005-1C96-4878-A239-C0BAB3AC28F7}"/>
              </a:ext>
            </a:extLst>
          </p:cNvPr>
          <p:cNvSpPr/>
          <p:nvPr/>
        </p:nvSpPr>
        <p:spPr>
          <a:xfrm rot="5400000">
            <a:off x="9224169" y="3035682"/>
            <a:ext cx="830489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51CBC500-74E2-4C08-B7FA-8152346F52CD}"/>
              </a:ext>
            </a:extLst>
          </p:cNvPr>
          <p:cNvSpPr/>
          <p:nvPr/>
        </p:nvSpPr>
        <p:spPr>
          <a:xfrm rot="5400000">
            <a:off x="7197660" y="2563018"/>
            <a:ext cx="4883507" cy="2850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/>
              <p:nvPr/>
            </p:nvSpPr>
            <p:spPr>
              <a:xfrm>
                <a:off x="7901124" y="528231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24" y="528231"/>
                <a:ext cx="278923" cy="276999"/>
              </a:xfrm>
              <a:prstGeom prst="rect">
                <a:avLst/>
              </a:prstGeom>
              <a:blipFill>
                <a:blip r:embed="rId7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/>
              <p:nvPr/>
            </p:nvSpPr>
            <p:spPr>
              <a:xfrm>
                <a:off x="10711463" y="254534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463" y="254534"/>
                <a:ext cx="277320" cy="369332"/>
              </a:xfrm>
              <a:prstGeom prst="rect">
                <a:avLst/>
              </a:prstGeom>
              <a:blipFill>
                <a:blip r:embed="rId8"/>
                <a:stretch>
                  <a:fillRect l="-23913" r="-2608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16F6FFEB-A576-4E08-BB03-1164A72D10BD}"/>
              </a:ext>
            </a:extLst>
          </p:cNvPr>
          <p:cNvSpPr/>
          <p:nvPr/>
        </p:nvSpPr>
        <p:spPr>
          <a:xfrm>
            <a:off x="2037541" y="302957"/>
            <a:ext cx="1896624" cy="1940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FE1C8B-1099-404E-AEF8-01B77639B906}"/>
              </a:ext>
            </a:extLst>
          </p:cNvPr>
          <p:cNvGrpSpPr/>
          <p:nvPr/>
        </p:nvGrpSpPr>
        <p:grpSpPr>
          <a:xfrm>
            <a:off x="7957850" y="1265215"/>
            <a:ext cx="1028286" cy="1167941"/>
            <a:chOff x="4587802" y="5033516"/>
            <a:chExt cx="604942" cy="69148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E532B608-CC8B-4161-8A51-0F039F8C393D}"/>
                </a:ext>
              </a:extLst>
            </p:cNvPr>
            <p:cNvGrpSpPr/>
            <p:nvPr/>
          </p:nvGrpSpPr>
          <p:grpSpPr>
            <a:xfrm rot="5400000">
              <a:off x="4741739" y="5195973"/>
              <a:ext cx="430548" cy="442848"/>
              <a:chOff x="4741739" y="5195973"/>
              <a:chExt cx="430548" cy="442848"/>
            </a:xfrm>
          </p:grpSpPr>
          <p:cxnSp>
            <p:nvCxnSpPr>
              <p:cNvPr id="66" name="Прямая со стрелкой 65">
                <a:extLst>
                  <a:ext uri="{FF2B5EF4-FFF2-40B4-BE49-F238E27FC236}">
                    <a16:creationId xmlns:a16="http://schemas.microsoft.com/office/drawing/2014/main" id="{E86F8B46-7AF9-4156-80D9-44DBA7F4F2AD}"/>
                  </a:ext>
                </a:extLst>
              </p:cNvPr>
              <p:cNvCxnSpPr/>
              <p:nvPr/>
            </p:nvCxnSpPr>
            <p:spPr>
              <a:xfrm>
                <a:off x="4741739" y="5638821"/>
                <a:ext cx="43054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 стрелкой 66">
                <a:extLst>
                  <a:ext uri="{FF2B5EF4-FFF2-40B4-BE49-F238E27FC236}">
                    <a16:creationId xmlns:a16="http://schemas.microsoft.com/office/drawing/2014/main" id="{8BCE8ACF-A087-461B-B62C-4AD71B13D58E}"/>
                  </a:ext>
                </a:extLst>
              </p:cNvPr>
              <p:cNvCxnSpPr/>
              <p:nvPr/>
            </p:nvCxnSpPr>
            <p:spPr>
              <a:xfrm flipV="1">
                <a:off x="4741739" y="5195973"/>
                <a:ext cx="0" cy="4428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/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/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55E860-EB12-414C-B668-36CD02F4ECD3}"/>
              </a:ext>
            </a:extLst>
          </p:cNvPr>
          <p:cNvSpPr/>
          <p:nvPr/>
        </p:nvSpPr>
        <p:spPr>
          <a:xfrm>
            <a:off x="7815779" y="3850840"/>
            <a:ext cx="3645008" cy="1321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56E7193-8F55-490E-A3EE-64887356AA51}"/>
              </a:ext>
            </a:extLst>
          </p:cNvPr>
          <p:cNvSpPr/>
          <p:nvPr/>
        </p:nvSpPr>
        <p:spPr>
          <a:xfrm>
            <a:off x="2029121" y="3122225"/>
            <a:ext cx="1907601" cy="421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57CDFDAB-FD43-4FC7-B427-E67365B9DB32}"/>
              </a:ext>
            </a:extLst>
          </p:cNvPr>
          <p:cNvGrpSpPr/>
          <p:nvPr/>
        </p:nvGrpSpPr>
        <p:grpSpPr>
          <a:xfrm>
            <a:off x="347140" y="269930"/>
            <a:ext cx="1712154" cy="2302475"/>
            <a:chOff x="738199" y="852893"/>
            <a:chExt cx="1712154" cy="2302475"/>
          </a:xfrm>
        </p:grpSpPr>
        <p:grpSp>
          <p:nvGrpSpPr>
            <p:cNvPr id="102" name="Группа 101">
              <a:extLst>
                <a:ext uri="{FF2B5EF4-FFF2-40B4-BE49-F238E27FC236}">
                  <a16:creationId xmlns:a16="http://schemas.microsoft.com/office/drawing/2014/main" id="{23A5F117-38BA-40AC-A8ED-5C520DC3F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199" y="852893"/>
              <a:ext cx="1615458" cy="2210142"/>
              <a:chOff x="-11535178" y="-1749837"/>
              <a:chExt cx="5957428" cy="8150474"/>
            </a:xfrm>
          </p:grpSpPr>
          <p:cxnSp>
            <p:nvCxnSpPr>
              <p:cNvPr id="106" name="Прямая со стрелкой 105">
                <a:extLst>
                  <a:ext uri="{FF2B5EF4-FFF2-40B4-BE49-F238E27FC236}">
                    <a16:creationId xmlns:a16="http://schemas.microsoft.com/office/drawing/2014/main" id="{B53A87CC-25EE-459B-AD34-77232F40A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35178" y="1368020"/>
                <a:ext cx="595742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>
                <a:extLst>
                  <a:ext uri="{FF2B5EF4-FFF2-40B4-BE49-F238E27FC236}">
                    <a16:creationId xmlns:a16="http://schemas.microsoft.com/office/drawing/2014/main" id="{CCFD291A-0908-4B04-9974-22316274A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35178" y="-1749837"/>
                <a:ext cx="3117861" cy="31178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 стрелкой 107">
                <a:extLst>
                  <a:ext uri="{FF2B5EF4-FFF2-40B4-BE49-F238E27FC236}">
                    <a16:creationId xmlns:a16="http://schemas.microsoft.com/office/drawing/2014/main" id="{09147B52-F2F2-4DAD-8F81-B6BAD6E8D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02534" y="1368020"/>
                <a:ext cx="0" cy="503261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/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/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28571" r="-23810" b="-2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/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2222" r="-1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EDEF705D-118C-4F91-AF50-4D63BD174E76}"/>
              </a:ext>
            </a:extLst>
          </p:cNvPr>
          <p:cNvSpPr/>
          <p:nvPr/>
        </p:nvSpPr>
        <p:spPr>
          <a:xfrm>
            <a:off x="8105949" y="4045587"/>
            <a:ext cx="209161" cy="83048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C0D66CD-4DF7-49E4-A699-6B6077A6052B}"/>
              </a:ext>
            </a:extLst>
          </p:cNvPr>
          <p:cNvCxnSpPr>
            <a:cxnSpLocks/>
          </p:cNvCxnSpPr>
          <p:nvPr/>
        </p:nvCxnSpPr>
        <p:spPr>
          <a:xfrm>
            <a:off x="2033347" y="1745999"/>
            <a:ext cx="0" cy="44576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60AB5102-90F7-41FF-8E26-E2005EDDFCC7}"/>
              </a:ext>
            </a:extLst>
          </p:cNvPr>
          <p:cNvCxnSpPr/>
          <p:nvPr/>
        </p:nvCxnSpPr>
        <p:spPr>
          <a:xfrm rot="5400000">
            <a:off x="6876060" y="4050829"/>
            <a:ext cx="26673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12BEFA-4878-4207-A203-35B7DCC449A4}"/>
              </a:ext>
            </a:extLst>
          </p:cNvPr>
          <p:cNvSpPr/>
          <p:nvPr/>
        </p:nvSpPr>
        <p:spPr>
          <a:xfrm>
            <a:off x="8023990" y="4045587"/>
            <a:ext cx="169889" cy="83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7CA5FF7C-DDCF-4AD2-9522-36B3C73EED92}"/>
              </a:ext>
            </a:extLst>
          </p:cNvPr>
          <p:cNvSpPr/>
          <p:nvPr/>
        </p:nvSpPr>
        <p:spPr>
          <a:xfrm>
            <a:off x="123237" y="3539263"/>
            <a:ext cx="3815157" cy="215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3947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56</Words>
  <Application>Microsoft Office PowerPoint</Application>
  <PresentationFormat>Широкоэкранный</PresentationFormat>
  <Paragraphs>56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Operator</dc:creator>
  <cp:lastModifiedBy>Operator</cp:lastModifiedBy>
  <cp:revision>22</cp:revision>
  <dcterms:created xsi:type="dcterms:W3CDTF">2024-05-06T07:29:32Z</dcterms:created>
  <dcterms:modified xsi:type="dcterms:W3CDTF">2024-05-14T13:27:44Z</dcterms:modified>
</cp:coreProperties>
</file>