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0000"/>
    <a:srgbClr val="BFBFBF"/>
    <a:srgbClr val="FFF2CC"/>
    <a:srgbClr val="E2F0D9"/>
    <a:srgbClr val="F0F7E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2F78-145B-4E09-A749-FC2612A50C3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2025-CF43-4643-B0FD-9F14A31F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2025-CF43-4643-B0FD-9F14A31F07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C8DF-5F24-4659-888D-06CCA079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24980-0CD3-489D-B3CE-202FD482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938D-A139-4B22-8AB5-F0885C1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EBC7-4849-4A4C-8E52-DB1D206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2392D-7729-4A49-849D-8A98188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7C48-41A7-499F-8FA3-53671794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AD520-5095-4397-A7A7-1B7E8AA7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3533-C9A2-475A-BAF7-55815EB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072-5EF0-48C1-BECC-D2EA91F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07FA0-AA8C-47B9-98D8-D3BEA3B3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1DE7A5-7C5E-41BF-9B88-A8ED09A7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2E29-D94A-4115-A0FC-EAF7C4FE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81A7-93AD-400E-A8EA-B9AF78E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ED5A1-481A-478F-967C-F3F0BE7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42616-1D92-4B7B-B208-2CD7B1E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90779-AEEC-4004-A666-F577C43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90CA7-67A5-4A9D-B0CE-60DE6A4F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6827-88AA-49D1-A425-A6FFF03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3A2AC-88AC-4414-9DD7-9FB0BB3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DB93-4A08-47E3-AF90-3ED7FC3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948-D008-4B82-B2F3-A060F3D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61A6D-8C89-4202-99B5-C7E02023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1F550-0995-45CA-8D5D-C4C1F52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A8E6B-192A-4FD8-924E-70944E75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C4A1-AFB4-407A-8BC9-30DDB25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3BA6-760C-4370-8380-7E97DF6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887AD-A590-43EE-9C9F-A3D35BEE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3FAD4-672D-4A39-B56C-A07BD15B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1493-493C-4B6D-8137-3F21AAF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26DEC-0657-4609-9442-F9A6D50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D9DD8-3D24-44CC-9950-0681AD3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B3AC-E024-442F-820F-E53D09E4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82FA6-877F-4AAA-8A30-998B9838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D902-43F6-4B6F-98BF-AB93D48D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F0D98-91EA-4073-8EFE-842FE2D5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9D886-7F7B-4BDF-8109-7F07B827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1FC45-E4CA-49A0-A3E2-816F2E95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5C3D4-5892-4249-8DB1-CD3A7F5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6258-92ED-4603-B27D-12524C0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B9E5-1CF1-4E67-B981-8BAACB0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81B07-2E87-4FEF-98EA-29AF62E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D514B-FDC4-4148-8CD7-D06DC1E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7A5C7-0958-461D-9C50-F96EC7E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90B70-065E-45DA-B2C4-5427C68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944DD-A599-4D79-939E-27D6AE9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9E10F-73F3-4777-AD81-733BE4C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6BFC-A239-42D0-A830-5F6D56E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55454-0EC8-4F0B-87BC-B19E3B4D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5CBF4-D1B5-4BBE-9BB8-E443E58D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911E4-0C65-4E3B-8F15-B730382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EBA80-E385-43D7-A1E5-1A3ADF7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2FC5-E26A-429A-AC32-778A8FA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A924-894F-4797-9E69-D8A482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7C3DA-A593-4584-BDF4-39A54CA7B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332815-27F9-46B3-884A-BF8F5C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C440C-199E-4264-BF0F-6A6D2D6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C94B-DF65-4807-BC84-5F04A4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BF233-3451-444C-B743-224955D5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02D9-2857-4394-BB0B-CD55AA2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3E00-72A4-4BBD-8321-9E6364A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3B71-AFCE-489E-9673-866627E5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8A5E-F820-4C45-897A-B8B30BC1449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7A7AB-5539-4E7F-9D55-F74C04D6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478C-76CA-4D72-95A6-F2CD47B7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25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1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1.png"/><Relationship Id="rId5" Type="http://schemas.openxmlformats.org/officeDocument/2006/relationships/image" Target="../media/image49.png"/><Relationship Id="rId15" Type="http://schemas.openxmlformats.org/officeDocument/2006/relationships/image" Target="../media/image34.png"/><Relationship Id="rId10" Type="http://schemas.openxmlformats.org/officeDocument/2006/relationships/image" Target="../media/image4.png"/><Relationship Id="rId4" Type="http://schemas.openxmlformats.org/officeDocument/2006/relationships/image" Target="../media/image48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626BC9A-9B9F-4E04-A079-EB3A3F589EEC}"/>
              </a:ext>
            </a:extLst>
          </p:cNvPr>
          <p:cNvGrpSpPr/>
          <p:nvPr/>
        </p:nvGrpSpPr>
        <p:grpSpPr>
          <a:xfrm>
            <a:off x="1100724" y="2104015"/>
            <a:ext cx="6165561" cy="2649969"/>
            <a:chOff x="5404680" y="4070216"/>
            <a:chExt cx="6165561" cy="26499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86CE05A4-4F81-4F12-9123-2FC882BBEF93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9F671D16-DCBF-470A-8BF7-CC26587501DF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259D2E4E-1893-4D9D-A9A6-0AA1B43B3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63A4BFE-608B-4CDF-B7D3-49B6BB823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A2B71C12-0C30-4922-A23B-CBA4BA06E0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D51E6E1D-9823-48B0-B3DE-041F86CC69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5E0E43C-79BE-4015-985C-6094C5FE533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7BA77CE-3902-4EF8-8847-1B58910F7D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Прямая со стрелкой 32">
                  <a:extLst>
                    <a:ext uri="{FF2B5EF4-FFF2-40B4-BE49-F238E27FC236}">
                      <a16:creationId xmlns:a16="http://schemas.microsoft.com/office/drawing/2014/main" id="{BDC066F5-0B76-4D06-867A-B2C67516ED4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1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706C4DF-A029-4913-995C-724A528375F7}"/>
              </a:ext>
            </a:extLst>
          </p:cNvPr>
          <p:cNvGrpSpPr/>
          <p:nvPr/>
        </p:nvGrpSpPr>
        <p:grpSpPr>
          <a:xfrm>
            <a:off x="1826010" y="4260362"/>
            <a:ext cx="749070" cy="785454"/>
            <a:chOff x="915058" y="4631384"/>
            <a:chExt cx="749070" cy="78545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F21633A-55C7-44E8-BAE2-333FA2BC2C40}"/>
                </a:ext>
              </a:extLst>
            </p:cNvPr>
            <p:cNvCxnSpPr/>
            <p:nvPr/>
          </p:nvCxnSpPr>
          <p:spPr>
            <a:xfrm>
              <a:off x="1148126" y="5166565"/>
              <a:ext cx="4305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40000BA-9E81-4B11-A4F8-1098ED987CDC}"/>
                </a:ext>
              </a:extLst>
            </p:cNvPr>
            <p:cNvCxnSpPr/>
            <p:nvPr/>
          </p:nvCxnSpPr>
          <p:spPr>
            <a:xfrm flipV="1">
              <a:off x="1148126" y="4723717"/>
              <a:ext cx="0" cy="4428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/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6667" r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/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22" y="4552641"/>
                <a:ext cx="252184" cy="299249"/>
              </a:xfrm>
              <a:prstGeom prst="rect">
                <a:avLst/>
              </a:prstGeom>
              <a:blipFill>
                <a:blip r:embed="rId5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blipFill>
                <a:blip r:embed="rId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79DF2-F599-4B09-82D0-7E1CF9A3BB40}"/>
              </a:ext>
            </a:extLst>
          </p:cNvPr>
          <p:cNvSpPr/>
          <p:nvPr/>
        </p:nvSpPr>
        <p:spPr>
          <a:xfrm>
            <a:off x="2558679" y="1677083"/>
            <a:ext cx="1888619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4E7644-943A-4383-8B0E-E51C904988D6}"/>
              </a:ext>
            </a:extLst>
          </p:cNvPr>
          <p:cNvSpPr/>
          <p:nvPr/>
        </p:nvSpPr>
        <p:spPr>
          <a:xfrm>
            <a:off x="5059425" y="1678108"/>
            <a:ext cx="361523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1169FE8-37DB-4786-8018-97F40D5E303A}"/>
              </a:ext>
            </a:extLst>
          </p:cNvPr>
          <p:cNvSpPr/>
          <p:nvPr/>
        </p:nvSpPr>
        <p:spPr>
          <a:xfrm>
            <a:off x="6372097" y="1677083"/>
            <a:ext cx="1771080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9216AE-3A20-4C03-A081-A1A3C6FCAD2D}"/>
              </a:ext>
            </a:extLst>
          </p:cNvPr>
          <p:cNvSpPr/>
          <p:nvPr/>
        </p:nvSpPr>
        <p:spPr>
          <a:xfrm>
            <a:off x="4447298" y="1677083"/>
            <a:ext cx="612126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C87BABF-5B23-4500-95C4-18BC20D65345}"/>
              </a:ext>
            </a:extLst>
          </p:cNvPr>
          <p:cNvSpPr/>
          <p:nvPr/>
        </p:nvSpPr>
        <p:spPr>
          <a:xfrm>
            <a:off x="5420948" y="1677083"/>
            <a:ext cx="951147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B568C8-5485-4749-BB44-B3F1B5CB6F31}"/>
              </a:ext>
            </a:extLst>
          </p:cNvPr>
          <p:cNvSpPr/>
          <p:nvPr/>
        </p:nvSpPr>
        <p:spPr>
          <a:xfrm>
            <a:off x="2558680" y="1677083"/>
            <a:ext cx="5593011" cy="2583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639C0B-A6A2-45FF-B8C6-F5F50D4A751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753361" y="4260362"/>
            <a:ext cx="19099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/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blipFill>
                <a:blip r:embed="rId10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A95DE56-EEDD-425E-931E-9854879A00E2}"/>
              </a:ext>
            </a:extLst>
          </p:cNvPr>
          <p:cNvCxnSpPr>
            <a:cxnSpLocks/>
          </p:cNvCxnSpPr>
          <p:nvPr/>
        </p:nvCxnSpPr>
        <p:spPr>
          <a:xfrm>
            <a:off x="4753361" y="4188151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C1E47F6-596E-4AF1-9BB8-B4CEF32FBB93}"/>
              </a:ext>
            </a:extLst>
          </p:cNvPr>
          <p:cNvCxnSpPr>
            <a:cxnSpLocks/>
          </p:cNvCxnSpPr>
          <p:nvPr/>
        </p:nvCxnSpPr>
        <p:spPr>
          <a:xfrm>
            <a:off x="542027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5521061-20E9-4BE9-8650-300FA2DC816B}"/>
              </a:ext>
            </a:extLst>
          </p:cNvPr>
          <p:cNvCxnSpPr>
            <a:cxnSpLocks/>
          </p:cNvCxnSpPr>
          <p:nvPr/>
        </p:nvCxnSpPr>
        <p:spPr>
          <a:xfrm>
            <a:off x="6375656" y="4177503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E4E4908-DC36-42D7-85D4-A37B1C462C05}"/>
              </a:ext>
            </a:extLst>
          </p:cNvPr>
          <p:cNvCxnSpPr>
            <a:cxnSpLocks/>
          </p:cNvCxnSpPr>
          <p:nvPr/>
        </p:nvCxnSpPr>
        <p:spPr>
          <a:xfrm>
            <a:off x="6673178" y="4174002"/>
            <a:ext cx="0" cy="144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/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11985E-754C-464C-B6DE-A0235BF0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64" y="3948454"/>
                <a:ext cx="267124" cy="232692"/>
              </a:xfrm>
              <a:prstGeom prst="rect">
                <a:avLst/>
              </a:prstGeom>
              <a:blipFill>
                <a:blip r:embed="rId11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/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130AAA-31D0-496F-8D1A-960C8285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28" y="3942105"/>
                <a:ext cx="267124" cy="232692"/>
              </a:xfrm>
              <a:prstGeom prst="rect">
                <a:avLst/>
              </a:prstGeom>
              <a:blipFill>
                <a:blip r:embed="rId12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/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BD64-0BD5-4C59-B608-60D43F3F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42" y="3948621"/>
                <a:ext cx="267124" cy="232692"/>
              </a:xfrm>
              <a:prstGeom prst="rect">
                <a:avLst/>
              </a:prstGeom>
              <a:blipFill>
                <a:blip r:embed="rId13"/>
                <a:stretch>
                  <a:fillRect l="-15909" r="-4545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араллелограмм 74">
            <a:extLst>
              <a:ext uri="{FF2B5EF4-FFF2-40B4-BE49-F238E27FC236}">
                <a16:creationId xmlns:a16="http://schemas.microsoft.com/office/drawing/2014/main" id="{41E19B58-FDE4-4360-B1D2-504B03381611}"/>
              </a:ext>
            </a:extLst>
          </p:cNvPr>
          <p:cNvSpPr/>
          <p:nvPr/>
        </p:nvSpPr>
        <p:spPr>
          <a:xfrm rot="5400000" flipH="1">
            <a:off x="4432552" y="2902326"/>
            <a:ext cx="2962304" cy="1518451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араллелограмм 41">
            <a:extLst>
              <a:ext uri="{FF2B5EF4-FFF2-40B4-BE49-F238E27FC236}">
                <a16:creationId xmlns:a16="http://schemas.microsoft.com/office/drawing/2014/main" id="{0EE97983-1A51-4CBF-94B0-36D3642ADBC2}"/>
              </a:ext>
            </a:extLst>
          </p:cNvPr>
          <p:cNvSpPr/>
          <p:nvPr/>
        </p:nvSpPr>
        <p:spPr>
          <a:xfrm rot="5400000" flipH="1">
            <a:off x="2839668" y="2891040"/>
            <a:ext cx="2968672" cy="1541019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FECCE43-80CA-42BA-83FE-CADEC4B20B59}"/>
              </a:ext>
            </a:extLst>
          </p:cNvPr>
          <p:cNvSpPr/>
          <p:nvPr/>
        </p:nvSpPr>
        <p:spPr>
          <a:xfrm>
            <a:off x="5096193" y="2186528"/>
            <a:ext cx="3498546" cy="142749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BBA27D-3E89-46DC-BC9B-5235C0087FEB}"/>
              </a:ext>
            </a:extLst>
          </p:cNvPr>
          <p:cNvSpPr/>
          <p:nvPr/>
        </p:nvSpPr>
        <p:spPr>
          <a:xfrm>
            <a:off x="3554021" y="3693694"/>
            <a:ext cx="3507706" cy="144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A13A03B0-1191-4163-A41E-34350D59F82B}"/>
              </a:ext>
            </a:extLst>
          </p:cNvPr>
          <p:cNvSpPr/>
          <p:nvPr/>
        </p:nvSpPr>
        <p:spPr>
          <a:xfrm>
            <a:off x="3009207" y="1534745"/>
            <a:ext cx="6595788" cy="2167926"/>
          </a:xfrm>
          <a:prstGeom prst="parallelogram">
            <a:avLst>
              <a:gd name="adj" fmla="val 100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4443022" y="4286768"/>
            <a:ext cx="1443216" cy="26865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1">
            <a:extLst>
              <a:ext uri="{FF2B5EF4-FFF2-40B4-BE49-F238E27FC236}">
                <a16:creationId xmlns:a16="http://schemas.microsoft.com/office/drawing/2014/main" id="{24C0039A-DCA5-4E16-A2CB-C7189B42A603}"/>
              </a:ext>
            </a:extLst>
          </p:cNvPr>
          <p:cNvSpPr/>
          <p:nvPr/>
        </p:nvSpPr>
        <p:spPr>
          <a:xfrm rot="5400000" flipH="1">
            <a:off x="6345328" y="2895371"/>
            <a:ext cx="2965287" cy="1528970"/>
          </a:xfrm>
          <a:prstGeom prst="parallelogram">
            <a:avLst>
              <a:gd name="adj" fmla="val 9939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араллелограмм 62">
            <a:extLst>
              <a:ext uri="{FF2B5EF4-FFF2-40B4-BE49-F238E27FC236}">
                <a16:creationId xmlns:a16="http://schemas.microsoft.com/office/drawing/2014/main" id="{8064DB1D-15BA-4796-819E-7499A3E5C05E}"/>
              </a:ext>
            </a:extLst>
          </p:cNvPr>
          <p:cNvSpPr/>
          <p:nvPr/>
        </p:nvSpPr>
        <p:spPr>
          <a:xfrm rot="5400000" flipH="1">
            <a:off x="8751796" y="3525757"/>
            <a:ext cx="3331601" cy="1517506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араллелограмм 43">
            <a:extLst>
              <a:ext uri="{FF2B5EF4-FFF2-40B4-BE49-F238E27FC236}">
                <a16:creationId xmlns:a16="http://schemas.microsoft.com/office/drawing/2014/main" id="{D69FF90C-B0D7-4A92-AC20-67F76C17D751}"/>
              </a:ext>
            </a:extLst>
          </p:cNvPr>
          <p:cNvSpPr/>
          <p:nvPr/>
        </p:nvSpPr>
        <p:spPr>
          <a:xfrm rot="5400000" flipH="1">
            <a:off x="994599" y="991728"/>
            <a:ext cx="2697256" cy="1623476"/>
          </a:xfrm>
          <a:prstGeom prst="parallelogram">
            <a:avLst>
              <a:gd name="adj" fmla="val 99399"/>
            </a:avLst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CF76A613-1E2B-4AED-8594-B7D7662EAD9A}"/>
              </a:ext>
            </a:extLst>
          </p:cNvPr>
          <p:cNvGrpSpPr>
            <a:grpSpLocks noChangeAspect="1"/>
          </p:cNvGrpSpPr>
          <p:nvPr/>
        </p:nvGrpSpPr>
        <p:grpSpPr>
          <a:xfrm>
            <a:off x="5152856" y="3961778"/>
            <a:ext cx="1085846" cy="1460227"/>
            <a:chOff x="738199" y="852893"/>
            <a:chExt cx="1712154" cy="2302475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B014DD65-D28D-4E54-BDD1-6187696B0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30" name="Прямая со стрелкой 29">
                <a:extLst>
                  <a:ext uri="{FF2B5EF4-FFF2-40B4-BE49-F238E27FC236}">
                    <a16:creationId xmlns:a16="http://schemas.microsoft.com/office/drawing/2014/main" id="{4468664F-311A-407D-8AF2-666CD52A7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0C9D142C-B96D-49EC-92D1-D9B9B6361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B1D426AB-97F6-48A5-A530-C0F91D16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E38672D2-D47A-4B0B-805C-B8EA6F063F61}"/>
              </a:ext>
            </a:extLst>
          </p:cNvPr>
          <p:cNvSpPr/>
          <p:nvPr/>
        </p:nvSpPr>
        <p:spPr>
          <a:xfrm>
            <a:off x="3554020" y="2177215"/>
            <a:ext cx="5038437" cy="1519376"/>
          </a:xfrm>
          <a:prstGeom prst="parallelogram">
            <a:avLst>
              <a:gd name="adj" fmla="val 10091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4978686" y="3758360"/>
            <a:ext cx="1443216" cy="2223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5614426" y="3158907"/>
            <a:ext cx="1443216" cy="15855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80AA7AC-8423-4006-80B0-6D95C0914AAA}"/>
              </a:ext>
            </a:extLst>
          </p:cNvPr>
          <p:cNvGrpSpPr>
            <a:grpSpLocks noChangeAspect="1"/>
          </p:cNvGrpSpPr>
          <p:nvPr/>
        </p:nvGrpSpPr>
        <p:grpSpPr>
          <a:xfrm>
            <a:off x="6881710" y="1320415"/>
            <a:ext cx="2790147" cy="3918422"/>
            <a:chOff x="8280071" y="805644"/>
            <a:chExt cx="3702115" cy="5199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C339CE-617E-4370-BE3A-1CA9FD2F2E6F}"/>
                    </a:ext>
                  </a:extLst>
                </p:cNvPr>
                <p:cNvSpPr txBox="1"/>
                <p:nvPr/>
              </p:nvSpPr>
              <p:spPr>
                <a:xfrm>
                  <a:off x="8325570" y="2807666"/>
                  <a:ext cx="25218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C339CE-617E-4370-BE3A-1CA9FD2F2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570" y="2807666"/>
                  <a:ext cx="252184" cy="299249"/>
                </a:xfrm>
                <a:prstGeom prst="rect">
                  <a:avLst/>
                </a:prstGeom>
                <a:blipFill>
                  <a:blip r:embed="rId2"/>
                  <a:stretch>
                    <a:fillRect l="-45161" r="-41935" b="-702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204134-02BC-41D7-9D1A-EF71AEB13194}"/>
                    </a:ext>
                  </a:extLst>
                </p:cNvPr>
                <p:cNvSpPr txBox="1"/>
                <p:nvPr/>
              </p:nvSpPr>
              <p:spPr>
                <a:xfrm>
                  <a:off x="8280071" y="494968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204134-02BC-41D7-9D1A-EF71AEB13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71" y="4949686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176" r="-29412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8919DCD-7460-4A82-9E2D-C17D75BFDE40}"/>
                    </a:ext>
                  </a:extLst>
                </p:cNvPr>
                <p:cNvSpPr txBox="1"/>
                <p:nvPr/>
              </p:nvSpPr>
              <p:spPr>
                <a:xfrm>
                  <a:off x="10039190" y="5727815"/>
                  <a:ext cx="2762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8919DCD-7460-4A82-9E2D-C17D75BFD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190" y="5727815"/>
                  <a:ext cx="2762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143" r="-25714" b="-558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F7520C-335F-4F0F-97F7-75A7B75C023B}"/>
                    </a:ext>
                  </a:extLst>
                </p:cNvPr>
                <p:cNvSpPr txBox="1"/>
                <p:nvPr/>
              </p:nvSpPr>
              <p:spPr>
                <a:xfrm>
                  <a:off x="11704098" y="2850656"/>
                  <a:ext cx="2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F7520C-335F-4F0F-97F7-75A7B75C0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098" y="2850656"/>
                  <a:ext cx="2780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143" r="-25714" b="-514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94A07685-D238-47EF-BFC8-AF3E0AC7C0DA}"/>
                </a:ext>
              </a:extLst>
            </p:cNvPr>
            <p:cNvSpPr/>
            <p:nvPr/>
          </p:nvSpPr>
          <p:spPr>
            <a:xfrm rot="5400000">
              <a:off x="9267940" y="205010"/>
              <a:ext cx="1649037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A42EFB8-BFDB-424E-B899-D84FD77D776D}"/>
                </a:ext>
              </a:extLst>
            </p:cNvPr>
            <p:cNvSpPr/>
            <p:nvPr/>
          </p:nvSpPr>
          <p:spPr>
            <a:xfrm rot="5400000">
              <a:off x="9933497" y="1721835"/>
              <a:ext cx="315662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5EB47CDC-5B05-449C-96B3-B4129E737F3A}"/>
                </a:ext>
              </a:extLst>
            </p:cNvPr>
            <p:cNvSpPr/>
            <p:nvPr/>
          </p:nvSpPr>
          <p:spPr>
            <a:xfrm rot="5400000">
              <a:off x="9319254" y="3483361"/>
              <a:ext cx="1546409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6022814C-25B8-4F9F-B0F2-9EF82E3570F9}"/>
                </a:ext>
              </a:extLst>
            </p:cNvPr>
            <p:cNvSpPr/>
            <p:nvPr/>
          </p:nvSpPr>
          <p:spPr>
            <a:xfrm rot="5400000">
              <a:off x="9825221" y="1296766"/>
              <a:ext cx="534474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75013FA4-5708-4F56-8A8F-EB84220949AE}"/>
                </a:ext>
              </a:extLst>
            </p:cNvPr>
            <p:cNvSpPr/>
            <p:nvPr/>
          </p:nvSpPr>
          <p:spPr>
            <a:xfrm rot="5400000">
              <a:off x="9677214" y="2294910"/>
              <a:ext cx="830489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CA1F329D-E6EE-46CD-A4F4-3B33D4A9CC91}"/>
                </a:ext>
              </a:extLst>
            </p:cNvPr>
            <p:cNvSpPr/>
            <p:nvPr/>
          </p:nvSpPr>
          <p:spPr>
            <a:xfrm rot="5400000">
              <a:off x="7650705" y="1822246"/>
              <a:ext cx="4883507" cy="285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E3AC674-335B-462C-88A2-475AD7C13E73}"/>
                    </a:ext>
                  </a:extLst>
                </p:cNvPr>
                <p:cNvSpPr txBox="1"/>
                <p:nvPr/>
              </p:nvSpPr>
              <p:spPr>
                <a:xfrm>
                  <a:off x="8321439" y="1236255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E3AC674-335B-462C-88A2-475AD7C13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439" y="1236255"/>
                  <a:ext cx="2789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235" r="-32353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4ECB8E-10C7-40E1-9D24-F446292C4DAB}"/>
                    </a:ext>
                  </a:extLst>
                </p:cNvPr>
                <p:cNvSpPr txBox="1"/>
                <p:nvPr/>
              </p:nvSpPr>
              <p:spPr>
                <a:xfrm>
                  <a:off x="8899822" y="5088185"/>
                  <a:ext cx="2773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4ECB8E-10C7-40E1-9D24-F446292C4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822" y="5088185"/>
                  <a:ext cx="2773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2941" r="-50000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E4E401A0-7498-4FA9-A027-A1217A09D284}"/>
                </a:ext>
              </a:extLst>
            </p:cNvPr>
            <p:cNvSpPr/>
            <p:nvPr/>
          </p:nvSpPr>
          <p:spPr>
            <a:xfrm>
              <a:off x="8515109" y="3304815"/>
              <a:ext cx="322084" cy="83048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926A8A3E-640D-4504-9A9F-702C438264CA}"/>
                </a:ext>
              </a:extLst>
            </p:cNvPr>
            <p:cNvCxnSpPr/>
            <p:nvPr/>
          </p:nvCxnSpPr>
          <p:spPr>
            <a:xfrm rot="5400000">
              <a:off x="7329105" y="3310057"/>
              <a:ext cx="266731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F3A47EB-9EC0-43DB-B226-4CAC7709C798}"/>
                </a:ext>
              </a:extLst>
            </p:cNvPr>
            <p:cNvSpPr/>
            <p:nvPr/>
          </p:nvSpPr>
          <p:spPr>
            <a:xfrm>
              <a:off x="8477035" y="3304815"/>
              <a:ext cx="169889" cy="830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89BA1A6B-6D65-4B74-9D05-A65963623C93}"/>
                </a:ext>
              </a:extLst>
            </p:cNvPr>
            <p:cNvGrpSpPr/>
            <p:nvPr/>
          </p:nvGrpSpPr>
          <p:grpSpPr>
            <a:xfrm>
              <a:off x="8410893" y="3462244"/>
              <a:ext cx="1028286" cy="1167941"/>
              <a:chOff x="4587802" y="5033516"/>
              <a:chExt cx="604942" cy="691488"/>
            </a:xfrm>
          </p:grpSpPr>
          <p:grpSp>
            <p:nvGrpSpPr>
              <p:cNvPr id="76" name="Группа 75">
                <a:extLst>
                  <a:ext uri="{FF2B5EF4-FFF2-40B4-BE49-F238E27FC236}">
                    <a16:creationId xmlns:a16="http://schemas.microsoft.com/office/drawing/2014/main" id="{69685D27-8D90-4DF7-8D79-DCFFEA161B0D}"/>
                  </a:ext>
                </a:extLst>
              </p:cNvPr>
              <p:cNvGrpSpPr/>
              <p:nvPr/>
            </p:nvGrpSpPr>
            <p:grpSpPr>
              <a:xfrm rot="5400000">
                <a:off x="4741739" y="5195973"/>
                <a:ext cx="430548" cy="442848"/>
                <a:chOff x="4741739" y="5195973"/>
                <a:chExt cx="430548" cy="442848"/>
              </a:xfrm>
            </p:grpSpPr>
            <p:cxnSp>
              <p:nvCxnSpPr>
                <p:cNvPr id="80" name="Прямая со стрелкой 79">
                  <a:extLst>
                    <a:ext uri="{FF2B5EF4-FFF2-40B4-BE49-F238E27FC236}">
                      <a16:creationId xmlns:a16="http://schemas.microsoft.com/office/drawing/2014/main" id="{7BEF235F-8F49-4309-A1AD-C2A911CB2A32}"/>
                    </a:ext>
                  </a:extLst>
                </p:cNvPr>
                <p:cNvCxnSpPr/>
                <p:nvPr/>
              </p:nvCxnSpPr>
              <p:spPr>
                <a:xfrm>
                  <a:off x="4741739" y="563882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>
                  <a:extLst>
                    <a:ext uri="{FF2B5EF4-FFF2-40B4-BE49-F238E27FC236}">
                      <a16:creationId xmlns:a16="http://schemas.microsoft.com/office/drawing/2014/main" id="{B02B45C6-42DB-4996-A50E-68DB56502EFA}"/>
                    </a:ext>
                  </a:extLst>
                </p:cNvPr>
                <p:cNvCxnSpPr/>
                <p:nvPr/>
              </p:nvCxnSpPr>
              <p:spPr>
                <a:xfrm flipV="1">
                  <a:off x="4741739" y="519597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456C9E9-AFA2-4C7C-A52A-75216A77E1F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02" y="5540338"/>
                    <a:ext cx="111633" cy="18466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456C9E9-AFA2-4C7C-A52A-75216A77E1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7802" y="5540338"/>
                    <a:ext cx="111633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167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05FF3D7-AB47-4210-9A94-D26145B6154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287" y="5033516"/>
                    <a:ext cx="124457" cy="18466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05FF3D7-AB47-4210-9A94-D26145B615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8287" y="5033516"/>
                    <a:ext cx="124457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1538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6C22DFC2-A2AB-473A-ABFF-9AA4B678C09D}"/>
                </a:ext>
              </a:extLst>
            </p:cNvPr>
            <p:cNvSpPr/>
            <p:nvPr/>
          </p:nvSpPr>
          <p:spPr>
            <a:xfrm>
              <a:off x="8593109" y="3021573"/>
              <a:ext cx="2966470" cy="14526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араллелограмм 60">
            <a:extLst>
              <a:ext uri="{FF2B5EF4-FFF2-40B4-BE49-F238E27FC236}">
                <a16:creationId xmlns:a16="http://schemas.microsoft.com/office/drawing/2014/main" id="{4B01BF83-4170-4669-99DF-C309892A0A53}"/>
              </a:ext>
            </a:extLst>
          </p:cNvPr>
          <p:cNvSpPr/>
          <p:nvPr/>
        </p:nvSpPr>
        <p:spPr>
          <a:xfrm rot="5400000" flipH="1">
            <a:off x="2518261" y="2754181"/>
            <a:ext cx="2383852" cy="1221941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Параллелограмм 86">
            <a:extLst>
              <a:ext uri="{FF2B5EF4-FFF2-40B4-BE49-F238E27FC236}">
                <a16:creationId xmlns:a16="http://schemas.microsoft.com/office/drawing/2014/main" id="{2CCDF7BD-58A0-4303-BC15-9486F8308F6C}"/>
              </a:ext>
            </a:extLst>
          </p:cNvPr>
          <p:cNvSpPr/>
          <p:nvPr/>
        </p:nvSpPr>
        <p:spPr>
          <a:xfrm rot="5400000" flipH="1">
            <a:off x="916990" y="2232087"/>
            <a:ext cx="2905992" cy="1749114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араллелограмм 88">
            <a:extLst>
              <a:ext uri="{FF2B5EF4-FFF2-40B4-BE49-F238E27FC236}">
                <a16:creationId xmlns:a16="http://schemas.microsoft.com/office/drawing/2014/main" id="{EFCBCDFB-1612-4A3D-A76E-713631BB0643}"/>
              </a:ext>
            </a:extLst>
          </p:cNvPr>
          <p:cNvSpPr/>
          <p:nvPr/>
        </p:nvSpPr>
        <p:spPr>
          <a:xfrm rot="5400000" flipH="1">
            <a:off x="4017738" y="2243004"/>
            <a:ext cx="2889131" cy="1739011"/>
          </a:xfrm>
          <a:prstGeom prst="parallelogram">
            <a:avLst>
              <a:gd name="adj" fmla="val 99638"/>
            </a:avLst>
          </a:prstGeom>
          <a:solidFill>
            <a:srgbClr val="FFF2CC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3D06AE66-83C8-4A55-9F78-884F4455154E}"/>
              </a:ext>
            </a:extLst>
          </p:cNvPr>
          <p:cNvSpPr/>
          <p:nvPr/>
        </p:nvSpPr>
        <p:spPr>
          <a:xfrm>
            <a:off x="1496948" y="3398241"/>
            <a:ext cx="3094940" cy="1161399"/>
          </a:xfrm>
          <a:prstGeom prst="rect">
            <a:avLst/>
          </a:prstGeom>
          <a:solidFill>
            <a:srgbClr val="FFF2CC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EBB6E413-BF5F-4788-8EDB-6510396FE4DC}"/>
              </a:ext>
            </a:extLst>
          </p:cNvPr>
          <p:cNvSpPr/>
          <p:nvPr/>
        </p:nvSpPr>
        <p:spPr>
          <a:xfrm>
            <a:off x="1496946" y="1653648"/>
            <a:ext cx="4845727" cy="1744593"/>
          </a:xfrm>
          <a:prstGeom prst="parallelogram">
            <a:avLst>
              <a:gd name="adj" fmla="val 1005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FD53A7E6-6A8C-42AD-B645-8DE7C313EEEE}"/>
              </a:ext>
            </a:extLst>
          </p:cNvPr>
          <p:cNvSpPr/>
          <p:nvPr/>
        </p:nvSpPr>
        <p:spPr>
          <a:xfrm rot="5400000">
            <a:off x="2517328" y="3865695"/>
            <a:ext cx="1161398" cy="2213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8D1CA52A-32CE-4F77-83CA-D0E715DD4546}"/>
              </a:ext>
            </a:extLst>
          </p:cNvPr>
          <p:cNvSpPr/>
          <p:nvPr/>
        </p:nvSpPr>
        <p:spPr>
          <a:xfrm rot="5400000" flipH="1">
            <a:off x="2521533" y="2232086"/>
            <a:ext cx="2905992" cy="1749113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9615AC81-0CE6-45AC-91DE-B16F10C592B5}"/>
              </a:ext>
            </a:extLst>
          </p:cNvPr>
          <p:cNvSpPr/>
          <p:nvPr/>
        </p:nvSpPr>
        <p:spPr>
          <a:xfrm>
            <a:off x="1495430" y="2788913"/>
            <a:ext cx="3098132" cy="6104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араллелограмм 95">
            <a:extLst>
              <a:ext uri="{FF2B5EF4-FFF2-40B4-BE49-F238E27FC236}">
                <a16:creationId xmlns:a16="http://schemas.microsoft.com/office/drawing/2014/main" id="{799EBC53-5F0A-4582-9C81-829D54E96473}"/>
              </a:ext>
            </a:extLst>
          </p:cNvPr>
          <p:cNvSpPr/>
          <p:nvPr/>
        </p:nvSpPr>
        <p:spPr>
          <a:xfrm>
            <a:off x="1507477" y="1049442"/>
            <a:ext cx="4845726" cy="1744593"/>
          </a:xfrm>
          <a:prstGeom prst="parallelogram">
            <a:avLst>
              <a:gd name="adj" fmla="val 100292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537AF3B2-5069-4569-A2AC-F2A5908BE6D1}"/>
              </a:ext>
            </a:extLst>
          </p:cNvPr>
          <p:cNvSpPr/>
          <p:nvPr/>
        </p:nvSpPr>
        <p:spPr>
          <a:xfrm rot="5400000" flipH="1">
            <a:off x="4292198" y="1355233"/>
            <a:ext cx="2350594" cy="1739011"/>
          </a:xfrm>
          <a:prstGeom prst="parallelogram">
            <a:avLst>
              <a:gd name="adj" fmla="val 99877"/>
            </a:avLst>
          </a:prstGeom>
          <a:solidFill>
            <a:schemeClr val="bg1">
              <a:lumMod val="65000"/>
            </a:schemeClr>
          </a:solidFill>
          <a:ln w="6350">
            <a:solidFill>
              <a:srgbClr val="0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33C85E0F-6C00-46E3-8048-0A72328FCB79}"/>
              </a:ext>
            </a:extLst>
          </p:cNvPr>
          <p:cNvSpPr/>
          <p:nvPr/>
        </p:nvSpPr>
        <p:spPr>
          <a:xfrm>
            <a:off x="1494051" y="4562294"/>
            <a:ext cx="3098132" cy="6104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F3A5B86B-7A5E-454D-BEB8-6486E84AAC4C}"/>
              </a:ext>
            </a:extLst>
          </p:cNvPr>
          <p:cNvSpPr/>
          <p:nvPr/>
        </p:nvSpPr>
        <p:spPr>
          <a:xfrm rot="5400000" flipH="1">
            <a:off x="4290819" y="3128614"/>
            <a:ext cx="2350594" cy="1739011"/>
          </a:xfrm>
          <a:prstGeom prst="parallelogram">
            <a:avLst>
              <a:gd name="adj" fmla="val 99877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DED26A33-AD0C-4695-9743-50930F330E26}"/>
              </a:ext>
            </a:extLst>
          </p:cNvPr>
          <p:cNvGrpSpPr/>
          <p:nvPr/>
        </p:nvGrpSpPr>
        <p:grpSpPr>
          <a:xfrm>
            <a:off x="3094697" y="3522856"/>
            <a:ext cx="922327" cy="1240330"/>
            <a:chOff x="738199" y="852893"/>
            <a:chExt cx="1712154" cy="2302475"/>
          </a:xfrm>
        </p:grpSpPr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DEB026B1-BFA5-4323-AC06-0C408BF55F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2070A19E-FD6E-4FF8-9667-C46731FE7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71CFE814-8171-49FB-840F-87A1C9866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E164ADEF-2FE5-4CEB-94CD-5E4AC16DE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EFB536F-EE27-4336-95FC-F36E3459BF5F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EFB536F-EE27-4336-95FC-F36E3459B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0000" r="-90000" b="-8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7325BB-564E-45FB-AF53-6CFE1FFF6D41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7325BB-564E-45FB-AF53-6CFE1FFF6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1818" r="-109091" b="-13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9DC4BC-8E2B-4390-A71D-E631CF8DB90A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9DC4BC-8E2B-4390-A71D-E631CF8DB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70000" r="-80000" b="-8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1850A5F-FDC1-4BCE-855F-EF4D5C22286D}"/>
              </a:ext>
            </a:extLst>
          </p:cNvPr>
          <p:cNvSpPr/>
          <p:nvPr/>
        </p:nvSpPr>
        <p:spPr>
          <a:xfrm>
            <a:off x="3106920" y="2756372"/>
            <a:ext cx="1521711" cy="24479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Стрелка: влево-вправо 108">
            <a:extLst>
              <a:ext uri="{FF2B5EF4-FFF2-40B4-BE49-F238E27FC236}">
                <a16:creationId xmlns:a16="http://schemas.microsoft.com/office/drawing/2014/main" id="{914A25E2-6C94-485D-A416-550B853A94FA}"/>
              </a:ext>
            </a:extLst>
          </p:cNvPr>
          <p:cNvSpPr/>
          <p:nvPr/>
        </p:nvSpPr>
        <p:spPr>
          <a:xfrm rot="21346583">
            <a:off x="5015804" y="3576299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32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араллелограмм 74">
            <a:extLst>
              <a:ext uri="{FF2B5EF4-FFF2-40B4-BE49-F238E27FC236}">
                <a16:creationId xmlns:a16="http://schemas.microsoft.com/office/drawing/2014/main" id="{41E19B58-FDE4-4360-B1D2-504B03381611}"/>
              </a:ext>
            </a:extLst>
          </p:cNvPr>
          <p:cNvSpPr/>
          <p:nvPr/>
        </p:nvSpPr>
        <p:spPr>
          <a:xfrm rot="5400000" flipH="1">
            <a:off x="3173974" y="2754187"/>
            <a:ext cx="2383852" cy="1221941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араллелограмм 60">
            <a:extLst>
              <a:ext uri="{FF2B5EF4-FFF2-40B4-BE49-F238E27FC236}">
                <a16:creationId xmlns:a16="http://schemas.microsoft.com/office/drawing/2014/main" id="{B9EE1ED1-FF4E-4C72-957E-64FDDBED071A}"/>
              </a:ext>
            </a:extLst>
          </p:cNvPr>
          <p:cNvSpPr/>
          <p:nvPr/>
        </p:nvSpPr>
        <p:spPr>
          <a:xfrm>
            <a:off x="3750455" y="2233072"/>
            <a:ext cx="3242261" cy="1744593"/>
          </a:xfrm>
          <a:prstGeom prst="parallelogram">
            <a:avLst>
              <a:gd name="adj" fmla="val 100292"/>
            </a:avLst>
          </a:prstGeom>
          <a:solidFill>
            <a:srgbClr val="E2F0D9">
              <a:alpha val="72157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араллелограмм 41">
            <a:extLst>
              <a:ext uri="{FF2B5EF4-FFF2-40B4-BE49-F238E27FC236}">
                <a16:creationId xmlns:a16="http://schemas.microsoft.com/office/drawing/2014/main" id="{0EE97983-1A51-4CBF-94B0-36D3642ADBC2}"/>
              </a:ext>
            </a:extLst>
          </p:cNvPr>
          <p:cNvSpPr/>
          <p:nvPr/>
        </p:nvSpPr>
        <p:spPr>
          <a:xfrm rot="5400000" flipH="1">
            <a:off x="1572703" y="2232093"/>
            <a:ext cx="2905992" cy="1749114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1">
            <a:extLst>
              <a:ext uri="{FF2B5EF4-FFF2-40B4-BE49-F238E27FC236}">
                <a16:creationId xmlns:a16="http://schemas.microsoft.com/office/drawing/2014/main" id="{24C0039A-DCA5-4E16-A2CB-C7189B42A603}"/>
              </a:ext>
            </a:extLst>
          </p:cNvPr>
          <p:cNvSpPr/>
          <p:nvPr/>
        </p:nvSpPr>
        <p:spPr>
          <a:xfrm rot="5400000" flipH="1">
            <a:off x="4673451" y="2243010"/>
            <a:ext cx="2889131" cy="1739011"/>
          </a:xfrm>
          <a:prstGeom prst="parallelogram">
            <a:avLst>
              <a:gd name="adj" fmla="val 99638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BBA27D-3E89-46DC-BC9B-5235C0087FEB}"/>
              </a:ext>
            </a:extLst>
          </p:cNvPr>
          <p:cNvSpPr/>
          <p:nvPr/>
        </p:nvSpPr>
        <p:spPr>
          <a:xfrm>
            <a:off x="2152661" y="3398247"/>
            <a:ext cx="3094940" cy="1161399"/>
          </a:xfrm>
          <a:prstGeom prst="rect">
            <a:avLst/>
          </a:prstGeom>
          <a:solidFill>
            <a:srgbClr val="FFF2CC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A13A03B0-1191-4163-A41E-34350D59F82B}"/>
              </a:ext>
            </a:extLst>
          </p:cNvPr>
          <p:cNvSpPr/>
          <p:nvPr/>
        </p:nvSpPr>
        <p:spPr>
          <a:xfrm>
            <a:off x="2152659" y="1653654"/>
            <a:ext cx="4845727" cy="1744593"/>
          </a:xfrm>
          <a:prstGeom prst="parallelogram">
            <a:avLst>
              <a:gd name="adj" fmla="val 1005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3173041" y="3865701"/>
            <a:ext cx="1161398" cy="2213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араллелограмм 62">
            <a:extLst>
              <a:ext uri="{FF2B5EF4-FFF2-40B4-BE49-F238E27FC236}">
                <a16:creationId xmlns:a16="http://schemas.microsoft.com/office/drawing/2014/main" id="{8064DB1D-15BA-4796-819E-7499A3E5C05E}"/>
              </a:ext>
            </a:extLst>
          </p:cNvPr>
          <p:cNvSpPr/>
          <p:nvPr/>
        </p:nvSpPr>
        <p:spPr>
          <a:xfrm rot="5400000" flipH="1">
            <a:off x="3177246" y="2232092"/>
            <a:ext cx="2905992" cy="1749113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54DE92EE-7A1D-4F0B-A95B-7DC1F14C6299}"/>
              </a:ext>
            </a:extLst>
          </p:cNvPr>
          <p:cNvCxnSpPr>
            <a:cxnSpLocks/>
          </p:cNvCxnSpPr>
          <p:nvPr/>
        </p:nvCxnSpPr>
        <p:spPr>
          <a:xfrm flipV="1">
            <a:off x="3754885" y="2756378"/>
            <a:ext cx="1224218" cy="12262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1FC9AF2-AA34-4888-9FD1-D8DFA4EE6485}"/>
              </a:ext>
            </a:extLst>
          </p:cNvPr>
          <p:cNvSpPr/>
          <p:nvPr/>
        </p:nvSpPr>
        <p:spPr>
          <a:xfrm>
            <a:off x="2151143" y="2788919"/>
            <a:ext cx="3098132" cy="610483"/>
          </a:xfrm>
          <a:prstGeom prst="rect">
            <a:avLst/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араллелограмм 39">
            <a:extLst>
              <a:ext uri="{FF2B5EF4-FFF2-40B4-BE49-F238E27FC236}">
                <a16:creationId xmlns:a16="http://schemas.microsoft.com/office/drawing/2014/main" id="{65875F13-FDB6-46D2-A76B-CA1643F45DBD}"/>
              </a:ext>
            </a:extLst>
          </p:cNvPr>
          <p:cNvSpPr/>
          <p:nvPr/>
        </p:nvSpPr>
        <p:spPr>
          <a:xfrm>
            <a:off x="2163190" y="1049448"/>
            <a:ext cx="4845726" cy="1744593"/>
          </a:xfrm>
          <a:prstGeom prst="parallelogram">
            <a:avLst>
              <a:gd name="adj" fmla="val 100292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араллелограмм 40">
            <a:extLst>
              <a:ext uri="{FF2B5EF4-FFF2-40B4-BE49-F238E27FC236}">
                <a16:creationId xmlns:a16="http://schemas.microsoft.com/office/drawing/2014/main" id="{2BFBCFA3-C967-4593-B9E8-6FFC9A68E3D6}"/>
              </a:ext>
            </a:extLst>
          </p:cNvPr>
          <p:cNvSpPr/>
          <p:nvPr/>
        </p:nvSpPr>
        <p:spPr>
          <a:xfrm rot="5400000" flipH="1">
            <a:off x="4947911" y="1355239"/>
            <a:ext cx="2350594" cy="1739011"/>
          </a:xfrm>
          <a:prstGeom prst="parallelogram">
            <a:avLst>
              <a:gd name="adj" fmla="val 99877"/>
            </a:avLst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7C44628-40DA-4FA8-967A-F96FB41AFA2C}"/>
              </a:ext>
            </a:extLst>
          </p:cNvPr>
          <p:cNvSpPr/>
          <p:nvPr/>
        </p:nvSpPr>
        <p:spPr>
          <a:xfrm>
            <a:off x="2149764" y="4562300"/>
            <a:ext cx="3098132" cy="610483"/>
          </a:xfrm>
          <a:prstGeom prst="rect">
            <a:avLst/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араллелограмм 43">
            <a:extLst>
              <a:ext uri="{FF2B5EF4-FFF2-40B4-BE49-F238E27FC236}">
                <a16:creationId xmlns:a16="http://schemas.microsoft.com/office/drawing/2014/main" id="{5664C639-7AA4-45A5-8511-C2D900720C2E}"/>
              </a:ext>
            </a:extLst>
          </p:cNvPr>
          <p:cNvSpPr/>
          <p:nvPr/>
        </p:nvSpPr>
        <p:spPr>
          <a:xfrm rot="5400000" flipH="1">
            <a:off x="4946532" y="3128620"/>
            <a:ext cx="2350594" cy="1739011"/>
          </a:xfrm>
          <a:prstGeom prst="parallelogram">
            <a:avLst>
              <a:gd name="adj" fmla="val 99877"/>
            </a:avLst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CF76A613-1E2B-4AED-8594-B7D7662EAD9A}"/>
              </a:ext>
            </a:extLst>
          </p:cNvPr>
          <p:cNvGrpSpPr/>
          <p:nvPr/>
        </p:nvGrpSpPr>
        <p:grpSpPr>
          <a:xfrm>
            <a:off x="3750410" y="3522862"/>
            <a:ext cx="922327" cy="1240330"/>
            <a:chOff x="738199" y="852893"/>
            <a:chExt cx="1712154" cy="2302475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B014DD65-D28D-4E54-BDD1-6187696B0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30" name="Прямая со стрелкой 29">
                <a:extLst>
                  <a:ext uri="{FF2B5EF4-FFF2-40B4-BE49-F238E27FC236}">
                    <a16:creationId xmlns:a16="http://schemas.microsoft.com/office/drawing/2014/main" id="{4468664F-311A-407D-8AF2-666CD52A7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0C9D142C-B96D-49EC-92D1-D9B9B6361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B1D426AB-97F6-48A5-A530-C0F91D16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54545" r="-81818" b="-8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1818" r="-109091" b="-13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60000" r="-90000" b="-8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Стрелка: влево-вправо 129">
            <a:extLst>
              <a:ext uri="{FF2B5EF4-FFF2-40B4-BE49-F238E27FC236}">
                <a16:creationId xmlns:a16="http://schemas.microsoft.com/office/drawing/2014/main" id="{BFF30141-5749-4B30-A49A-E1803CA53532}"/>
              </a:ext>
            </a:extLst>
          </p:cNvPr>
          <p:cNvSpPr/>
          <p:nvPr/>
        </p:nvSpPr>
        <p:spPr>
          <a:xfrm rot="401782">
            <a:off x="5723746" y="3659347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236D5AF-D879-4706-85B1-84BD4DBE7DD5}"/>
              </a:ext>
            </a:extLst>
          </p:cNvPr>
          <p:cNvGrpSpPr>
            <a:grpSpLocks noChangeAspect="1"/>
          </p:cNvGrpSpPr>
          <p:nvPr/>
        </p:nvGrpSpPr>
        <p:grpSpPr>
          <a:xfrm>
            <a:off x="7388041" y="2843801"/>
            <a:ext cx="4350031" cy="1869651"/>
            <a:chOff x="5404680" y="4070216"/>
            <a:chExt cx="6165561" cy="2649969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9BF64FE5-B937-49B7-B61E-30CF000B0D6A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1988BDAC-3399-4C68-8669-C7383485D612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64" name="Прямоугольник 63">
                  <a:extLst>
                    <a:ext uri="{FF2B5EF4-FFF2-40B4-BE49-F238E27FC236}">
                      <a16:creationId xmlns:a16="http://schemas.microsoft.com/office/drawing/2014/main" id="{4C19A371-A660-4DD0-9883-AADE5CABD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65" name="Прямая соединительная линия 64">
                  <a:extLst>
                    <a:ext uri="{FF2B5EF4-FFF2-40B4-BE49-F238E27FC236}">
                      <a16:creationId xmlns:a16="http://schemas.microsoft.com/office/drawing/2014/main" id="{4300A258-FC89-4867-925C-E8F46A9F31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52F8DE1C-2F27-4EB1-9F04-F3416541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56" name="Прямая со стрелкой 55">
                  <a:extLst>
                    <a:ext uri="{FF2B5EF4-FFF2-40B4-BE49-F238E27FC236}">
                      <a16:creationId xmlns:a16="http://schemas.microsoft.com/office/drawing/2014/main" id="{065E2F60-C562-4D43-A7A9-76C640B1AA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744E038F-4DC4-4CE5-A5D8-AA528110CE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53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405382"/>
            <a:ext cx="3956164" cy="2423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blipFill>
                <a:blip r:embed="rId3"/>
                <a:stretch>
                  <a:fillRect l="-24324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blipFill>
                <a:blip r:embed="rId4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blipFill>
                <a:blip r:embed="rId7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5032" y="3405382"/>
            <a:ext cx="0" cy="2437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трелка: влево-вправо 112">
            <a:extLst>
              <a:ext uri="{FF2B5EF4-FFF2-40B4-BE49-F238E27FC236}">
                <a16:creationId xmlns:a16="http://schemas.microsoft.com/office/drawing/2014/main" id="{E8F12FD1-CC61-4822-8963-A3C354A5C245}"/>
              </a:ext>
            </a:extLst>
          </p:cNvPr>
          <p:cNvSpPr/>
          <p:nvPr/>
        </p:nvSpPr>
        <p:spPr>
          <a:xfrm rot="21173987">
            <a:off x="6334597" y="4536584"/>
            <a:ext cx="1440151" cy="56425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48" y="4203016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C4293-D955-4D3B-AC9F-9196CA48DCE7}"/>
              </a:ext>
            </a:extLst>
          </p:cNvPr>
          <p:cNvSpPr/>
          <p:nvPr/>
        </p:nvSpPr>
        <p:spPr>
          <a:xfrm>
            <a:off x="8140064" y="3762344"/>
            <a:ext cx="3017256" cy="16608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2021637" y="3762345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51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546273"/>
            <a:ext cx="1903631" cy="2167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DCCF0ACC-CB54-4FDE-BAB8-B5174C14329D}"/>
              </a:ext>
            </a:extLst>
          </p:cNvPr>
          <p:cNvSpPr/>
          <p:nvPr/>
        </p:nvSpPr>
        <p:spPr>
          <a:xfrm>
            <a:off x="2030811" y="2242130"/>
            <a:ext cx="1903631" cy="88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93C427D2-B681-4402-9B0A-0FFF858F09BA}"/>
              </a:ext>
            </a:extLst>
          </p:cNvPr>
          <p:cNvSpPr/>
          <p:nvPr/>
        </p:nvSpPr>
        <p:spPr>
          <a:xfrm>
            <a:off x="2042027" y="5703239"/>
            <a:ext cx="1901432" cy="103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blipFill>
                <a:blip r:embed="rId2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blipFill>
                <a:blip r:embed="rId3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l="-21739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blipFill>
                <a:blip r:embed="rId5"/>
                <a:stretch>
                  <a:fillRect l="-17391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blipFill>
                <a:blip r:embed="rId6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6FFEB-A576-4E08-BB03-1164A72D10BD}"/>
              </a:ext>
            </a:extLst>
          </p:cNvPr>
          <p:cNvSpPr/>
          <p:nvPr/>
        </p:nvSpPr>
        <p:spPr>
          <a:xfrm>
            <a:off x="2037541" y="302957"/>
            <a:ext cx="1896624" cy="1940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50" y="1265215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5E860-EB12-414C-B668-36CD02F4ECD3}"/>
              </a:ext>
            </a:extLst>
          </p:cNvPr>
          <p:cNvSpPr/>
          <p:nvPr/>
        </p:nvSpPr>
        <p:spPr>
          <a:xfrm>
            <a:off x="7815779" y="3850840"/>
            <a:ext cx="3645008" cy="1321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56E7193-8F55-490E-A3EE-64887356AA51}"/>
              </a:ext>
            </a:extLst>
          </p:cNvPr>
          <p:cNvSpPr/>
          <p:nvPr/>
        </p:nvSpPr>
        <p:spPr>
          <a:xfrm>
            <a:off x="2029121" y="3122225"/>
            <a:ext cx="1907601" cy="42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347140" y="269930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3347" y="1745999"/>
            <a:ext cx="0" cy="445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9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7CE55A27-D729-4F86-8496-63A3196ABAD0}"/>
              </a:ext>
            </a:extLst>
          </p:cNvPr>
          <p:cNvGrpSpPr>
            <a:grpSpLocks noChangeAspect="1"/>
          </p:cNvGrpSpPr>
          <p:nvPr/>
        </p:nvGrpSpPr>
        <p:grpSpPr>
          <a:xfrm>
            <a:off x="2728918" y="649390"/>
            <a:ext cx="5790967" cy="4914810"/>
            <a:chOff x="2149764" y="1049448"/>
            <a:chExt cx="4859152" cy="4123975"/>
          </a:xfrm>
        </p:grpSpPr>
        <p:sp>
          <p:nvSpPr>
            <p:cNvPr id="94" name="Параллелограмм 93">
              <a:extLst>
                <a:ext uri="{FF2B5EF4-FFF2-40B4-BE49-F238E27FC236}">
                  <a16:creationId xmlns:a16="http://schemas.microsoft.com/office/drawing/2014/main" id="{41E19B58-FDE4-4360-B1D2-504B03381611}"/>
                </a:ext>
              </a:extLst>
            </p:cNvPr>
            <p:cNvSpPr/>
            <p:nvPr/>
          </p:nvSpPr>
          <p:spPr>
            <a:xfrm rot="5400000" flipH="1">
              <a:off x="3173974" y="2754187"/>
              <a:ext cx="2383852" cy="1221941"/>
            </a:xfrm>
            <a:prstGeom prst="parallelogram">
              <a:avLst>
                <a:gd name="adj" fmla="val 993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" name="Параллелограмм 109">
              <a:extLst>
                <a:ext uri="{FF2B5EF4-FFF2-40B4-BE49-F238E27FC236}">
                  <a16:creationId xmlns:a16="http://schemas.microsoft.com/office/drawing/2014/main" id="{B9EE1ED1-FF4E-4C72-957E-64FDDBED071A}"/>
                </a:ext>
              </a:extLst>
            </p:cNvPr>
            <p:cNvSpPr/>
            <p:nvPr/>
          </p:nvSpPr>
          <p:spPr>
            <a:xfrm>
              <a:off x="3750455" y="2233072"/>
              <a:ext cx="3242261" cy="1744593"/>
            </a:xfrm>
            <a:prstGeom prst="parallelogram">
              <a:avLst>
                <a:gd name="adj" fmla="val 100292"/>
              </a:avLst>
            </a:prstGeom>
            <a:solidFill>
              <a:srgbClr val="E2F0D9">
                <a:alpha val="72157"/>
              </a:srgb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0EE97983-1A51-4CBF-94B0-36D3642ADBC2}"/>
                </a:ext>
              </a:extLst>
            </p:cNvPr>
            <p:cNvSpPr/>
            <p:nvPr/>
          </p:nvSpPr>
          <p:spPr>
            <a:xfrm rot="5400000" flipH="1">
              <a:off x="1572703" y="2232093"/>
              <a:ext cx="2905992" cy="1749114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Параллелограмм 111">
              <a:extLst>
                <a:ext uri="{FF2B5EF4-FFF2-40B4-BE49-F238E27FC236}">
                  <a16:creationId xmlns:a16="http://schemas.microsoft.com/office/drawing/2014/main" id="{24C0039A-DCA5-4E16-A2CB-C7189B42A603}"/>
                </a:ext>
              </a:extLst>
            </p:cNvPr>
            <p:cNvSpPr/>
            <p:nvPr/>
          </p:nvSpPr>
          <p:spPr>
            <a:xfrm rot="5400000" flipH="1">
              <a:off x="4673451" y="2243010"/>
              <a:ext cx="2889131" cy="1739011"/>
            </a:xfrm>
            <a:prstGeom prst="parallelogram">
              <a:avLst>
                <a:gd name="adj" fmla="val 99638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4" name="Параллелограмм 113">
              <a:extLst>
                <a:ext uri="{FF2B5EF4-FFF2-40B4-BE49-F238E27FC236}">
                  <a16:creationId xmlns:a16="http://schemas.microsoft.com/office/drawing/2014/main" id="{A13A03B0-1191-4163-A41E-34350D59F82B}"/>
                </a:ext>
              </a:extLst>
            </p:cNvPr>
            <p:cNvSpPr/>
            <p:nvPr/>
          </p:nvSpPr>
          <p:spPr>
            <a:xfrm>
              <a:off x="2152659" y="1653654"/>
              <a:ext cx="4845727" cy="1744593"/>
            </a:xfrm>
            <a:prstGeom prst="parallelogram">
              <a:avLst>
                <a:gd name="adj" fmla="val 1005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AAF2EAD4-793C-4BCE-A8B1-074DDB241A4B}"/>
                </a:ext>
              </a:extLst>
            </p:cNvPr>
            <p:cNvSpPr/>
            <p:nvPr/>
          </p:nvSpPr>
          <p:spPr>
            <a:xfrm rot="5400000">
              <a:off x="3173041" y="3865701"/>
              <a:ext cx="1161398" cy="22136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6" name="Параллелограмм 115">
              <a:extLst>
                <a:ext uri="{FF2B5EF4-FFF2-40B4-BE49-F238E27FC236}">
                  <a16:creationId xmlns:a16="http://schemas.microsoft.com/office/drawing/2014/main" id="{8064DB1D-15BA-4796-819E-7499A3E5C05E}"/>
                </a:ext>
              </a:extLst>
            </p:cNvPr>
            <p:cNvSpPr/>
            <p:nvPr/>
          </p:nvSpPr>
          <p:spPr>
            <a:xfrm rot="5400000" flipH="1">
              <a:off x="3177246" y="2232092"/>
              <a:ext cx="2905992" cy="1749113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54DE92EE-7A1D-4F0B-A95B-7DC1F14C6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885" y="2756378"/>
              <a:ext cx="1224218" cy="122629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41FC9AF2-AA34-4888-9FD1-D8DFA4EE6485}"/>
                </a:ext>
              </a:extLst>
            </p:cNvPr>
            <p:cNvSpPr/>
            <p:nvPr/>
          </p:nvSpPr>
          <p:spPr>
            <a:xfrm>
              <a:off x="2151143" y="2788919"/>
              <a:ext cx="3098132" cy="61048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Параллелограмм 118">
              <a:extLst>
                <a:ext uri="{FF2B5EF4-FFF2-40B4-BE49-F238E27FC236}">
                  <a16:creationId xmlns:a16="http://schemas.microsoft.com/office/drawing/2014/main" id="{65875F13-FDB6-46D2-A76B-CA1643F45DBD}"/>
                </a:ext>
              </a:extLst>
            </p:cNvPr>
            <p:cNvSpPr/>
            <p:nvPr/>
          </p:nvSpPr>
          <p:spPr>
            <a:xfrm>
              <a:off x="2163190" y="1049448"/>
              <a:ext cx="4845726" cy="1744593"/>
            </a:xfrm>
            <a:prstGeom prst="parallelogram">
              <a:avLst>
                <a:gd name="adj" fmla="val 100292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араллелограмм 119">
              <a:extLst>
                <a:ext uri="{FF2B5EF4-FFF2-40B4-BE49-F238E27FC236}">
                  <a16:creationId xmlns:a16="http://schemas.microsoft.com/office/drawing/2014/main" id="{2BFBCFA3-C967-4593-B9E8-6FFC9A68E3D6}"/>
                </a:ext>
              </a:extLst>
            </p:cNvPr>
            <p:cNvSpPr/>
            <p:nvPr/>
          </p:nvSpPr>
          <p:spPr>
            <a:xfrm rot="5400000" flipH="1">
              <a:off x="4947911" y="1355239"/>
              <a:ext cx="2350594" cy="1739011"/>
            </a:xfrm>
            <a:prstGeom prst="parallelogram">
              <a:avLst>
                <a:gd name="adj" fmla="val 99877"/>
              </a:avLst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97C44628-40DA-4FA8-967A-F96FB41AFA2C}"/>
                </a:ext>
              </a:extLst>
            </p:cNvPr>
            <p:cNvSpPr/>
            <p:nvPr/>
          </p:nvSpPr>
          <p:spPr>
            <a:xfrm>
              <a:off x="2149764" y="4562300"/>
              <a:ext cx="3098132" cy="61048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араллелограмм 121">
              <a:extLst>
                <a:ext uri="{FF2B5EF4-FFF2-40B4-BE49-F238E27FC236}">
                  <a16:creationId xmlns:a16="http://schemas.microsoft.com/office/drawing/2014/main" id="{5664C639-7AA4-45A5-8511-C2D900720C2E}"/>
                </a:ext>
              </a:extLst>
            </p:cNvPr>
            <p:cNvSpPr/>
            <p:nvPr/>
          </p:nvSpPr>
          <p:spPr>
            <a:xfrm rot="5400000" flipH="1">
              <a:off x="4946532" y="3128620"/>
              <a:ext cx="2350594" cy="1739011"/>
            </a:xfrm>
            <a:prstGeom prst="parallelogram">
              <a:avLst>
                <a:gd name="adj" fmla="val 99877"/>
              </a:avLst>
            </a:prstGeom>
            <a:solidFill>
              <a:srgbClr val="A6A6A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23" name="Группа 122">
              <a:extLst>
                <a:ext uri="{FF2B5EF4-FFF2-40B4-BE49-F238E27FC236}">
                  <a16:creationId xmlns:a16="http://schemas.microsoft.com/office/drawing/2014/main" id="{CF76A613-1E2B-4AED-8594-B7D7662EAD9A}"/>
                </a:ext>
              </a:extLst>
            </p:cNvPr>
            <p:cNvGrpSpPr/>
            <p:nvPr/>
          </p:nvGrpSpPr>
          <p:grpSpPr>
            <a:xfrm>
              <a:off x="3750410" y="3522862"/>
              <a:ext cx="922327" cy="1240330"/>
              <a:chOff x="738199" y="852893"/>
              <a:chExt cx="1712154" cy="2302475"/>
            </a:xfrm>
          </p:grpSpPr>
          <p:grpSp>
            <p:nvGrpSpPr>
              <p:cNvPr id="124" name="Группа 123">
                <a:extLst>
                  <a:ext uri="{FF2B5EF4-FFF2-40B4-BE49-F238E27FC236}">
                    <a16:creationId xmlns:a16="http://schemas.microsoft.com/office/drawing/2014/main" id="{B014DD65-D28D-4E54-BDD1-6187696B01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199" y="852893"/>
                <a:ext cx="1615458" cy="2210142"/>
                <a:chOff x="-11535178" y="-1749837"/>
                <a:chExt cx="5957428" cy="8150474"/>
              </a:xfrm>
            </p:grpSpPr>
            <p:cxnSp>
              <p:nvCxnSpPr>
                <p:cNvPr id="128" name="Прямая со стрелкой 127">
                  <a:extLst>
                    <a:ext uri="{FF2B5EF4-FFF2-40B4-BE49-F238E27FC236}">
                      <a16:creationId xmlns:a16="http://schemas.microsoft.com/office/drawing/2014/main" id="{4468664F-311A-407D-8AF2-666CD52A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35178" y="1368020"/>
                  <a:ext cx="595742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 стрелкой 128">
                  <a:extLst>
                    <a:ext uri="{FF2B5EF4-FFF2-40B4-BE49-F238E27FC236}">
                      <a16:creationId xmlns:a16="http://schemas.microsoft.com/office/drawing/2014/main" id="{0C9D142C-B96D-49EC-92D1-D9B9B6361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1535178" y="-1749837"/>
                  <a:ext cx="3117861" cy="31178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 стрелкой 129">
                  <a:extLst>
                    <a:ext uri="{FF2B5EF4-FFF2-40B4-BE49-F238E27FC236}">
                      <a16:creationId xmlns:a16="http://schemas.microsoft.com/office/drawing/2014/main" id="{B1D426AB-97F6-48A5-A530-C0F91D16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02534" y="1368020"/>
                  <a:ext cx="0" cy="503261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4545" r="-81818" b="-8125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1818" r="-109091" b="-13125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0000" r="-90000" b="-875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530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FECCE43-80CA-42BA-83FE-CADEC4B20B59}"/>
              </a:ext>
            </a:extLst>
          </p:cNvPr>
          <p:cNvSpPr/>
          <p:nvPr/>
        </p:nvSpPr>
        <p:spPr>
          <a:xfrm>
            <a:off x="2472515" y="2346311"/>
            <a:ext cx="2245463" cy="84678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80AA7AC-8423-4006-80B0-6D95C0914AAA}"/>
              </a:ext>
            </a:extLst>
          </p:cNvPr>
          <p:cNvGrpSpPr>
            <a:grpSpLocks noChangeAspect="1"/>
          </p:cNvGrpSpPr>
          <p:nvPr/>
        </p:nvGrpSpPr>
        <p:grpSpPr>
          <a:xfrm>
            <a:off x="5982071" y="3535742"/>
            <a:ext cx="1713539" cy="2760969"/>
            <a:chOff x="8477035" y="805644"/>
            <a:chExt cx="3040576" cy="4883508"/>
          </a:xfrm>
        </p:grpSpPr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94A07685-D238-47EF-BFC8-AF3E0AC7C0DA}"/>
                </a:ext>
              </a:extLst>
            </p:cNvPr>
            <p:cNvSpPr/>
            <p:nvPr/>
          </p:nvSpPr>
          <p:spPr>
            <a:xfrm rot="5400000">
              <a:off x="9267940" y="205010"/>
              <a:ext cx="1649037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A42EFB8-BFDB-424E-B899-D84FD77D776D}"/>
                </a:ext>
              </a:extLst>
            </p:cNvPr>
            <p:cNvSpPr/>
            <p:nvPr/>
          </p:nvSpPr>
          <p:spPr>
            <a:xfrm rot="5400000">
              <a:off x="9933497" y="1721835"/>
              <a:ext cx="315662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5EB47CDC-5B05-449C-96B3-B4129E737F3A}"/>
                </a:ext>
              </a:extLst>
            </p:cNvPr>
            <p:cNvSpPr/>
            <p:nvPr/>
          </p:nvSpPr>
          <p:spPr>
            <a:xfrm rot="5400000">
              <a:off x="9319254" y="3483361"/>
              <a:ext cx="1546409" cy="2850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6022814C-25B8-4F9F-B0F2-9EF82E3570F9}"/>
                </a:ext>
              </a:extLst>
            </p:cNvPr>
            <p:cNvSpPr/>
            <p:nvPr/>
          </p:nvSpPr>
          <p:spPr>
            <a:xfrm rot="5400000">
              <a:off x="9825221" y="1296766"/>
              <a:ext cx="534474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75013FA4-5708-4F56-8A8F-EB84220949AE}"/>
                </a:ext>
              </a:extLst>
            </p:cNvPr>
            <p:cNvSpPr/>
            <p:nvPr/>
          </p:nvSpPr>
          <p:spPr>
            <a:xfrm rot="5400000">
              <a:off x="9677214" y="2294910"/>
              <a:ext cx="830489" cy="28503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CA1F329D-E6EE-46CD-A4F4-3B33D4A9CC91}"/>
                </a:ext>
              </a:extLst>
            </p:cNvPr>
            <p:cNvSpPr/>
            <p:nvPr/>
          </p:nvSpPr>
          <p:spPr>
            <a:xfrm rot="5400000">
              <a:off x="7650705" y="1822246"/>
              <a:ext cx="4883507" cy="285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F3A47EB-9EC0-43DB-B226-4CAC7709C798}"/>
                </a:ext>
              </a:extLst>
            </p:cNvPr>
            <p:cNvSpPr/>
            <p:nvPr/>
          </p:nvSpPr>
          <p:spPr>
            <a:xfrm>
              <a:off x="8477035" y="3304815"/>
              <a:ext cx="169889" cy="830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1236D5AF-D879-4706-85B1-84BD4DBE7DD5}"/>
              </a:ext>
            </a:extLst>
          </p:cNvPr>
          <p:cNvGrpSpPr>
            <a:grpSpLocks noChangeAspect="1"/>
          </p:cNvGrpSpPr>
          <p:nvPr/>
        </p:nvGrpSpPr>
        <p:grpSpPr>
          <a:xfrm>
            <a:off x="5306225" y="1583498"/>
            <a:ext cx="3229920" cy="1533140"/>
            <a:chOff x="5308075" y="3843185"/>
            <a:chExt cx="6262166" cy="2972449"/>
          </a:xfrm>
        </p:grpSpPr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9BF64FE5-B937-49B7-B61E-30CF000B0D6A}"/>
                </a:ext>
              </a:extLst>
            </p:cNvPr>
            <p:cNvGrpSpPr/>
            <p:nvPr/>
          </p:nvGrpSpPr>
          <p:grpSpPr>
            <a:xfrm>
              <a:off x="5308075" y="3843185"/>
              <a:ext cx="6262166" cy="2972449"/>
              <a:chOff x="5308075" y="3843185"/>
              <a:chExt cx="6262166" cy="2972449"/>
            </a:xfrm>
          </p:grpSpPr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1988BDAC-3399-4C68-8669-C7383485D612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85" name="Прямоугольник 84">
                  <a:extLst>
                    <a:ext uri="{FF2B5EF4-FFF2-40B4-BE49-F238E27FC236}">
                      <a16:creationId xmlns:a16="http://schemas.microsoft.com/office/drawing/2014/main" id="{4C19A371-A660-4DD0-9883-AADE5CABD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4300A258-FC89-4867-925C-E8F46A9F31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52F8DE1C-2F27-4EB1-9F04-F3416541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30559" y="5768023"/>
                <a:ext cx="1016181" cy="959463"/>
                <a:chOff x="6975071" y="5774923"/>
                <a:chExt cx="737216" cy="696068"/>
              </a:xfrm>
            </p:grpSpPr>
            <p:cxnSp>
              <p:nvCxnSpPr>
                <p:cNvPr id="75" name="Прямая со стрелкой 74">
                  <a:extLst>
                    <a:ext uri="{FF2B5EF4-FFF2-40B4-BE49-F238E27FC236}">
                      <a16:creationId xmlns:a16="http://schemas.microsoft.com/office/drawing/2014/main" id="{065E2F60-C562-4D43-A7A9-76C640B1AA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50000" r="-35714" b="-36364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4286" r="-64286" b="-76190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4" name="Прямая со стрелкой 83">
                  <a:extLst>
                    <a:ext uri="{FF2B5EF4-FFF2-40B4-BE49-F238E27FC236}">
                      <a16:creationId xmlns:a16="http://schemas.microsoft.com/office/drawing/2014/main" id="{744E038F-4DC4-4CE5-A5D8-AA528110CE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308075" y="5139428"/>
                    <a:ext cx="225703" cy="276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075" y="5139428"/>
                    <a:ext cx="225703" cy="276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000" r="-80000" b="-1208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67" r="-109524" b="-15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167" r="-87500" b="-12608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3843185"/>
                    <a:ext cx="278088" cy="276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3843185"/>
                    <a:ext cx="278088" cy="27699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0870" r="-86957" b="-12608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blipFill>
                  <a:blip r:embed="rId12"/>
                  <a:stretch>
                    <a:fillRect l="-54167" r="-66667" b="-1041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41E19B58-FDE4-4360-B1D2-504B03381611}"/>
              </a:ext>
            </a:extLst>
          </p:cNvPr>
          <p:cNvSpPr/>
          <p:nvPr/>
        </p:nvSpPr>
        <p:spPr>
          <a:xfrm rot="5400000" flipH="1">
            <a:off x="1971165" y="3131933"/>
            <a:ext cx="1715877" cy="879543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араллелограмм 109">
            <a:extLst>
              <a:ext uri="{FF2B5EF4-FFF2-40B4-BE49-F238E27FC236}">
                <a16:creationId xmlns:a16="http://schemas.microsoft.com/office/drawing/2014/main" id="{B9EE1ED1-FF4E-4C72-957E-64FDDBED071A}"/>
              </a:ext>
            </a:extLst>
          </p:cNvPr>
          <p:cNvSpPr/>
          <p:nvPr/>
        </p:nvSpPr>
        <p:spPr>
          <a:xfrm>
            <a:off x="2398685" y="2755007"/>
            <a:ext cx="2333753" cy="1255744"/>
          </a:xfrm>
          <a:prstGeom prst="parallelogram">
            <a:avLst>
              <a:gd name="adj" fmla="val 100292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араллелограмм 110">
            <a:extLst>
              <a:ext uri="{FF2B5EF4-FFF2-40B4-BE49-F238E27FC236}">
                <a16:creationId xmlns:a16="http://schemas.microsoft.com/office/drawing/2014/main" id="{0EE97983-1A51-4CBF-94B0-36D3642ADBC2}"/>
              </a:ext>
            </a:extLst>
          </p:cNvPr>
          <p:cNvSpPr/>
          <p:nvPr/>
        </p:nvSpPr>
        <p:spPr>
          <a:xfrm rot="5400000" flipH="1">
            <a:off x="818583" y="2756134"/>
            <a:ext cx="2091710" cy="1258998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араллелограмм 111">
            <a:extLst>
              <a:ext uri="{FF2B5EF4-FFF2-40B4-BE49-F238E27FC236}">
                <a16:creationId xmlns:a16="http://schemas.microsoft.com/office/drawing/2014/main" id="{24C0039A-DCA5-4E16-A2CB-C7189B42A603}"/>
              </a:ext>
            </a:extLst>
          </p:cNvPr>
          <p:cNvSpPr/>
          <p:nvPr/>
        </p:nvSpPr>
        <p:spPr>
          <a:xfrm rot="5400000" flipH="1">
            <a:off x="3050476" y="2763992"/>
            <a:ext cx="2079573" cy="1251726"/>
          </a:xfrm>
          <a:prstGeom prst="parallelogram">
            <a:avLst>
              <a:gd name="adj" fmla="val 99638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Параллелограмм 113">
            <a:extLst>
              <a:ext uri="{FF2B5EF4-FFF2-40B4-BE49-F238E27FC236}">
                <a16:creationId xmlns:a16="http://schemas.microsoft.com/office/drawing/2014/main" id="{A13A03B0-1191-4163-A41E-34350D59F82B}"/>
              </a:ext>
            </a:extLst>
          </p:cNvPr>
          <p:cNvSpPr/>
          <p:nvPr/>
        </p:nvSpPr>
        <p:spPr>
          <a:xfrm>
            <a:off x="1236031" y="2339779"/>
            <a:ext cx="3487915" cy="1255744"/>
          </a:xfrm>
          <a:prstGeom prst="parallelogram">
            <a:avLst>
              <a:gd name="adj" fmla="val 1005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1970136" y="3874294"/>
            <a:ext cx="835965" cy="2747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97C44628-40DA-4FA8-967A-F96FB41AFA2C}"/>
              </a:ext>
            </a:extLst>
          </p:cNvPr>
          <p:cNvSpPr/>
          <p:nvPr/>
        </p:nvSpPr>
        <p:spPr>
          <a:xfrm>
            <a:off x="1233947" y="4433399"/>
            <a:ext cx="2230010" cy="439421"/>
          </a:xfrm>
          <a:prstGeom prst="rect">
            <a:avLst/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араллелограмм 121">
            <a:extLst>
              <a:ext uri="{FF2B5EF4-FFF2-40B4-BE49-F238E27FC236}">
                <a16:creationId xmlns:a16="http://schemas.microsoft.com/office/drawing/2014/main" id="{5664C639-7AA4-45A5-8511-C2D900720C2E}"/>
              </a:ext>
            </a:extLst>
          </p:cNvPr>
          <p:cNvSpPr/>
          <p:nvPr/>
        </p:nvSpPr>
        <p:spPr>
          <a:xfrm rot="5400000" flipH="1">
            <a:off x="3247038" y="3401447"/>
            <a:ext cx="1691939" cy="1251726"/>
          </a:xfrm>
          <a:prstGeom prst="parallelogram">
            <a:avLst>
              <a:gd name="adj" fmla="val 99877"/>
            </a:avLst>
          </a:prstGeom>
          <a:solidFill>
            <a:srgbClr val="A6A6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CF76A613-1E2B-4AED-8594-B7D7662EAD9A}"/>
              </a:ext>
            </a:extLst>
          </p:cNvPr>
          <p:cNvGrpSpPr>
            <a:grpSpLocks noChangeAspect="1"/>
          </p:cNvGrpSpPr>
          <p:nvPr/>
        </p:nvGrpSpPr>
        <p:grpSpPr>
          <a:xfrm>
            <a:off x="712522" y="4396367"/>
            <a:ext cx="439557" cy="591109"/>
            <a:chOff x="738199" y="852893"/>
            <a:chExt cx="1712154" cy="2302475"/>
          </a:xfrm>
        </p:grpSpPr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B014DD65-D28D-4E54-BDD1-6187696B0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28" name="Прямая со стрелкой 127">
                <a:extLst>
                  <a:ext uri="{FF2B5EF4-FFF2-40B4-BE49-F238E27FC236}">
                    <a16:creationId xmlns:a16="http://schemas.microsoft.com/office/drawing/2014/main" id="{4468664F-311A-407D-8AF2-666CD52A7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>
                <a:extLst>
                  <a:ext uri="{FF2B5EF4-FFF2-40B4-BE49-F238E27FC236}">
                    <a16:creationId xmlns:a16="http://schemas.microsoft.com/office/drawing/2014/main" id="{0C9D142C-B96D-49EC-92D1-D9B9B6361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>
                <a:extLst>
                  <a:ext uri="{FF2B5EF4-FFF2-40B4-BE49-F238E27FC236}">
                    <a16:creationId xmlns:a16="http://schemas.microsoft.com/office/drawing/2014/main" id="{B1D426AB-97F6-48A5-A530-C0F91D16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96AB7BD-C965-4A01-B9FF-DE1EB9F4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54545" r="-81818" b="-8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CB354C6-4B15-4C68-B5F1-F7C486A29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1818" r="-109091" b="-131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9E9A8A-4EC5-43DB-B027-A2D88FFFA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60000" r="-90000" b="-8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Стрелка: влево-вправо 108">
            <a:extLst>
              <a:ext uri="{FF2B5EF4-FFF2-40B4-BE49-F238E27FC236}">
                <a16:creationId xmlns:a16="http://schemas.microsoft.com/office/drawing/2014/main" id="{914A25E2-6C94-485D-A416-550B853A94FA}"/>
              </a:ext>
            </a:extLst>
          </p:cNvPr>
          <p:cNvSpPr/>
          <p:nvPr/>
        </p:nvSpPr>
        <p:spPr>
          <a:xfrm rot="20586922">
            <a:off x="9609023" y="2762781"/>
            <a:ext cx="1207843" cy="4699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Стрелка: влево-вправо 108">
            <a:extLst>
              <a:ext uri="{FF2B5EF4-FFF2-40B4-BE49-F238E27FC236}">
                <a16:creationId xmlns:a16="http://schemas.microsoft.com/office/drawing/2014/main" id="{914A25E2-6C94-485D-A416-550B853A94FA}"/>
              </a:ext>
            </a:extLst>
          </p:cNvPr>
          <p:cNvSpPr/>
          <p:nvPr/>
        </p:nvSpPr>
        <p:spPr>
          <a:xfrm rot="615181">
            <a:off x="9819252" y="3426501"/>
            <a:ext cx="1956809" cy="76128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Равнобедренный треугольник 1"/>
          <p:cNvSpPr/>
          <p:nvPr/>
        </p:nvSpPr>
        <p:spPr>
          <a:xfrm>
            <a:off x="1223587" y="1964274"/>
            <a:ext cx="3478025" cy="1248229"/>
          </a:xfrm>
          <a:custGeom>
            <a:avLst/>
            <a:gdLst>
              <a:gd name="connsiteX0" fmla="*/ 0 w 1539768"/>
              <a:gd name="connsiteY0" fmla="*/ 886812 h 886812"/>
              <a:gd name="connsiteX1" fmla="*/ 994860 w 1539768"/>
              <a:gd name="connsiteY1" fmla="*/ 0 h 886812"/>
              <a:gd name="connsiteX2" fmla="*/ 1539768 w 1539768"/>
              <a:gd name="connsiteY2" fmla="*/ 886812 h 886812"/>
              <a:gd name="connsiteX3" fmla="*/ 0 w 1539768"/>
              <a:gd name="connsiteY3" fmla="*/ 886812 h 886812"/>
              <a:gd name="connsiteX0" fmla="*/ 0 w 1510740"/>
              <a:gd name="connsiteY0" fmla="*/ 886812 h 886812"/>
              <a:gd name="connsiteX1" fmla="*/ 994860 w 1510740"/>
              <a:gd name="connsiteY1" fmla="*/ 0 h 886812"/>
              <a:gd name="connsiteX2" fmla="*/ 1510740 w 1510740"/>
              <a:gd name="connsiteY2" fmla="*/ 618297 h 886812"/>
              <a:gd name="connsiteX3" fmla="*/ 0 w 1510740"/>
              <a:gd name="connsiteY3" fmla="*/ 886812 h 886812"/>
              <a:gd name="connsiteX0" fmla="*/ 0 w 1510740"/>
              <a:gd name="connsiteY0" fmla="*/ 1242412 h 1242412"/>
              <a:gd name="connsiteX1" fmla="*/ 1270631 w 1510740"/>
              <a:gd name="connsiteY1" fmla="*/ 0 h 1242412"/>
              <a:gd name="connsiteX2" fmla="*/ 1510740 w 1510740"/>
              <a:gd name="connsiteY2" fmla="*/ 973897 h 1242412"/>
              <a:gd name="connsiteX3" fmla="*/ 0 w 1510740"/>
              <a:gd name="connsiteY3" fmla="*/ 1242412 h 1242412"/>
              <a:gd name="connsiteX0" fmla="*/ 0 w 3470169"/>
              <a:gd name="connsiteY0" fmla="*/ 1242412 h 1242412"/>
              <a:gd name="connsiteX1" fmla="*/ 1270631 w 3470169"/>
              <a:gd name="connsiteY1" fmla="*/ 0 h 1242412"/>
              <a:gd name="connsiteX2" fmla="*/ 3470169 w 3470169"/>
              <a:gd name="connsiteY2" fmla="*/ 1440 h 1242412"/>
              <a:gd name="connsiteX3" fmla="*/ 0 w 3470169"/>
              <a:gd name="connsiteY3" fmla="*/ 1242412 h 1242412"/>
              <a:gd name="connsiteX0" fmla="*/ 0 w 3470169"/>
              <a:gd name="connsiteY0" fmla="*/ 1242412 h 1242412"/>
              <a:gd name="connsiteX1" fmla="*/ 1256117 w 3470169"/>
              <a:gd name="connsiteY1" fmla="*/ 0 h 1242412"/>
              <a:gd name="connsiteX2" fmla="*/ 3470169 w 3470169"/>
              <a:gd name="connsiteY2" fmla="*/ 1440 h 1242412"/>
              <a:gd name="connsiteX3" fmla="*/ 0 w 3470169"/>
              <a:gd name="connsiteY3" fmla="*/ 1242412 h 1242412"/>
              <a:gd name="connsiteX0" fmla="*/ 0 w 3491941"/>
              <a:gd name="connsiteY0" fmla="*/ 1242412 h 1242412"/>
              <a:gd name="connsiteX1" fmla="*/ 1256117 w 3491941"/>
              <a:gd name="connsiteY1" fmla="*/ 0 h 1242412"/>
              <a:gd name="connsiteX2" fmla="*/ 3491941 w 3491941"/>
              <a:gd name="connsiteY2" fmla="*/ 15954 h 1242412"/>
              <a:gd name="connsiteX3" fmla="*/ 0 w 3491941"/>
              <a:gd name="connsiteY3" fmla="*/ 1242412 h 1242412"/>
              <a:gd name="connsiteX0" fmla="*/ 0 w 3520970"/>
              <a:gd name="connsiteY0" fmla="*/ 1248229 h 1248229"/>
              <a:gd name="connsiteX1" fmla="*/ 1256117 w 3520970"/>
              <a:gd name="connsiteY1" fmla="*/ 5817 h 1248229"/>
              <a:gd name="connsiteX2" fmla="*/ 3520970 w 3520970"/>
              <a:gd name="connsiteY2" fmla="*/ 0 h 1248229"/>
              <a:gd name="connsiteX3" fmla="*/ 0 w 3520970"/>
              <a:gd name="connsiteY3" fmla="*/ 1248229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970" h="1248229">
                <a:moveTo>
                  <a:pt x="0" y="1248229"/>
                </a:moveTo>
                <a:lnTo>
                  <a:pt x="1256117" y="5817"/>
                </a:lnTo>
                <a:lnTo>
                  <a:pt x="3520970" y="0"/>
                </a:lnTo>
                <a:lnTo>
                  <a:pt x="0" y="1248229"/>
                </a:lnTo>
                <a:close/>
              </a:path>
            </a:pathLst>
          </a:cu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2BFBCFA3-C967-4593-B9E8-6FFC9A68E3D6}"/>
              </a:ext>
            </a:extLst>
          </p:cNvPr>
          <p:cNvSpPr/>
          <p:nvPr/>
        </p:nvSpPr>
        <p:spPr>
          <a:xfrm rot="5400000" flipH="1">
            <a:off x="2161197" y="1021204"/>
            <a:ext cx="1616075" cy="3493782"/>
          </a:xfrm>
          <a:prstGeom prst="parallelogram">
            <a:avLst>
              <a:gd name="adj" fmla="val 77235"/>
            </a:avLst>
          </a:prstGeom>
          <a:pattFill prst="open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1850A5F-FDC1-4BCE-855F-EF4D5C22286D}"/>
              </a:ext>
            </a:extLst>
          </p:cNvPr>
          <p:cNvSpPr/>
          <p:nvPr/>
        </p:nvSpPr>
        <p:spPr>
          <a:xfrm>
            <a:off x="2378633" y="3181340"/>
            <a:ext cx="1094249" cy="16914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2285820" y="3587638"/>
            <a:ext cx="835965" cy="20942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AAF2EAD4-793C-4BCE-A8B1-074DDB241A4B}"/>
              </a:ext>
            </a:extLst>
          </p:cNvPr>
          <p:cNvSpPr/>
          <p:nvPr/>
        </p:nvSpPr>
        <p:spPr>
          <a:xfrm rot="5400000">
            <a:off x="2550705" y="3359040"/>
            <a:ext cx="835965" cy="1586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029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43</Words>
  <Application>Microsoft Office PowerPoint</Application>
  <PresentationFormat>Широкоэкранный</PresentationFormat>
  <Paragraphs>84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Operator</dc:creator>
  <cp:lastModifiedBy>Denis Ivashchenko</cp:lastModifiedBy>
  <cp:revision>37</cp:revision>
  <dcterms:created xsi:type="dcterms:W3CDTF">2024-05-06T07:29:32Z</dcterms:created>
  <dcterms:modified xsi:type="dcterms:W3CDTF">2024-06-16T15:12:22Z</dcterms:modified>
</cp:coreProperties>
</file>