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C"/>
    <a:srgbClr val="FFF2CC"/>
    <a:srgbClr val="E2F0D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3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2F78-145B-4E09-A749-FC2612A50C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2025-CF43-4643-B0FD-9F14A31F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5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2025-CF43-4643-B0FD-9F14A31F07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C8DF-5F24-4659-888D-06CCA079B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24980-0CD3-489D-B3CE-202FD482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5938D-A139-4B22-8AB5-F0885C1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EBC7-4849-4A4C-8E52-DB1D2062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2392D-7729-4A49-849D-8A981889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27C48-41A7-499F-8FA3-53671794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AD520-5095-4397-A7A7-1B7E8AA7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23533-C9A2-475A-BAF7-55815EB9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36072-5EF0-48C1-BECC-D2EA91F9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807FA0-AA8C-47B9-98D8-D3BEA3B3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1DE7A5-7C5E-41BF-9B88-A8ED09A70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52E29-D94A-4115-A0FC-EAF7C4FEC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381A7-93AD-400E-A8EA-B9AF78E4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ED5A1-481A-478F-967C-F3F0BE74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42616-1D92-4B7B-B208-2CD7B1EF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9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90779-AEEC-4004-A666-F577C43A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90CA7-67A5-4A9D-B0CE-60DE6A4F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E6827-88AA-49D1-A425-A6FFF037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3A2AC-88AC-4414-9DD7-9FB0BB3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1DB93-4A08-47E3-AF90-3ED7FC33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5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D4948-D008-4B82-B2F3-A060F3D1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E61A6D-8C89-4202-99B5-C7E02023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1F550-0995-45CA-8D5D-C4C1F523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A8E6B-192A-4FD8-924E-70944E75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1C4A1-AFB4-407A-8BC9-30DDB25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A3BA6-760C-4370-8380-7E97DF66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887AD-A590-43EE-9C9F-A3D35BEEE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03FAD4-672D-4A39-B56C-A07BD15B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71493-493C-4B6D-8137-3F21AAFD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D26DEC-0657-4609-9442-F9A6D50F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2D9DD8-3D24-44CC-9950-0681AD3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B3AC-E024-442F-820F-E53D09E4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82FA6-877F-4AAA-8A30-998B9838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3D902-43F6-4B6F-98BF-AB93D48D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F0D98-91EA-4073-8EFE-842FE2D5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79D886-7F7B-4BDF-8109-7F07B8275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41FC45-E4CA-49A0-A3E2-816F2E95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85C3D4-5892-4249-8DB1-CD3A7F5E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A26258-92ED-4603-B27D-12524C0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8B9E5-1CF1-4E67-B981-8BAACB00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881B07-2E87-4FEF-98EA-29AF62ED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D514B-FDC4-4148-8CD7-D06DC1E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27A5C7-0958-461D-9C50-F96EC7E2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9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890B70-065E-45DA-B2C4-5427C68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A944DD-A599-4D79-939E-27D6AE9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39E10F-73F3-4777-AD81-733BE4C7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4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D6BFC-A239-42D0-A830-5F6D56E1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55454-0EC8-4F0B-87BC-B19E3B4D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25CBF4-D1B5-4BBE-9BB8-E443E58D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F911E4-0C65-4E3B-8F15-B730382E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EBA80-E385-43D7-A1E5-1A3ADF7A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52FC5-E26A-429A-AC32-778A8FA6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A924-894F-4797-9E69-D8A4826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37C3DA-A593-4584-BDF4-39A54CA7B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332815-27F9-46B3-884A-BF8F5C2A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DC440C-199E-4264-BF0F-6A6D2D6D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0AC94B-DF65-4807-BC84-5F04A4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BF233-3451-444C-B743-224955D5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902D9-2857-4394-BB0B-CD55AA2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C3E00-72A4-4BBD-8321-9E6364A7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B3B71-AFCE-489E-9673-866627E50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8A5E-F820-4C45-897A-B8B30BC14499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7A7AB-5539-4E7F-9D55-F74C04D6E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C478C-76CA-4D72-95A6-F2CD47B7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1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685C67-4574-4867-B282-30D69F3FA6D5}"/>
              </a:ext>
            </a:extLst>
          </p:cNvPr>
          <p:cNvSpPr/>
          <p:nvPr/>
        </p:nvSpPr>
        <p:spPr>
          <a:xfrm>
            <a:off x="1492563" y="1878005"/>
            <a:ext cx="4432585" cy="28457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F21633A-55C7-44E8-BAE2-333FA2BC2C40}"/>
              </a:ext>
            </a:extLst>
          </p:cNvPr>
          <p:cNvCxnSpPr/>
          <p:nvPr/>
        </p:nvCxnSpPr>
        <p:spPr>
          <a:xfrm>
            <a:off x="1148126" y="5166565"/>
            <a:ext cx="43054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40000BA-9E81-4B11-A4F8-1098ED987CDC}"/>
              </a:ext>
            </a:extLst>
          </p:cNvPr>
          <p:cNvCxnSpPr/>
          <p:nvPr/>
        </p:nvCxnSpPr>
        <p:spPr>
          <a:xfrm flipV="1">
            <a:off x="1148126" y="4723717"/>
            <a:ext cx="0" cy="4428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ADEE8-FB62-4EC8-A2C6-50C766A75AC7}"/>
                  </a:ext>
                </a:extLst>
              </p:cNvPr>
              <p:cNvSpPr txBox="1"/>
              <p:nvPr/>
            </p:nvSpPr>
            <p:spPr>
              <a:xfrm>
                <a:off x="1492563" y="5232172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ADEE8-FB62-4EC8-A2C6-50C766A75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63" y="5232172"/>
                <a:ext cx="121700" cy="184666"/>
              </a:xfrm>
              <a:prstGeom prst="rect">
                <a:avLst/>
              </a:prstGeom>
              <a:blipFill>
                <a:blip r:embed="rId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E8187-4A0E-40C3-BD48-3B621FB793A5}"/>
                  </a:ext>
                </a:extLst>
              </p:cNvPr>
              <p:cNvSpPr txBox="1"/>
              <p:nvPr/>
            </p:nvSpPr>
            <p:spPr>
              <a:xfrm>
                <a:off x="915058" y="4631384"/>
                <a:ext cx="1244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E8187-4A0E-40C3-BD48-3B621FB7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58" y="4631384"/>
                <a:ext cx="124457" cy="184666"/>
              </a:xfrm>
              <a:prstGeom prst="rect">
                <a:avLst/>
              </a:prstGeom>
              <a:blipFill>
                <a:blip r:embed="rId3"/>
                <a:stretch>
                  <a:fillRect l="-28571" r="-23810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C6BC4A4-6C0C-4936-9ABA-B1138534E472}"/>
              </a:ext>
            </a:extLst>
          </p:cNvPr>
          <p:cNvCxnSpPr/>
          <p:nvPr/>
        </p:nvCxnSpPr>
        <p:spPr>
          <a:xfrm>
            <a:off x="1492563" y="4715516"/>
            <a:ext cx="22675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/>
              <p:nvPr/>
            </p:nvSpPr>
            <p:spPr>
              <a:xfrm>
                <a:off x="5014849" y="2043375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49" y="2043375"/>
                <a:ext cx="277320" cy="369332"/>
              </a:xfrm>
              <a:prstGeom prst="rect">
                <a:avLst/>
              </a:prstGeom>
              <a:blipFill>
                <a:blip r:embed="rId4"/>
                <a:stretch>
                  <a:fillRect l="-26667" r="-2666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/>
              <p:nvPr/>
            </p:nvSpPr>
            <p:spPr>
              <a:xfrm>
                <a:off x="1614263" y="3030915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263" y="3030915"/>
                <a:ext cx="225703" cy="276999"/>
              </a:xfrm>
              <a:prstGeom prst="rect">
                <a:avLst/>
              </a:prstGeom>
              <a:blipFill>
                <a:blip r:embed="rId5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/>
              <p:nvPr/>
            </p:nvSpPr>
            <p:spPr>
              <a:xfrm>
                <a:off x="2513485" y="4312319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485" y="4312319"/>
                <a:ext cx="252184" cy="299249"/>
              </a:xfrm>
              <a:prstGeom prst="rect">
                <a:avLst/>
              </a:prstGeom>
              <a:blipFill>
                <a:blip r:embed="rId6"/>
                <a:stretch>
                  <a:fillRect l="-21429" r="-14286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/>
              <p:nvPr/>
            </p:nvSpPr>
            <p:spPr>
              <a:xfrm>
                <a:off x="4776392" y="431208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392" y="4312086"/>
                <a:ext cx="278923" cy="276999"/>
              </a:xfrm>
              <a:prstGeom prst="rect">
                <a:avLst/>
              </a:prstGeom>
              <a:blipFill>
                <a:blip r:embed="rId7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/>
              <p:nvPr/>
            </p:nvSpPr>
            <p:spPr>
              <a:xfrm>
                <a:off x="5570999" y="3093106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99" y="3093106"/>
                <a:ext cx="276293" cy="276999"/>
              </a:xfrm>
              <a:prstGeom prst="rect">
                <a:avLst/>
              </a:prstGeom>
              <a:blipFill>
                <a:blip r:embed="rId8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/>
              <p:nvPr/>
            </p:nvSpPr>
            <p:spPr>
              <a:xfrm>
                <a:off x="3534408" y="1878005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08" y="1878005"/>
                <a:ext cx="278088" cy="276999"/>
              </a:xfrm>
              <a:prstGeom prst="rect">
                <a:avLst/>
              </a:prstGeom>
              <a:blipFill>
                <a:blip r:embed="rId9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1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706C4DF-A029-4913-995C-724A528375F7}"/>
              </a:ext>
            </a:extLst>
          </p:cNvPr>
          <p:cNvGrpSpPr/>
          <p:nvPr/>
        </p:nvGrpSpPr>
        <p:grpSpPr>
          <a:xfrm>
            <a:off x="1826010" y="4260362"/>
            <a:ext cx="749070" cy="785454"/>
            <a:chOff x="915058" y="4631384"/>
            <a:chExt cx="749070" cy="78545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BF21633A-55C7-44E8-BAE2-333FA2BC2C40}"/>
                </a:ext>
              </a:extLst>
            </p:cNvPr>
            <p:cNvCxnSpPr/>
            <p:nvPr/>
          </p:nvCxnSpPr>
          <p:spPr>
            <a:xfrm>
              <a:off x="1148126" y="5166565"/>
              <a:ext cx="43054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B40000BA-9E81-4B11-A4F8-1098ED987CDC}"/>
                </a:ext>
              </a:extLst>
            </p:cNvPr>
            <p:cNvCxnSpPr/>
            <p:nvPr/>
          </p:nvCxnSpPr>
          <p:spPr>
            <a:xfrm flipV="1">
              <a:off x="1148126" y="4723717"/>
              <a:ext cx="0" cy="4428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/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6667" r="-2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/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/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blipFill>
                <a:blip r:embed="rId4"/>
                <a:stretch>
                  <a:fillRect l="-27027" r="-8108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/>
              <p:nvPr/>
            </p:nvSpPr>
            <p:spPr>
              <a:xfrm>
                <a:off x="5168764" y="4441727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764" y="4441727"/>
                <a:ext cx="252184" cy="299249"/>
              </a:xfrm>
              <a:prstGeom prst="rect">
                <a:avLst/>
              </a:prstGeom>
              <a:blipFill>
                <a:blip r:embed="rId5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/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/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blipFill>
                <a:blip r:embed="rId7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/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blipFill>
                <a:blip r:embed="rId8"/>
                <a:stretch>
                  <a:fillRect l="-19565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479DF2-F599-4B09-82D0-7E1CF9A3BB40}"/>
              </a:ext>
            </a:extLst>
          </p:cNvPr>
          <p:cNvSpPr/>
          <p:nvPr/>
        </p:nvSpPr>
        <p:spPr>
          <a:xfrm>
            <a:off x="2558679" y="1677083"/>
            <a:ext cx="1888619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44E7644-943A-4383-8B0E-E51C904988D6}"/>
              </a:ext>
            </a:extLst>
          </p:cNvPr>
          <p:cNvSpPr/>
          <p:nvPr/>
        </p:nvSpPr>
        <p:spPr>
          <a:xfrm>
            <a:off x="5059425" y="1678108"/>
            <a:ext cx="361523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1169FE8-37DB-4786-8018-97F40D5E303A}"/>
              </a:ext>
            </a:extLst>
          </p:cNvPr>
          <p:cNvSpPr/>
          <p:nvPr/>
        </p:nvSpPr>
        <p:spPr>
          <a:xfrm>
            <a:off x="6372097" y="1677083"/>
            <a:ext cx="1771080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49216AE-3A20-4C03-A081-A1A3C6FCAD2D}"/>
              </a:ext>
            </a:extLst>
          </p:cNvPr>
          <p:cNvSpPr/>
          <p:nvPr/>
        </p:nvSpPr>
        <p:spPr>
          <a:xfrm>
            <a:off x="4447298" y="1677083"/>
            <a:ext cx="612126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C87BABF-5B23-4500-95C4-18BC20D65345}"/>
              </a:ext>
            </a:extLst>
          </p:cNvPr>
          <p:cNvSpPr/>
          <p:nvPr/>
        </p:nvSpPr>
        <p:spPr>
          <a:xfrm>
            <a:off x="5420948" y="1677083"/>
            <a:ext cx="951147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B568C8-5485-4749-BB44-B3F1B5CB6F31}"/>
              </a:ext>
            </a:extLst>
          </p:cNvPr>
          <p:cNvSpPr/>
          <p:nvPr/>
        </p:nvSpPr>
        <p:spPr>
          <a:xfrm>
            <a:off x="2558680" y="1677083"/>
            <a:ext cx="5593011" cy="2583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E639C0B-A6A2-45FF-B8C6-F5F50D4A7518}"/>
              </a:ext>
            </a:extLst>
          </p:cNvPr>
          <p:cNvCxnSpPr/>
          <p:nvPr/>
        </p:nvCxnSpPr>
        <p:spPr>
          <a:xfrm>
            <a:off x="3899530" y="4264481"/>
            <a:ext cx="305483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/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/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blipFill>
                <a:blip r:embed="rId10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8C58781D-4446-4AE7-BDD6-6A23F204EF2B}"/>
              </a:ext>
            </a:extLst>
          </p:cNvPr>
          <p:cNvGrpSpPr/>
          <p:nvPr/>
        </p:nvGrpSpPr>
        <p:grpSpPr>
          <a:xfrm>
            <a:off x="5764027" y="4425230"/>
            <a:ext cx="5471225" cy="1958524"/>
            <a:chOff x="7565327" y="2929211"/>
            <a:chExt cx="4432585" cy="2845712"/>
          </a:xfrm>
          <a:solidFill>
            <a:srgbClr val="F0F7EC"/>
          </a:solidFill>
        </p:grpSpPr>
        <p:sp>
          <p:nvSpPr>
            <p:cNvPr id="109" name="Прямоугольник 108">
              <a:extLst>
                <a:ext uri="{FF2B5EF4-FFF2-40B4-BE49-F238E27FC236}">
                  <a16:creationId xmlns:a16="http://schemas.microsoft.com/office/drawing/2014/main" id="{CC6C8900-AB55-463A-898C-8201B00CB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5327" y="2929211"/>
              <a:ext cx="4432585" cy="284571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B04B5E09-AF30-4FE7-804C-0965597D490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65327" y="5766722"/>
              <a:ext cx="22675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668DE03B-1F80-4F70-AA9D-0857F419DDC4}"/>
              </a:ext>
            </a:extLst>
          </p:cNvPr>
          <p:cNvGrpSpPr/>
          <p:nvPr/>
        </p:nvGrpSpPr>
        <p:grpSpPr>
          <a:xfrm>
            <a:off x="202847" y="176403"/>
            <a:ext cx="7062953" cy="5773558"/>
            <a:chOff x="2891845" y="674470"/>
            <a:chExt cx="7062953" cy="5773558"/>
          </a:xfrm>
        </p:grpSpPr>
        <p:sp>
          <p:nvSpPr>
            <p:cNvPr id="75" name="Параллелограмм 74">
              <a:extLst>
                <a:ext uri="{FF2B5EF4-FFF2-40B4-BE49-F238E27FC236}">
                  <a16:creationId xmlns:a16="http://schemas.microsoft.com/office/drawing/2014/main" id="{41E19B58-FDE4-4360-B1D2-504B03381611}"/>
                </a:ext>
              </a:extLst>
            </p:cNvPr>
            <p:cNvSpPr/>
            <p:nvPr/>
          </p:nvSpPr>
          <p:spPr>
            <a:xfrm rot="5400000" flipH="1">
              <a:off x="3722378" y="2718630"/>
              <a:ext cx="4425241" cy="2268339"/>
            </a:xfrm>
            <a:prstGeom prst="parallelogram">
              <a:avLst>
                <a:gd name="adj" fmla="val 9939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Параллелограмм 60">
              <a:extLst>
                <a:ext uri="{FF2B5EF4-FFF2-40B4-BE49-F238E27FC236}">
                  <a16:creationId xmlns:a16="http://schemas.microsoft.com/office/drawing/2014/main" id="{B9EE1ED1-FF4E-4C72-957E-64FDDBED071A}"/>
                </a:ext>
              </a:extLst>
            </p:cNvPr>
            <p:cNvSpPr/>
            <p:nvPr/>
          </p:nvSpPr>
          <p:spPr>
            <a:xfrm>
              <a:off x="4798294" y="1751263"/>
              <a:ext cx="5154811" cy="3238559"/>
            </a:xfrm>
            <a:prstGeom prst="parallelogram">
              <a:avLst>
                <a:gd name="adj" fmla="val 100292"/>
              </a:avLst>
            </a:prstGeom>
            <a:solidFill>
              <a:srgbClr val="F0F7EC">
                <a:alpha val="72157"/>
              </a:srgbClr>
            </a:solidFill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араллелограмм 41">
              <a:extLst>
                <a:ext uri="{FF2B5EF4-FFF2-40B4-BE49-F238E27FC236}">
                  <a16:creationId xmlns:a16="http://schemas.microsoft.com/office/drawing/2014/main" id="{0EE97983-1A51-4CBF-94B0-36D3642ADBC2}"/>
                </a:ext>
              </a:extLst>
            </p:cNvPr>
            <p:cNvSpPr/>
            <p:nvPr/>
          </p:nvSpPr>
          <p:spPr>
            <a:xfrm rot="5400000" flipH="1">
              <a:off x="1818065" y="1749445"/>
              <a:ext cx="5394511" cy="3246952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0FECCE43-80CA-42BA-83FE-CADEC4B20B59}"/>
                </a:ext>
              </a:extLst>
            </p:cNvPr>
            <p:cNvSpPr/>
            <p:nvPr/>
          </p:nvSpPr>
          <p:spPr>
            <a:xfrm>
              <a:off x="6139641" y="674470"/>
              <a:ext cx="3815157" cy="2164158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5BBA27D-3E89-46DC-BC9B-5235C0087FEB}"/>
                </a:ext>
              </a:extLst>
            </p:cNvPr>
            <p:cNvSpPr/>
            <p:nvPr/>
          </p:nvSpPr>
          <p:spPr>
            <a:xfrm>
              <a:off x="2894664" y="3914225"/>
              <a:ext cx="3815157" cy="2155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араллелограмм 6">
              <a:extLst>
                <a:ext uri="{FF2B5EF4-FFF2-40B4-BE49-F238E27FC236}">
                  <a16:creationId xmlns:a16="http://schemas.microsoft.com/office/drawing/2014/main" id="{A13A03B0-1191-4163-A41E-34350D59F82B}"/>
                </a:ext>
              </a:extLst>
            </p:cNvPr>
            <p:cNvSpPr/>
            <p:nvPr/>
          </p:nvSpPr>
          <p:spPr>
            <a:xfrm>
              <a:off x="2894661" y="675666"/>
              <a:ext cx="7060137" cy="3238559"/>
            </a:xfrm>
            <a:prstGeom prst="parallelogram">
              <a:avLst>
                <a:gd name="adj" fmla="val 10029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AF2EAD4-793C-4BCE-A8B1-074DDB241A4B}"/>
                </a:ext>
              </a:extLst>
            </p:cNvPr>
            <p:cNvSpPr/>
            <p:nvPr/>
          </p:nvSpPr>
          <p:spPr>
            <a:xfrm rot="5400000">
              <a:off x="3718626" y="4883756"/>
              <a:ext cx="2155950" cy="20737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1">
              <a:extLst>
                <a:ext uri="{FF2B5EF4-FFF2-40B4-BE49-F238E27FC236}">
                  <a16:creationId xmlns:a16="http://schemas.microsoft.com/office/drawing/2014/main" id="{24C0039A-DCA5-4E16-A2CB-C7189B42A603}"/>
                </a:ext>
              </a:extLst>
            </p:cNvPr>
            <p:cNvSpPr/>
            <p:nvPr/>
          </p:nvSpPr>
          <p:spPr>
            <a:xfrm rot="5400000" flipH="1">
              <a:off x="5631671" y="1748742"/>
              <a:ext cx="5394511" cy="3248360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араллелограмм 62">
              <a:extLst>
                <a:ext uri="{FF2B5EF4-FFF2-40B4-BE49-F238E27FC236}">
                  <a16:creationId xmlns:a16="http://schemas.microsoft.com/office/drawing/2014/main" id="{8064DB1D-15BA-4796-819E-7499A3E5C05E}"/>
                </a:ext>
              </a:extLst>
            </p:cNvPr>
            <p:cNvSpPr/>
            <p:nvPr/>
          </p:nvSpPr>
          <p:spPr>
            <a:xfrm rot="5400000" flipH="1">
              <a:off x="3728460" y="1749443"/>
              <a:ext cx="5394512" cy="3246951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54DE92EE-7A1D-4F0B-A95B-7DC1F14C6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601" y="2722698"/>
              <a:ext cx="2272567" cy="227641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CF76A613-1E2B-4AED-8594-B7D7662EAD9A}"/>
                </a:ext>
              </a:extLst>
            </p:cNvPr>
            <p:cNvGrpSpPr/>
            <p:nvPr/>
          </p:nvGrpSpPr>
          <p:grpSpPr>
            <a:xfrm>
              <a:off x="4796599" y="4145553"/>
              <a:ext cx="1712154" cy="2302475"/>
              <a:chOff x="738199" y="852893"/>
              <a:chExt cx="1712154" cy="2302475"/>
            </a:xfrm>
          </p:grpSpPr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B014DD65-D28D-4E54-BDD1-6187696B01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8199" y="852893"/>
                <a:ext cx="1615458" cy="2210142"/>
                <a:chOff x="-11535178" y="-1749837"/>
                <a:chExt cx="5957428" cy="8150474"/>
              </a:xfrm>
            </p:grpSpPr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4468664F-311A-407D-8AF2-666CD52A7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35178" y="1368020"/>
                  <a:ext cx="5957428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 стрелкой 51">
                  <a:extLst>
                    <a:ext uri="{FF2B5EF4-FFF2-40B4-BE49-F238E27FC236}">
                      <a16:creationId xmlns:a16="http://schemas.microsoft.com/office/drawing/2014/main" id="{0C9D142C-B96D-49EC-92D1-D9B9B6361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1535178" y="-1749837"/>
                  <a:ext cx="3117861" cy="31178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 стрелкой 57">
                  <a:extLst>
                    <a:ext uri="{FF2B5EF4-FFF2-40B4-BE49-F238E27FC236}">
                      <a16:creationId xmlns:a16="http://schemas.microsoft.com/office/drawing/2014/main" id="{B1D426AB-97F6-48A5-A530-C0F91D161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02534" y="1368020"/>
                  <a:ext cx="0" cy="503261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r="-2381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/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48EF07C-0437-4D35-B785-29838132F003}"/>
              </a:ext>
            </a:extLst>
          </p:cNvPr>
          <p:cNvGrpSpPr>
            <a:grpSpLocks noChangeAspect="1"/>
          </p:cNvGrpSpPr>
          <p:nvPr/>
        </p:nvGrpSpPr>
        <p:grpSpPr>
          <a:xfrm>
            <a:off x="5533779" y="5727121"/>
            <a:ext cx="851201" cy="938888"/>
            <a:chOff x="7049957" y="5745255"/>
            <a:chExt cx="617527" cy="681142"/>
          </a:xfrm>
        </p:grpSpPr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AE191B01-B306-4CB4-87FA-8749EC290B4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220890" y="5774923"/>
              <a:ext cx="0" cy="4428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93C5AD03-8867-4E1E-B16F-88E967C0A3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545784" y="6241731"/>
                  <a:ext cx="121700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93C5AD03-8867-4E1E-B16F-88E967C0A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784" y="6241731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3BAF3D1-7F09-4B84-A184-51B213B0CAA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049957" y="5745255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3BAF3D1-7F09-4B84-A184-51B213B0C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9957" y="5745255"/>
                  <a:ext cx="12445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Прямая со стрелкой 109">
              <a:extLst>
                <a:ext uri="{FF2B5EF4-FFF2-40B4-BE49-F238E27FC236}">
                  <a16:creationId xmlns:a16="http://schemas.microsoft.com/office/drawing/2014/main" id="{C525283B-4DEB-4ADF-8354-E85BC0334DE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220890" y="6217771"/>
              <a:ext cx="4305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184312-DAF0-4725-AF11-3B4AEEFE2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018302" y="5879014"/>
                <a:ext cx="2773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184312-DAF0-4725-AF11-3B4AEEFE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02" y="5879014"/>
                <a:ext cx="277320" cy="276999"/>
              </a:xfrm>
              <a:prstGeom prst="rect">
                <a:avLst/>
              </a:prstGeom>
              <a:blipFill>
                <a:blip r:embed="rId7"/>
                <a:stretch>
                  <a:fillRect l="-6522" r="-8696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D0F617F-B506-41FD-B40B-9790B79BD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404680" y="5175411"/>
                <a:ext cx="2257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D0F617F-B506-41FD-B40B-9790B79B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0" y="5175411"/>
                <a:ext cx="225703" cy="276999"/>
              </a:xfrm>
              <a:prstGeom prst="rect">
                <a:avLst/>
              </a:prstGeom>
              <a:blipFill>
                <a:blip r:embed="rId8"/>
                <a:stretch>
                  <a:fillRect l="-27027" r="-8108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02A78B8-F28C-4F8D-B60F-CA0C59489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037374" y="6420936"/>
                <a:ext cx="252184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02A78B8-F28C-4F8D-B60F-CA0C5948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374" y="6420936"/>
                <a:ext cx="252184" cy="299249"/>
              </a:xfrm>
              <a:prstGeom prst="rect">
                <a:avLst/>
              </a:prstGeom>
              <a:blipFill>
                <a:blip r:embed="rId9"/>
                <a:stretch>
                  <a:fillRect l="-21429" r="-14286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A64567F-2287-49BA-8755-17B474C46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910368" y="6420936"/>
                <a:ext cx="2789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A64567F-2287-49BA-8755-17B474C46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368" y="6420936"/>
                <a:ext cx="278923" cy="276999"/>
              </a:xfrm>
              <a:prstGeom prst="rect">
                <a:avLst/>
              </a:prstGeom>
              <a:blipFill>
                <a:blip r:embed="rId10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25443A3-A20D-4EFA-B9D7-C02633820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293948" y="5235248"/>
                <a:ext cx="276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25443A3-A20D-4EFA-B9D7-C02633820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948" y="5235248"/>
                <a:ext cx="276293" cy="276999"/>
              </a:xfrm>
              <a:prstGeom prst="rect">
                <a:avLst/>
              </a:prstGeom>
              <a:blipFill>
                <a:blip r:embed="rId11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5C13FEF-08D8-41E6-BB2F-777C706FE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21551" y="4070216"/>
                <a:ext cx="278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5C13FEF-08D8-41E6-BB2F-777C706FE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551" y="4070216"/>
                <a:ext cx="278088" cy="276999"/>
              </a:xfrm>
              <a:prstGeom prst="rect">
                <a:avLst/>
              </a:prstGeom>
              <a:blipFill>
                <a:blip r:embed="rId12"/>
                <a:stretch>
                  <a:fillRect l="-22222" r="-4444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Стрелка: влево-вправо 129">
            <a:extLst>
              <a:ext uri="{FF2B5EF4-FFF2-40B4-BE49-F238E27FC236}">
                <a16:creationId xmlns:a16="http://schemas.microsoft.com/office/drawing/2014/main" id="{BFF30141-5749-4B30-A49A-E1803CA53532}"/>
              </a:ext>
            </a:extLst>
          </p:cNvPr>
          <p:cNvSpPr/>
          <p:nvPr/>
        </p:nvSpPr>
        <p:spPr>
          <a:xfrm rot="2207703">
            <a:off x="5574702" y="3533063"/>
            <a:ext cx="1615285" cy="62640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1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405382"/>
            <a:ext cx="3956164" cy="2423711"/>
          </a:xfrm>
          <a:prstGeom prst="rect">
            <a:avLst/>
          </a:prstGeom>
          <a:solidFill>
            <a:schemeClr val="accent4">
              <a:lumMod val="20000"/>
              <a:lumOff val="80000"/>
              <a:alpha val="41961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blipFill>
                <a:blip r:embed="rId3"/>
                <a:stretch>
                  <a:fillRect l="-24324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blipFill>
                <a:blip r:embed="rId4"/>
                <a:stretch>
                  <a:fillRect l="-21429" r="-14286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blipFill>
                <a:blip r:embed="rId7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blipFill>
                <a:blip r:embed="rId8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blipFill>
                <a:blip r:embed="rId9"/>
                <a:stretch>
                  <a:fillRect l="-26667" r="-2666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5032" y="3405382"/>
            <a:ext cx="0" cy="24376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Стрелка: влево-вправо 112">
            <a:extLst>
              <a:ext uri="{FF2B5EF4-FFF2-40B4-BE49-F238E27FC236}">
                <a16:creationId xmlns:a16="http://schemas.microsoft.com/office/drawing/2014/main" id="{E8F12FD1-CC61-4822-8963-A3C354A5C245}"/>
              </a:ext>
            </a:extLst>
          </p:cNvPr>
          <p:cNvSpPr/>
          <p:nvPr/>
        </p:nvSpPr>
        <p:spPr>
          <a:xfrm rot="21173987">
            <a:off x="6334597" y="4536584"/>
            <a:ext cx="1440151" cy="56425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48" y="4203016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7FC4293-D955-4D3B-AC9F-9196CA48DCE7}"/>
              </a:ext>
            </a:extLst>
          </p:cNvPr>
          <p:cNvSpPr/>
          <p:nvPr/>
        </p:nvSpPr>
        <p:spPr>
          <a:xfrm>
            <a:off x="8140064" y="3968341"/>
            <a:ext cx="3017256" cy="10301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2021637" y="3762345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5789" r="-157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751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546273"/>
            <a:ext cx="1903631" cy="21677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DCCF0ACC-CB54-4FDE-BAB8-B5174C14329D}"/>
              </a:ext>
            </a:extLst>
          </p:cNvPr>
          <p:cNvSpPr/>
          <p:nvPr/>
        </p:nvSpPr>
        <p:spPr>
          <a:xfrm>
            <a:off x="2030811" y="2242130"/>
            <a:ext cx="1903631" cy="880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93C427D2-B681-4402-9B0A-0FFF858F09BA}"/>
              </a:ext>
            </a:extLst>
          </p:cNvPr>
          <p:cNvSpPr/>
          <p:nvPr/>
        </p:nvSpPr>
        <p:spPr>
          <a:xfrm>
            <a:off x="2042027" y="5703239"/>
            <a:ext cx="1901432" cy="1037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blipFill>
                <a:blip r:embed="rId2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blipFill>
                <a:blip r:embed="rId3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l="-21739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blipFill>
                <a:blip r:embed="rId5"/>
                <a:stretch>
                  <a:fillRect l="-17391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blipFill>
                <a:blip r:embed="rId6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blipFill>
                <a:blip r:embed="rId7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blipFill>
                <a:blip r:embed="rId8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6FFEB-A576-4E08-BB03-1164A72D10BD}"/>
              </a:ext>
            </a:extLst>
          </p:cNvPr>
          <p:cNvSpPr/>
          <p:nvPr/>
        </p:nvSpPr>
        <p:spPr>
          <a:xfrm>
            <a:off x="2037541" y="302957"/>
            <a:ext cx="1896624" cy="1940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50" y="1265215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5E860-EB12-414C-B668-36CD02F4ECD3}"/>
              </a:ext>
            </a:extLst>
          </p:cNvPr>
          <p:cNvSpPr/>
          <p:nvPr/>
        </p:nvSpPr>
        <p:spPr>
          <a:xfrm>
            <a:off x="7815779" y="3850840"/>
            <a:ext cx="3645008" cy="1321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56E7193-8F55-490E-A3EE-64887356AA51}"/>
              </a:ext>
            </a:extLst>
          </p:cNvPr>
          <p:cNvSpPr/>
          <p:nvPr/>
        </p:nvSpPr>
        <p:spPr>
          <a:xfrm>
            <a:off x="2029121" y="3122225"/>
            <a:ext cx="1907601" cy="421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347140" y="269930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381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2222" r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3347" y="1745999"/>
            <a:ext cx="0" cy="44576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394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53</Words>
  <Application>Microsoft Office PowerPoint</Application>
  <PresentationFormat>Широкоэкранный</PresentationFormat>
  <Paragraphs>53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Operator</dc:creator>
  <cp:lastModifiedBy>Operator</cp:lastModifiedBy>
  <cp:revision>19</cp:revision>
  <dcterms:created xsi:type="dcterms:W3CDTF">2024-05-06T07:29:32Z</dcterms:created>
  <dcterms:modified xsi:type="dcterms:W3CDTF">2024-05-06T12:56:22Z</dcterms:modified>
</cp:coreProperties>
</file>