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943F-094D-4FF9-BE56-FC8CE3E54265}" type="datetimeFigureOut">
              <a:rPr lang="it-IT" smtClean="0"/>
              <a:t>19/10/2017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B51F6-6692-4026-8C3B-9856AC1C8DD2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2671780"/>
          </a:xfrm>
        </p:spPr>
        <p:txBody>
          <a:bodyPr>
            <a:noAutofit/>
          </a:bodyPr>
          <a:lstStyle/>
          <a:p>
            <a:r>
              <a:rPr lang="it-IT" sz="8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protocollo FTP</a:t>
            </a:r>
            <a:endParaRPr lang="it-IT" sz="8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4243389"/>
            <a:ext cx="6400800" cy="1752600"/>
          </a:xfrm>
        </p:spPr>
        <p:txBody>
          <a:bodyPr/>
          <a:lstStyle/>
          <a:p>
            <a:r>
              <a:rPr lang="it-IT" dirty="0" err="1" smtClean="0"/>
              <a:t>Ivascu</a:t>
            </a:r>
            <a:r>
              <a:rPr lang="it-IT" dirty="0" smtClean="0"/>
              <a:t> </a:t>
            </a:r>
            <a:r>
              <a:rPr lang="it-IT" dirty="0" err="1" smtClean="0"/>
              <a:t>Adrian</a:t>
            </a:r>
            <a:r>
              <a:rPr lang="it-IT" dirty="0" smtClean="0"/>
              <a:t>, Scino Simone, </a:t>
            </a:r>
            <a:r>
              <a:rPr lang="it-IT" dirty="0" err="1" smtClean="0"/>
              <a:t>Mustafa</a:t>
            </a:r>
            <a:r>
              <a:rPr lang="it-IT" dirty="0" smtClean="0"/>
              <a:t> </a:t>
            </a:r>
            <a:r>
              <a:rPr lang="it-IT" dirty="0" err="1" smtClean="0"/>
              <a:t>Skelekenez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</Words>
  <Application>Microsoft Office PowerPoint</Application>
  <PresentationFormat>Presentazione su schermo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Il protocollo FTP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cisco</dc:creator>
  <cp:lastModifiedBy>cisco</cp:lastModifiedBy>
  <cp:revision>5</cp:revision>
  <dcterms:created xsi:type="dcterms:W3CDTF">2017-10-19T06:19:59Z</dcterms:created>
  <dcterms:modified xsi:type="dcterms:W3CDTF">2017-10-19T07:06:08Z</dcterms:modified>
</cp:coreProperties>
</file>