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0" r:id="rId3"/>
    <p:sldId id="262" r:id="rId4"/>
    <p:sldId id="263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887C5-2CAA-4C71-902D-201893BAF9A4}">
          <p14:sldIdLst>
            <p14:sldId id="258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AF3-BE34-4696-9894-B13562282E09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A6F6-2EC9-4091-BCC0-5819AD50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7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://telerikacademy.com/Users/StefanPopgeorgiev" TargetMode="External"/><Relationship Id="rId4" Type="http://schemas.openxmlformats.org/officeDocument/2006/relationships/hyperlink" Target="http://telerikacademy.com/Users/Tsigular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7624" y="692696"/>
            <a:ext cx="6848475" cy="1008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 smtClean="0"/>
              <a:t>Team </a:t>
            </a:r>
            <a:r>
              <a:rPr lang="en-US" sz="4800" dirty="0" smtClean="0"/>
              <a:t>Bo Rai Cho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9512" y="1844824"/>
            <a:ext cx="6408712" cy="8159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Space Fighter </a:t>
            </a:r>
          </a:p>
          <a:p>
            <a:pPr marL="0" indent="0" algn="ctr">
              <a:buNone/>
            </a:pPr>
            <a:r>
              <a:rPr lang="en-US" sz="2800" dirty="0" smtClean="0"/>
              <a:t>JavaScript DOM&amp;UI Team Project</a:t>
            </a:r>
            <a:endParaRPr lang="en-US" sz="2800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5364088" y="6422042"/>
            <a:ext cx="36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  <a:hlinkClick r:id="rId3"/>
              </a:rPr>
              <a:t>http://academy.telerik.com</a:t>
            </a: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</a:rPr>
              <a:t> </a:t>
            </a:r>
            <a:endParaRPr>
              <a:solidFill>
                <a:srgbClr val="CCFF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5364087" y="6021288"/>
            <a:ext cx="364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err="1" smtClean="0">
                <a:solidFill>
                  <a:schemeClr val="tx1"/>
                </a:solidFill>
              </a:rPr>
              <a:t>Telerik</a:t>
            </a:r>
            <a:r>
              <a:rPr dirty="0" smtClean="0">
                <a:solidFill>
                  <a:schemeClr val="tx1"/>
                </a:solidFill>
              </a:rPr>
              <a:t> Software Academy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307053" y="3140968"/>
            <a:ext cx="56886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Team members:</a:t>
            </a:r>
          </a:p>
          <a:p>
            <a:r>
              <a:rPr lang="en-US" sz="2000" b="1" dirty="0"/>
              <a:t>Liliya </a:t>
            </a:r>
            <a:r>
              <a:rPr lang="en-US" sz="2000" b="1" dirty="0" smtClean="0"/>
              <a:t>Lyubenova</a:t>
            </a:r>
            <a:r>
              <a:rPr lang="en-US" sz="2000" dirty="0"/>
              <a:t>	</a:t>
            </a:r>
            <a:r>
              <a:rPr lang="en-US" sz="2000" b="1" u="sng" dirty="0" smtClean="0">
                <a:hlinkClick r:id="rId4"/>
              </a:rPr>
              <a:t>lilly12</a:t>
            </a:r>
            <a:endParaRPr lang="en-US" sz="2000" b="1" u="sng" dirty="0" smtClean="0"/>
          </a:p>
          <a:p>
            <a:r>
              <a:rPr lang="en-US" sz="2000" b="1" dirty="0"/>
              <a:t>Yanko </a:t>
            </a:r>
            <a:r>
              <a:rPr lang="en-US" sz="2000" b="1" dirty="0" smtClean="0"/>
              <a:t>Tsigularov</a:t>
            </a:r>
            <a:r>
              <a:rPr lang="en-US" sz="2000" dirty="0"/>
              <a:t>	</a:t>
            </a:r>
            <a:r>
              <a:rPr lang="en-US" sz="2000" b="1" u="sng" dirty="0" smtClean="0">
                <a:hlinkClick r:id="rId4"/>
              </a:rPr>
              <a:t>Tsigularov</a:t>
            </a:r>
            <a:endParaRPr lang="en-US" sz="2000" b="1" dirty="0"/>
          </a:p>
          <a:p>
            <a:r>
              <a:rPr lang="en-US" sz="2000" b="1" dirty="0" smtClean="0"/>
              <a:t>Ivaylo Georgiev</a:t>
            </a:r>
            <a:r>
              <a:rPr lang="en-US" sz="2000" dirty="0" smtClean="0"/>
              <a:t>		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IvayloGeorgie</a:t>
            </a:r>
            <a:r>
              <a:rPr lang="en-US" sz="2000" b="1" u="sng" dirty="0" smtClean="0">
                <a:solidFill>
                  <a:schemeClr val="tx1">
                    <a:lumMod val="50000"/>
                  </a:schemeClr>
                </a:solidFill>
              </a:rPr>
              <a:t>v</a:t>
            </a:r>
          </a:p>
          <a:p>
            <a:r>
              <a:rPr lang="en-US" sz="2000" b="1" dirty="0" smtClean="0"/>
              <a:t>Vladimir Stefanov</a:t>
            </a:r>
            <a:r>
              <a:rPr lang="en-US" sz="2000" dirty="0"/>
              <a:t>	</a:t>
            </a:r>
            <a:r>
              <a:rPr lang="en-US" sz="2000" b="1" u="sng" dirty="0" smtClean="0">
                <a:hlinkClick r:id="rId5"/>
              </a:rPr>
              <a:t>stefanov2081</a:t>
            </a:r>
            <a:endParaRPr lang="en-US" sz="2000" b="1" u="sng" dirty="0" smtClean="0"/>
          </a:p>
          <a:p>
            <a:r>
              <a:rPr lang="en-US" sz="2000" b="1" dirty="0"/>
              <a:t>Nikolay Dimitrov</a:t>
            </a:r>
            <a:r>
              <a:rPr lang="en-US" sz="2000" dirty="0" smtClean="0"/>
              <a:t>	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timenov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420888"/>
            <a:ext cx="2384948" cy="25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924800" cy="685800"/>
          </a:xfrm>
        </p:spPr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323528" y="2636912"/>
            <a:ext cx="4680520" cy="2448273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Main goals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Destroy the asteroids and collect points</a:t>
            </a:r>
            <a:endParaRPr lang="en-US" sz="2600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Stay alive as long as possible</a:t>
            </a:r>
            <a:endParaRPr lang="en-US" sz="26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Game over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When </a:t>
            </a:r>
            <a:r>
              <a:rPr lang="en-US" sz="2600" dirty="0" smtClean="0"/>
              <a:t>commet or asteroid hit the ship</a:t>
            </a:r>
            <a:endParaRPr lang="en-US" sz="2600" dirty="0" smtClean="0"/>
          </a:p>
          <a:p>
            <a:pPr marL="342900" indent="-342900" algn="l">
              <a:buFont typeface="Arial" charset="0"/>
              <a:buChar char="•"/>
            </a:pPr>
            <a:endParaRPr lang="en-US" sz="2600" dirty="0"/>
          </a:p>
        </p:txBody>
      </p:sp>
      <p:pic>
        <p:nvPicPr>
          <p:cNvPr id="8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51464">
            <a:off x="7352293" y="5165702"/>
            <a:ext cx="1690210" cy="1611475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49655"/>
            <a:ext cx="3419872" cy="303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8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4" y="1844824"/>
            <a:ext cx="7924800" cy="6858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560840" cy="295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dirty="0" smtClean="0"/>
              <a:t>Questions ?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16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78</Words>
  <Application>Microsoft Office PowerPoint</Application>
  <PresentationFormat>On-screen Show (4:3)</PresentationFormat>
  <Paragraphs>22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Team Bo Rai Cho</vt:lpstr>
      <vt:lpstr>Gameplay</vt:lpstr>
      <vt:lpstr>Live Demo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Nick Fury </dc:title>
  <dc:creator>veke</dc:creator>
  <cp:lastModifiedBy>Tsigularoff</cp:lastModifiedBy>
  <cp:revision>26</cp:revision>
  <dcterms:created xsi:type="dcterms:W3CDTF">2014-01-18T00:18:21Z</dcterms:created>
  <dcterms:modified xsi:type="dcterms:W3CDTF">2014-06-15T14:11:34Z</dcterms:modified>
</cp:coreProperties>
</file>