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0" r:id="rId2"/>
    <p:sldId id="256" r:id="rId3"/>
    <p:sldId id="257" r:id="rId4"/>
    <p:sldId id="258" r:id="rId5"/>
    <p:sldId id="264" r:id="rId6"/>
    <p:sldId id="265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0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DEFB7-4E50-4526-820C-3ED0695F0B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D879B6-C619-4FC5-B034-836AE8A037D7}">
      <dgm:prSet/>
      <dgm:spPr/>
      <dgm:t>
        <a:bodyPr/>
        <a:lstStyle/>
        <a:p>
          <a:r>
            <a:rPr lang="bg-BG" b="0" baseline="0" dirty="0"/>
            <a:t>Описание на проекта</a:t>
          </a:r>
          <a:endParaRPr lang="en-US" dirty="0"/>
        </a:p>
      </dgm:t>
    </dgm:pt>
    <dgm:pt modelId="{72DB266B-4E37-40F5-911E-D02F898B8970}" type="parTrans" cxnId="{31203C9D-8306-4F0E-A743-8649F30EA4CE}">
      <dgm:prSet/>
      <dgm:spPr/>
      <dgm:t>
        <a:bodyPr/>
        <a:lstStyle/>
        <a:p>
          <a:endParaRPr lang="en-US"/>
        </a:p>
      </dgm:t>
    </dgm:pt>
    <dgm:pt modelId="{D8096CF4-D62E-43A3-BFA9-A6C58D9FF871}" type="sibTrans" cxnId="{31203C9D-8306-4F0E-A743-8649F30EA4CE}">
      <dgm:prSet/>
      <dgm:spPr/>
      <dgm:t>
        <a:bodyPr/>
        <a:lstStyle/>
        <a:p>
          <a:endParaRPr lang="en-US"/>
        </a:p>
      </dgm:t>
    </dgm:pt>
    <dgm:pt modelId="{01C5575E-7A84-4F3E-900B-ECF45D15CF68}">
      <dgm:prSet/>
      <dgm:spPr/>
      <dgm:t>
        <a:bodyPr/>
        <a:lstStyle/>
        <a:p>
          <a:r>
            <a:rPr lang="bg-BG" b="0" baseline="0" dirty="0"/>
            <a:t>Блокова схема</a:t>
          </a:r>
          <a:endParaRPr lang="en-US" dirty="0"/>
        </a:p>
      </dgm:t>
    </dgm:pt>
    <dgm:pt modelId="{1078ED9C-AE0A-44E0-9AFA-DFBA36771432}" type="parTrans" cxnId="{68C58F0B-F291-4CEC-A0EA-528BD5EBB23F}">
      <dgm:prSet/>
      <dgm:spPr/>
      <dgm:t>
        <a:bodyPr/>
        <a:lstStyle/>
        <a:p>
          <a:endParaRPr lang="en-US"/>
        </a:p>
      </dgm:t>
    </dgm:pt>
    <dgm:pt modelId="{0DF698DB-AF23-4498-8E39-129E2249085B}" type="sibTrans" cxnId="{68C58F0B-F291-4CEC-A0EA-528BD5EBB23F}">
      <dgm:prSet/>
      <dgm:spPr/>
      <dgm:t>
        <a:bodyPr/>
        <a:lstStyle/>
        <a:p>
          <a:endParaRPr lang="en-US"/>
        </a:p>
      </dgm:t>
    </dgm:pt>
    <dgm:pt modelId="{9568AA5A-32BD-45D9-BD93-6610AC976307}">
      <dgm:prSet/>
      <dgm:spPr/>
      <dgm:t>
        <a:bodyPr/>
        <a:lstStyle/>
        <a:p>
          <a:r>
            <a:rPr lang="ru-RU" b="0" baseline="0" dirty="0" err="1"/>
            <a:t>Електрическа</a:t>
          </a:r>
          <a:r>
            <a:rPr lang="ru-RU" b="0" baseline="0" dirty="0"/>
            <a:t> схема</a:t>
          </a:r>
          <a:endParaRPr lang="en-US" dirty="0"/>
        </a:p>
      </dgm:t>
    </dgm:pt>
    <dgm:pt modelId="{C45B55D6-9B99-4484-B0E6-EF8F22BC4082}" type="parTrans" cxnId="{A495449D-ECC4-4436-A3E7-B29F0EC29FB4}">
      <dgm:prSet/>
      <dgm:spPr/>
      <dgm:t>
        <a:bodyPr/>
        <a:lstStyle/>
        <a:p>
          <a:endParaRPr lang="en-US"/>
        </a:p>
      </dgm:t>
    </dgm:pt>
    <dgm:pt modelId="{76CE4EDE-CE26-40FB-BBB5-B61F6B8E316F}" type="sibTrans" cxnId="{A495449D-ECC4-4436-A3E7-B29F0EC29FB4}">
      <dgm:prSet/>
      <dgm:spPr/>
      <dgm:t>
        <a:bodyPr/>
        <a:lstStyle/>
        <a:p>
          <a:endParaRPr lang="en-US"/>
        </a:p>
      </dgm:t>
    </dgm:pt>
    <dgm:pt modelId="{237A8D87-F852-4A62-91A8-84AC4082358C}">
      <dgm:prSet/>
      <dgm:spPr/>
      <dgm:t>
        <a:bodyPr/>
        <a:lstStyle/>
        <a:p>
          <a:r>
            <a:rPr lang="bg-BG" b="0" baseline="0" dirty="0"/>
            <a:t>Съставни части </a:t>
          </a:r>
          <a:endParaRPr lang="en-US" dirty="0"/>
        </a:p>
      </dgm:t>
    </dgm:pt>
    <dgm:pt modelId="{0CEAC909-7C29-4A93-90AF-31E8D3D4973E}" type="parTrans" cxnId="{1BCD8F2B-56D2-4598-A8ED-B2CD657735EB}">
      <dgm:prSet/>
      <dgm:spPr/>
      <dgm:t>
        <a:bodyPr/>
        <a:lstStyle/>
        <a:p>
          <a:endParaRPr lang="en-US"/>
        </a:p>
      </dgm:t>
    </dgm:pt>
    <dgm:pt modelId="{866C1C8A-5DD8-489B-A5D6-BC4677E649CB}" type="sibTrans" cxnId="{1BCD8F2B-56D2-4598-A8ED-B2CD657735EB}">
      <dgm:prSet/>
      <dgm:spPr/>
      <dgm:t>
        <a:bodyPr/>
        <a:lstStyle/>
        <a:p>
          <a:endParaRPr lang="en-US"/>
        </a:p>
      </dgm:t>
    </dgm:pt>
    <dgm:pt modelId="{1E26D207-CC86-4446-A91F-948540B54C36}" type="pres">
      <dgm:prSet presAssocID="{F5CDEFB7-4E50-4526-820C-3ED0695F0B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A95F10-7580-4FD4-A318-A8DB1F34BDEC}" type="pres">
      <dgm:prSet presAssocID="{C1D879B6-C619-4FC5-B034-836AE8A037D7}" presName="hierRoot1" presStyleCnt="0"/>
      <dgm:spPr/>
    </dgm:pt>
    <dgm:pt modelId="{45F194DE-4AB8-423A-AFD4-5E8CC3F803E8}" type="pres">
      <dgm:prSet presAssocID="{C1D879B6-C619-4FC5-B034-836AE8A037D7}" presName="composite" presStyleCnt="0"/>
      <dgm:spPr/>
    </dgm:pt>
    <dgm:pt modelId="{5C57A037-DCD3-4E65-A2A2-5A6292C43B06}" type="pres">
      <dgm:prSet presAssocID="{C1D879B6-C619-4FC5-B034-836AE8A037D7}" presName="background" presStyleLbl="node0" presStyleIdx="0" presStyleCnt="4"/>
      <dgm:spPr/>
    </dgm:pt>
    <dgm:pt modelId="{F981881C-0C4A-4525-816E-E29F49F896F7}" type="pres">
      <dgm:prSet presAssocID="{C1D879B6-C619-4FC5-B034-836AE8A037D7}" presName="text" presStyleLbl="fgAcc0" presStyleIdx="0" presStyleCnt="4">
        <dgm:presLayoutVars>
          <dgm:chPref val="3"/>
        </dgm:presLayoutVars>
      </dgm:prSet>
      <dgm:spPr/>
    </dgm:pt>
    <dgm:pt modelId="{77029791-52E6-465C-99C7-C23EB3754BA4}" type="pres">
      <dgm:prSet presAssocID="{C1D879B6-C619-4FC5-B034-836AE8A037D7}" presName="hierChild2" presStyleCnt="0"/>
      <dgm:spPr/>
    </dgm:pt>
    <dgm:pt modelId="{9C5012E9-2F3F-4F76-9CAD-4B6D6247E22F}" type="pres">
      <dgm:prSet presAssocID="{01C5575E-7A84-4F3E-900B-ECF45D15CF68}" presName="hierRoot1" presStyleCnt="0"/>
      <dgm:spPr/>
    </dgm:pt>
    <dgm:pt modelId="{207CAA88-9BE1-4023-AD6F-0952D6E54C5B}" type="pres">
      <dgm:prSet presAssocID="{01C5575E-7A84-4F3E-900B-ECF45D15CF68}" presName="composite" presStyleCnt="0"/>
      <dgm:spPr/>
    </dgm:pt>
    <dgm:pt modelId="{979EF72D-AE58-4DC3-A1E8-B08E01868F3D}" type="pres">
      <dgm:prSet presAssocID="{01C5575E-7A84-4F3E-900B-ECF45D15CF68}" presName="background" presStyleLbl="node0" presStyleIdx="1" presStyleCnt="4"/>
      <dgm:spPr/>
    </dgm:pt>
    <dgm:pt modelId="{DFA7A41D-C434-46CE-ACCF-8C4DA4A5E2CF}" type="pres">
      <dgm:prSet presAssocID="{01C5575E-7A84-4F3E-900B-ECF45D15CF68}" presName="text" presStyleLbl="fgAcc0" presStyleIdx="1" presStyleCnt="4">
        <dgm:presLayoutVars>
          <dgm:chPref val="3"/>
        </dgm:presLayoutVars>
      </dgm:prSet>
      <dgm:spPr/>
    </dgm:pt>
    <dgm:pt modelId="{5406276D-FEBD-4426-9D39-D6CF9AD64974}" type="pres">
      <dgm:prSet presAssocID="{01C5575E-7A84-4F3E-900B-ECF45D15CF68}" presName="hierChild2" presStyleCnt="0"/>
      <dgm:spPr/>
    </dgm:pt>
    <dgm:pt modelId="{C46E0B66-4D95-408E-AF05-EC5C74C2B067}" type="pres">
      <dgm:prSet presAssocID="{9568AA5A-32BD-45D9-BD93-6610AC976307}" presName="hierRoot1" presStyleCnt="0"/>
      <dgm:spPr/>
    </dgm:pt>
    <dgm:pt modelId="{B86EADBC-B747-4530-BF1A-A02E356933BD}" type="pres">
      <dgm:prSet presAssocID="{9568AA5A-32BD-45D9-BD93-6610AC976307}" presName="composite" presStyleCnt="0"/>
      <dgm:spPr/>
    </dgm:pt>
    <dgm:pt modelId="{993BC6FA-0B93-4D01-95AB-609A4A69C91A}" type="pres">
      <dgm:prSet presAssocID="{9568AA5A-32BD-45D9-BD93-6610AC976307}" presName="background" presStyleLbl="node0" presStyleIdx="2" presStyleCnt="4"/>
      <dgm:spPr/>
    </dgm:pt>
    <dgm:pt modelId="{332A4B17-4D80-4616-9A92-A8FC984B3D18}" type="pres">
      <dgm:prSet presAssocID="{9568AA5A-32BD-45D9-BD93-6610AC976307}" presName="text" presStyleLbl="fgAcc0" presStyleIdx="2" presStyleCnt="4">
        <dgm:presLayoutVars>
          <dgm:chPref val="3"/>
        </dgm:presLayoutVars>
      </dgm:prSet>
      <dgm:spPr/>
    </dgm:pt>
    <dgm:pt modelId="{F6A50B39-198D-4D93-BABB-09DA697DA197}" type="pres">
      <dgm:prSet presAssocID="{9568AA5A-32BD-45D9-BD93-6610AC976307}" presName="hierChild2" presStyleCnt="0"/>
      <dgm:spPr/>
    </dgm:pt>
    <dgm:pt modelId="{E7324266-BAAB-4F59-8EAE-1C4A4DF16602}" type="pres">
      <dgm:prSet presAssocID="{237A8D87-F852-4A62-91A8-84AC4082358C}" presName="hierRoot1" presStyleCnt="0"/>
      <dgm:spPr/>
    </dgm:pt>
    <dgm:pt modelId="{9A90BBEA-F14B-4D36-96A0-027974C9E25D}" type="pres">
      <dgm:prSet presAssocID="{237A8D87-F852-4A62-91A8-84AC4082358C}" presName="composite" presStyleCnt="0"/>
      <dgm:spPr/>
    </dgm:pt>
    <dgm:pt modelId="{33FDBD94-EE3C-44D9-9AAB-822351A95546}" type="pres">
      <dgm:prSet presAssocID="{237A8D87-F852-4A62-91A8-84AC4082358C}" presName="background" presStyleLbl="node0" presStyleIdx="3" presStyleCnt="4"/>
      <dgm:spPr/>
    </dgm:pt>
    <dgm:pt modelId="{04BECA04-CB3B-4963-B816-7DCEE9A01FCC}" type="pres">
      <dgm:prSet presAssocID="{237A8D87-F852-4A62-91A8-84AC4082358C}" presName="text" presStyleLbl="fgAcc0" presStyleIdx="3" presStyleCnt="4">
        <dgm:presLayoutVars>
          <dgm:chPref val="3"/>
        </dgm:presLayoutVars>
      </dgm:prSet>
      <dgm:spPr/>
    </dgm:pt>
    <dgm:pt modelId="{B3E0404A-56A7-41F5-86FA-64944A8A866D}" type="pres">
      <dgm:prSet presAssocID="{237A8D87-F852-4A62-91A8-84AC4082358C}" presName="hierChild2" presStyleCnt="0"/>
      <dgm:spPr/>
    </dgm:pt>
  </dgm:ptLst>
  <dgm:cxnLst>
    <dgm:cxn modelId="{68C58F0B-F291-4CEC-A0EA-528BD5EBB23F}" srcId="{F5CDEFB7-4E50-4526-820C-3ED0695F0BE2}" destId="{01C5575E-7A84-4F3E-900B-ECF45D15CF68}" srcOrd="1" destOrd="0" parTransId="{1078ED9C-AE0A-44E0-9AFA-DFBA36771432}" sibTransId="{0DF698DB-AF23-4498-8E39-129E2249085B}"/>
    <dgm:cxn modelId="{1BCD8F2B-56D2-4598-A8ED-B2CD657735EB}" srcId="{F5CDEFB7-4E50-4526-820C-3ED0695F0BE2}" destId="{237A8D87-F852-4A62-91A8-84AC4082358C}" srcOrd="3" destOrd="0" parTransId="{0CEAC909-7C29-4A93-90AF-31E8D3D4973E}" sibTransId="{866C1C8A-5DD8-489B-A5D6-BC4677E649CB}"/>
    <dgm:cxn modelId="{79A3C251-8526-4720-A9D4-334821E6FA03}" type="presOf" srcId="{F5CDEFB7-4E50-4526-820C-3ED0695F0BE2}" destId="{1E26D207-CC86-4446-A91F-948540B54C36}" srcOrd="0" destOrd="0" presId="urn:microsoft.com/office/officeart/2005/8/layout/hierarchy1"/>
    <dgm:cxn modelId="{07B0A358-6830-4B30-A07C-C12FD9D7E574}" type="presOf" srcId="{C1D879B6-C619-4FC5-B034-836AE8A037D7}" destId="{F981881C-0C4A-4525-816E-E29F49F896F7}" srcOrd="0" destOrd="0" presId="urn:microsoft.com/office/officeart/2005/8/layout/hierarchy1"/>
    <dgm:cxn modelId="{31203C9D-8306-4F0E-A743-8649F30EA4CE}" srcId="{F5CDEFB7-4E50-4526-820C-3ED0695F0BE2}" destId="{C1D879B6-C619-4FC5-B034-836AE8A037D7}" srcOrd="0" destOrd="0" parTransId="{72DB266B-4E37-40F5-911E-D02F898B8970}" sibTransId="{D8096CF4-D62E-43A3-BFA9-A6C58D9FF871}"/>
    <dgm:cxn modelId="{A495449D-ECC4-4436-A3E7-B29F0EC29FB4}" srcId="{F5CDEFB7-4E50-4526-820C-3ED0695F0BE2}" destId="{9568AA5A-32BD-45D9-BD93-6610AC976307}" srcOrd="2" destOrd="0" parTransId="{C45B55D6-9B99-4484-B0E6-EF8F22BC4082}" sibTransId="{76CE4EDE-CE26-40FB-BBB5-B61F6B8E316F}"/>
    <dgm:cxn modelId="{014304A7-121A-49BC-AB74-A038F4772F98}" type="presOf" srcId="{9568AA5A-32BD-45D9-BD93-6610AC976307}" destId="{332A4B17-4D80-4616-9A92-A8FC984B3D18}" srcOrd="0" destOrd="0" presId="urn:microsoft.com/office/officeart/2005/8/layout/hierarchy1"/>
    <dgm:cxn modelId="{C91CC9A9-B8EE-4AEC-8472-F7FA32706B86}" type="presOf" srcId="{237A8D87-F852-4A62-91A8-84AC4082358C}" destId="{04BECA04-CB3B-4963-B816-7DCEE9A01FCC}" srcOrd="0" destOrd="0" presId="urn:microsoft.com/office/officeart/2005/8/layout/hierarchy1"/>
    <dgm:cxn modelId="{5D2972BD-5515-4E4E-8F8E-27B037A478B4}" type="presOf" srcId="{01C5575E-7A84-4F3E-900B-ECF45D15CF68}" destId="{DFA7A41D-C434-46CE-ACCF-8C4DA4A5E2CF}" srcOrd="0" destOrd="0" presId="urn:microsoft.com/office/officeart/2005/8/layout/hierarchy1"/>
    <dgm:cxn modelId="{450C1466-1997-4579-8290-0D7DE45875A9}" type="presParOf" srcId="{1E26D207-CC86-4446-A91F-948540B54C36}" destId="{F5A95F10-7580-4FD4-A318-A8DB1F34BDEC}" srcOrd="0" destOrd="0" presId="urn:microsoft.com/office/officeart/2005/8/layout/hierarchy1"/>
    <dgm:cxn modelId="{362336DB-AB47-4242-ADBF-65AE69EC4BEF}" type="presParOf" srcId="{F5A95F10-7580-4FD4-A318-A8DB1F34BDEC}" destId="{45F194DE-4AB8-423A-AFD4-5E8CC3F803E8}" srcOrd="0" destOrd="0" presId="urn:microsoft.com/office/officeart/2005/8/layout/hierarchy1"/>
    <dgm:cxn modelId="{298A31F0-2237-4D6A-B5F2-AA3A4200899B}" type="presParOf" srcId="{45F194DE-4AB8-423A-AFD4-5E8CC3F803E8}" destId="{5C57A037-DCD3-4E65-A2A2-5A6292C43B06}" srcOrd="0" destOrd="0" presId="urn:microsoft.com/office/officeart/2005/8/layout/hierarchy1"/>
    <dgm:cxn modelId="{8AE3F7CA-B5F8-4183-B6BE-4A996B9BBBA5}" type="presParOf" srcId="{45F194DE-4AB8-423A-AFD4-5E8CC3F803E8}" destId="{F981881C-0C4A-4525-816E-E29F49F896F7}" srcOrd="1" destOrd="0" presId="urn:microsoft.com/office/officeart/2005/8/layout/hierarchy1"/>
    <dgm:cxn modelId="{21397B82-B0D0-440B-8CC0-339B68F57AC5}" type="presParOf" srcId="{F5A95F10-7580-4FD4-A318-A8DB1F34BDEC}" destId="{77029791-52E6-465C-99C7-C23EB3754BA4}" srcOrd="1" destOrd="0" presId="urn:microsoft.com/office/officeart/2005/8/layout/hierarchy1"/>
    <dgm:cxn modelId="{875BE2C5-BC75-4C2F-8BC1-D2ED0E43925A}" type="presParOf" srcId="{1E26D207-CC86-4446-A91F-948540B54C36}" destId="{9C5012E9-2F3F-4F76-9CAD-4B6D6247E22F}" srcOrd="1" destOrd="0" presId="urn:microsoft.com/office/officeart/2005/8/layout/hierarchy1"/>
    <dgm:cxn modelId="{CFF7D8E4-A360-4386-98CD-9AB4A0BE4D2B}" type="presParOf" srcId="{9C5012E9-2F3F-4F76-9CAD-4B6D6247E22F}" destId="{207CAA88-9BE1-4023-AD6F-0952D6E54C5B}" srcOrd="0" destOrd="0" presId="urn:microsoft.com/office/officeart/2005/8/layout/hierarchy1"/>
    <dgm:cxn modelId="{CEA06A56-2001-4844-BDDC-349250CEF027}" type="presParOf" srcId="{207CAA88-9BE1-4023-AD6F-0952D6E54C5B}" destId="{979EF72D-AE58-4DC3-A1E8-B08E01868F3D}" srcOrd="0" destOrd="0" presId="urn:microsoft.com/office/officeart/2005/8/layout/hierarchy1"/>
    <dgm:cxn modelId="{18673074-44FA-4D9E-B348-CF75A18A0E53}" type="presParOf" srcId="{207CAA88-9BE1-4023-AD6F-0952D6E54C5B}" destId="{DFA7A41D-C434-46CE-ACCF-8C4DA4A5E2CF}" srcOrd="1" destOrd="0" presId="urn:microsoft.com/office/officeart/2005/8/layout/hierarchy1"/>
    <dgm:cxn modelId="{B0AADE47-802E-4D06-A280-E8E11055172F}" type="presParOf" srcId="{9C5012E9-2F3F-4F76-9CAD-4B6D6247E22F}" destId="{5406276D-FEBD-4426-9D39-D6CF9AD64974}" srcOrd="1" destOrd="0" presId="urn:microsoft.com/office/officeart/2005/8/layout/hierarchy1"/>
    <dgm:cxn modelId="{39DC265B-1078-487E-BD77-23F8704DD5EB}" type="presParOf" srcId="{1E26D207-CC86-4446-A91F-948540B54C36}" destId="{C46E0B66-4D95-408E-AF05-EC5C74C2B067}" srcOrd="2" destOrd="0" presId="urn:microsoft.com/office/officeart/2005/8/layout/hierarchy1"/>
    <dgm:cxn modelId="{348177AF-2E85-4D76-94AA-9FB0F844BE59}" type="presParOf" srcId="{C46E0B66-4D95-408E-AF05-EC5C74C2B067}" destId="{B86EADBC-B747-4530-BF1A-A02E356933BD}" srcOrd="0" destOrd="0" presId="urn:microsoft.com/office/officeart/2005/8/layout/hierarchy1"/>
    <dgm:cxn modelId="{7FE712DA-B1BB-4393-BC98-486B5E44E84D}" type="presParOf" srcId="{B86EADBC-B747-4530-BF1A-A02E356933BD}" destId="{993BC6FA-0B93-4D01-95AB-609A4A69C91A}" srcOrd="0" destOrd="0" presId="urn:microsoft.com/office/officeart/2005/8/layout/hierarchy1"/>
    <dgm:cxn modelId="{37D955F8-3FF1-4E27-B715-0943C6CEE5FF}" type="presParOf" srcId="{B86EADBC-B747-4530-BF1A-A02E356933BD}" destId="{332A4B17-4D80-4616-9A92-A8FC984B3D18}" srcOrd="1" destOrd="0" presId="urn:microsoft.com/office/officeart/2005/8/layout/hierarchy1"/>
    <dgm:cxn modelId="{72EBF1D3-EF5B-42B4-8E47-B14C68ADC4CA}" type="presParOf" srcId="{C46E0B66-4D95-408E-AF05-EC5C74C2B067}" destId="{F6A50B39-198D-4D93-BABB-09DA697DA197}" srcOrd="1" destOrd="0" presId="urn:microsoft.com/office/officeart/2005/8/layout/hierarchy1"/>
    <dgm:cxn modelId="{86E38D5A-316D-47B5-98AF-21EA6D9ABF56}" type="presParOf" srcId="{1E26D207-CC86-4446-A91F-948540B54C36}" destId="{E7324266-BAAB-4F59-8EAE-1C4A4DF16602}" srcOrd="3" destOrd="0" presId="urn:microsoft.com/office/officeart/2005/8/layout/hierarchy1"/>
    <dgm:cxn modelId="{4C04AB13-8740-43B4-A881-DFA828DB9EA4}" type="presParOf" srcId="{E7324266-BAAB-4F59-8EAE-1C4A4DF16602}" destId="{9A90BBEA-F14B-4D36-96A0-027974C9E25D}" srcOrd="0" destOrd="0" presId="urn:microsoft.com/office/officeart/2005/8/layout/hierarchy1"/>
    <dgm:cxn modelId="{06B1EA7B-590E-4E6A-8F39-7865B522A1EC}" type="presParOf" srcId="{9A90BBEA-F14B-4D36-96A0-027974C9E25D}" destId="{33FDBD94-EE3C-44D9-9AAB-822351A95546}" srcOrd="0" destOrd="0" presId="urn:microsoft.com/office/officeart/2005/8/layout/hierarchy1"/>
    <dgm:cxn modelId="{6519F19F-CEB6-489F-9BDE-4DA49EB3F843}" type="presParOf" srcId="{9A90BBEA-F14B-4D36-96A0-027974C9E25D}" destId="{04BECA04-CB3B-4963-B816-7DCEE9A01FCC}" srcOrd="1" destOrd="0" presId="urn:microsoft.com/office/officeart/2005/8/layout/hierarchy1"/>
    <dgm:cxn modelId="{2E4AE4E2-1FD5-44B3-81E7-7595655052F6}" type="presParOf" srcId="{E7324266-BAAB-4F59-8EAE-1C4A4DF16602}" destId="{B3E0404A-56A7-41F5-86FA-64944A8A86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2048F-80DC-403B-8C08-BF35F15476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FFDA0-DE2C-44AB-8CB4-E1D6336B0540}">
      <dgm:prSet/>
      <dgm:spPr/>
      <dgm:t>
        <a:bodyPr/>
        <a:lstStyle/>
        <a:p>
          <a:r>
            <a:rPr lang="ru-RU" b="0" baseline="0" dirty="0" err="1"/>
            <a:t>Сорс</a:t>
          </a:r>
          <a:r>
            <a:rPr lang="ru-RU" b="0" baseline="0" dirty="0"/>
            <a:t> код </a:t>
          </a:r>
          <a:endParaRPr lang="en-US" dirty="0"/>
        </a:p>
      </dgm:t>
    </dgm:pt>
    <dgm:pt modelId="{1ECB5F19-60F0-4A66-A877-7D548E8B813D}" type="parTrans" cxnId="{59A537AB-91E4-4BB0-836F-3920C6383B06}">
      <dgm:prSet/>
      <dgm:spPr/>
      <dgm:t>
        <a:bodyPr/>
        <a:lstStyle/>
        <a:p>
          <a:endParaRPr lang="en-US"/>
        </a:p>
      </dgm:t>
    </dgm:pt>
    <dgm:pt modelId="{AC4713CB-3441-4478-AB9F-544F517EFE35}" type="sibTrans" cxnId="{59A537AB-91E4-4BB0-836F-3920C6383B06}">
      <dgm:prSet/>
      <dgm:spPr/>
      <dgm:t>
        <a:bodyPr/>
        <a:lstStyle/>
        <a:p>
          <a:endParaRPr lang="en-US"/>
        </a:p>
      </dgm:t>
    </dgm:pt>
    <dgm:pt modelId="{A8946AE8-AABF-4A9C-85C7-0AC75500B271}">
      <dgm:prSet/>
      <dgm:spPr/>
      <dgm:t>
        <a:bodyPr/>
        <a:lstStyle/>
        <a:p>
          <a:r>
            <a:rPr lang="ru-RU" b="0" baseline="0" dirty="0"/>
            <a:t>Заключение</a:t>
          </a:r>
          <a:endParaRPr lang="en-US" dirty="0"/>
        </a:p>
      </dgm:t>
    </dgm:pt>
    <dgm:pt modelId="{00EF13EE-C316-4249-8BE3-425E8FD2338D}" type="parTrans" cxnId="{2B9C3ECD-0A2F-4CC5-A1F5-A6784FC3A2A5}">
      <dgm:prSet/>
      <dgm:spPr/>
      <dgm:t>
        <a:bodyPr/>
        <a:lstStyle/>
        <a:p>
          <a:endParaRPr lang="en-US"/>
        </a:p>
      </dgm:t>
    </dgm:pt>
    <dgm:pt modelId="{695677D5-A4AD-47F7-89F4-0FD3383EC4DB}" type="sibTrans" cxnId="{2B9C3ECD-0A2F-4CC5-A1F5-A6784FC3A2A5}">
      <dgm:prSet/>
      <dgm:spPr/>
      <dgm:t>
        <a:bodyPr/>
        <a:lstStyle/>
        <a:p>
          <a:endParaRPr lang="en-US"/>
        </a:p>
      </dgm:t>
    </dgm:pt>
    <dgm:pt modelId="{D7B9A137-0520-4AB4-9215-5E568D0F90CB}" type="pres">
      <dgm:prSet presAssocID="{0522048F-80DC-403B-8C08-BF35F15476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D5294C-E390-4336-AC97-067C033BE266}" type="pres">
      <dgm:prSet presAssocID="{2B0FFDA0-DE2C-44AB-8CB4-E1D6336B0540}" presName="hierRoot1" presStyleCnt="0"/>
      <dgm:spPr/>
    </dgm:pt>
    <dgm:pt modelId="{9EAF72BB-9A65-4C3B-95F2-3529E4BA055F}" type="pres">
      <dgm:prSet presAssocID="{2B0FFDA0-DE2C-44AB-8CB4-E1D6336B0540}" presName="composite" presStyleCnt="0"/>
      <dgm:spPr/>
    </dgm:pt>
    <dgm:pt modelId="{3D665442-BAE6-4815-8742-8CDEEB151248}" type="pres">
      <dgm:prSet presAssocID="{2B0FFDA0-DE2C-44AB-8CB4-E1D6336B0540}" presName="background" presStyleLbl="node0" presStyleIdx="0" presStyleCnt="2"/>
      <dgm:spPr/>
    </dgm:pt>
    <dgm:pt modelId="{45F06165-9BA5-47EE-95EB-940F7F10A0B2}" type="pres">
      <dgm:prSet presAssocID="{2B0FFDA0-DE2C-44AB-8CB4-E1D6336B0540}" presName="text" presStyleLbl="fgAcc0" presStyleIdx="0" presStyleCnt="2">
        <dgm:presLayoutVars>
          <dgm:chPref val="3"/>
        </dgm:presLayoutVars>
      </dgm:prSet>
      <dgm:spPr/>
    </dgm:pt>
    <dgm:pt modelId="{F88B39DF-276A-4B48-B36D-AD90C8D1ED67}" type="pres">
      <dgm:prSet presAssocID="{2B0FFDA0-DE2C-44AB-8CB4-E1D6336B0540}" presName="hierChild2" presStyleCnt="0"/>
      <dgm:spPr/>
    </dgm:pt>
    <dgm:pt modelId="{DB6F08CF-0749-4446-BFB3-C3053CDF4528}" type="pres">
      <dgm:prSet presAssocID="{A8946AE8-AABF-4A9C-85C7-0AC75500B271}" presName="hierRoot1" presStyleCnt="0"/>
      <dgm:spPr/>
    </dgm:pt>
    <dgm:pt modelId="{61FAB9FC-E50A-41EC-ABD3-7EBABB81BD94}" type="pres">
      <dgm:prSet presAssocID="{A8946AE8-AABF-4A9C-85C7-0AC75500B271}" presName="composite" presStyleCnt="0"/>
      <dgm:spPr/>
    </dgm:pt>
    <dgm:pt modelId="{E73B44EE-CCED-46F1-A904-825B4895A195}" type="pres">
      <dgm:prSet presAssocID="{A8946AE8-AABF-4A9C-85C7-0AC75500B271}" presName="background" presStyleLbl="node0" presStyleIdx="1" presStyleCnt="2"/>
      <dgm:spPr/>
    </dgm:pt>
    <dgm:pt modelId="{F164214F-5464-470E-8DD9-D541EBB6071A}" type="pres">
      <dgm:prSet presAssocID="{A8946AE8-AABF-4A9C-85C7-0AC75500B271}" presName="text" presStyleLbl="fgAcc0" presStyleIdx="1" presStyleCnt="2">
        <dgm:presLayoutVars>
          <dgm:chPref val="3"/>
        </dgm:presLayoutVars>
      </dgm:prSet>
      <dgm:spPr/>
    </dgm:pt>
    <dgm:pt modelId="{DFB3EF69-571C-4F1D-9A22-008DC9B3CF45}" type="pres">
      <dgm:prSet presAssocID="{A8946AE8-AABF-4A9C-85C7-0AC75500B271}" presName="hierChild2" presStyleCnt="0"/>
      <dgm:spPr/>
    </dgm:pt>
  </dgm:ptLst>
  <dgm:cxnLst>
    <dgm:cxn modelId="{CA894242-C8BE-4D38-86E5-A85F1DFCFAFE}" type="presOf" srcId="{0522048F-80DC-403B-8C08-BF35F154763D}" destId="{D7B9A137-0520-4AB4-9215-5E568D0F90CB}" srcOrd="0" destOrd="0" presId="urn:microsoft.com/office/officeart/2005/8/layout/hierarchy1"/>
    <dgm:cxn modelId="{70E37077-BD83-4C05-B1F1-DEDBDFC444B5}" type="presOf" srcId="{A8946AE8-AABF-4A9C-85C7-0AC75500B271}" destId="{F164214F-5464-470E-8DD9-D541EBB6071A}" srcOrd="0" destOrd="0" presId="urn:microsoft.com/office/officeart/2005/8/layout/hierarchy1"/>
    <dgm:cxn modelId="{59A537AB-91E4-4BB0-836F-3920C6383B06}" srcId="{0522048F-80DC-403B-8C08-BF35F154763D}" destId="{2B0FFDA0-DE2C-44AB-8CB4-E1D6336B0540}" srcOrd="0" destOrd="0" parTransId="{1ECB5F19-60F0-4A66-A877-7D548E8B813D}" sibTransId="{AC4713CB-3441-4478-AB9F-544F517EFE35}"/>
    <dgm:cxn modelId="{2B9C3ECD-0A2F-4CC5-A1F5-A6784FC3A2A5}" srcId="{0522048F-80DC-403B-8C08-BF35F154763D}" destId="{A8946AE8-AABF-4A9C-85C7-0AC75500B271}" srcOrd="1" destOrd="0" parTransId="{00EF13EE-C316-4249-8BE3-425E8FD2338D}" sibTransId="{695677D5-A4AD-47F7-89F4-0FD3383EC4DB}"/>
    <dgm:cxn modelId="{BFA838F6-E042-4E78-85B7-E60F0C69BC26}" type="presOf" srcId="{2B0FFDA0-DE2C-44AB-8CB4-E1D6336B0540}" destId="{45F06165-9BA5-47EE-95EB-940F7F10A0B2}" srcOrd="0" destOrd="0" presId="urn:microsoft.com/office/officeart/2005/8/layout/hierarchy1"/>
    <dgm:cxn modelId="{7C9CCD5D-53C2-4610-B6C9-9885DA6AD725}" type="presParOf" srcId="{D7B9A137-0520-4AB4-9215-5E568D0F90CB}" destId="{56D5294C-E390-4336-AC97-067C033BE266}" srcOrd="0" destOrd="0" presId="urn:microsoft.com/office/officeart/2005/8/layout/hierarchy1"/>
    <dgm:cxn modelId="{7AA45708-8724-4D12-A14D-393918E8E395}" type="presParOf" srcId="{56D5294C-E390-4336-AC97-067C033BE266}" destId="{9EAF72BB-9A65-4C3B-95F2-3529E4BA055F}" srcOrd="0" destOrd="0" presId="urn:microsoft.com/office/officeart/2005/8/layout/hierarchy1"/>
    <dgm:cxn modelId="{0FD8B4AB-E1BF-4924-87C6-B29A0253F244}" type="presParOf" srcId="{9EAF72BB-9A65-4C3B-95F2-3529E4BA055F}" destId="{3D665442-BAE6-4815-8742-8CDEEB151248}" srcOrd="0" destOrd="0" presId="urn:microsoft.com/office/officeart/2005/8/layout/hierarchy1"/>
    <dgm:cxn modelId="{F362A2AA-6C79-493C-A433-FD6F992ED020}" type="presParOf" srcId="{9EAF72BB-9A65-4C3B-95F2-3529E4BA055F}" destId="{45F06165-9BA5-47EE-95EB-940F7F10A0B2}" srcOrd="1" destOrd="0" presId="urn:microsoft.com/office/officeart/2005/8/layout/hierarchy1"/>
    <dgm:cxn modelId="{CBFC7745-7861-4B20-80B5-575725296E01}" type="presParOf" srcId="{56D5294C-E390-4336-AC97-067C033BE266}" destId="{F88B39DF-276A-4B48-B36D-AD90C8D1ED67}" srcOrd="1" destOrd="0" presId="urn:microsoft.com/office/officeart/2005/8/layout/hierarchy1"/>
    <dgm:cxn modelId="{8AB34BFB-9A67-4363-B25E-6F699E2C50D8}" type="presParOf" srcId="{D7B9A137-0520-4AB4-9215-5E568D0F90CB}" destId="{DB6F08CF-0749-4446-BFB3-C3053CDF4528}" srcOrd="1" destOrd="0" presId="urn:microsoft.com/office/officeart/2005/8/layout/hierarchy1"/>
    <dgm:cxn modelId="{7D1E2A67-97C5-4DF4-9250-462948C7B779}" type="presParOf" srcId="{DB6F08CF-0749-4446-BFB3-C3053CDF4528}" destId="{61FAB9FC-E50A-41EC-ABD3-7EBABB81BD94}" srcOrd="0" destOrd="0" presId="urn:microsoft.com/office/officeart/2005/8/layout/hierarchy1"/>
    <dgm:cxn modelId="{E7FF6302-7821-4498-9A4F-A4AB9D1227FD}" type="presParOf" srcId="{61FAB9FC-E50A-41EC-ABD3-7EBABB81BD94}" destId="{E73B44EE-CCED-46F1-A904-825B4895A195}" srcOrd="0" destOrd="0" presId="urn:microsoft.com/office/officeart/2005/8/layout/hierarchy1"/>
    <dgm:cxn modelId="{E993A668-2FF9-4CF2-A1F9-B09F5E3507EC}" type="presParOf" srcId="{61FAB9FC-E50A-41EC-ABD3-7EBABB81BD94}" destId="{F164214F-5464-470E-8DD9-D541EBB6071A}" srcOrd="1" destOrd="0" presId="urn:microsoft.com/office/officeart/2005/8/layout/hierarchy1"/>
    <dgm:cxn modelId="{06361723-A6BA-4DA9-8579-A7C77CEC8E50}" type="presParOf" srcId="{DB6F08CF-0749-4446-BFB3-C3053CDF4528}" destId="{DFB3EF69-571C-4F1D-9A22-008DC9B3C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7A037-DCD3-4E65-A2A2-5A6292C43B06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881C-0C4A-4525-816E-E29F49F896F7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0" kern="1200" baseline="0" dirty="0"/>
            <a:t>Описание на проекта</a:t>
          </a:r>
          <a:endParaRPr lang="en-US" sz="2400" kern="1200" dirty="0"/>
        </a:p>
      </dsp:txBody>
      <dsp:txXfrm>
        <a:off x="294085" y="1204086"/>
        <a:ext cx="2159607" cy="1340897"/>
      </dsp:txXfrm>
    </dsp:sp>
    <dsp:sp modelId="{979EF72D-AE58-4DC3-A1E8-B08E01868F3D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A41D-C434-46CE-ACCF-8C4DA4A5E2CF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0" kern="1200" baseline="0" dirty="0"/>
            <a:t>Блокова схема</a:t>
          </a:r>
          <a:endParaRPr lang="en-US" sz="2400" kern="1200" dirty="0"/>
        </a:p>
      </dsp:txBody>
      <dsp:txXfrm>
        <a:off x="3035579" y="1204086"/>
        <a:ext cx="2159607" cy="1340897"/>
      </dsp:txXfrm>
    </dsp:sp>
    <dsp:sp modelId="{993BC6FA-0B93-4D01-95AB-609A4A69C91A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A4B17-4D80-4616-9A92-A8FC984B3D18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kern="1200" baseline="0" dirty="0" err="1"/>
            <a:t>Електрическа</a:t>
          </a:r>
          <a:r>
            <a:rPr lang="ru-RU" sz="2400" b="0" kern="1200" baseline="0" dirty="0"/>
            <a:t> схема</a:t>
          </a:r>
          <a:endParaRPr lang="en-US" sz="2400" kern="1200" dirty="0"/>
        </a:p>
      </dsp:txBody>
      <dsp:txXfrm>
        <a:off x="5777074" y="1204086"/>
        <a:ext cx="2159607" cy="1340897"/>
      </dsp:txXfrm>
    </dsp:sp>
    <dsp:sp modelId="{33FDBD94-EE3C-44D9-9AAB-822351A95546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ECA04-CB3B-4963-B816-7DCEE9A01FCC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b="0" kern="1200" baseline="0" dirty="0"/>
            <a:t>Съставни части </a:t>
          </a:r>
          <a:endParaRPr lang="en-US" sz="2400" kern="1200" dirty="0"/>
        </a:p>
      </dsp:txBody>
      <dsp:txXfrm>
        <a:off x="8518569" y="1204086"/>
        <a:ext cx="2159607" cy="134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65442-BAE6-4815-8742-8CDEEB151248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6165-9BA5-47EE-95EB-940F7F10A0B2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b="0" kern="1200" baseline="0" dirty="0" err="1"/>
            <a:t>Сорс</a:t>
          </a:r>
          <a:r>
            <a:rPr lang="ru-RU" sz="5600" b="0" kern="1200" baseline="0" dirty="0"/>
            <a:t> код </a:t>
          </a:r>
          <a:endParaRPr lang="en-US" sz="5600" kern="1200" dirty="0"/>
        </a:p>
      </dsp:txBody>
      <dsp:txXfrm>
        <a:off x="597255" y="625345"/>
        <a:ext cx="4423564" cy="2746584"/>
      </dsp:txXfrm>
    </dsp:sp>
    <dsp:sp modelId="{E73B44EE-CCED-46F1-A904-825B4895A195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4214F-5464-470E-8DD9-D541EBB6071A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b="0" kern="1200" baseline="0" dirty="0"/>
            <a:t>Заключение</a:t>
          </a:r>
          <a:endParaRPr lang="en-US" sz="5600" kern="1200" dirty="0"/>
        </a:p>
      </dsp:txBody>
      <dsp:txXfrm>
        <a:off x="6212711" y="625345"/>
        <a:ext cx="4423564" cy="274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40" y="4976537"/>
            <a:ext cx="10658121" cy="87598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"</a:t>
            </a: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Въведение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Операционни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Вградени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</a:t>
            </a:r>
            <a:r>
              <a:rPr lang="ru-RU" sz="4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bg-BG" sz="4100" dirty="0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2" r="-1" b="6739"/>
          <a:stretch/>
        </p:blipFill>
        <p:spPr>
          <a:xfrm>
            <a:off x="283466" y="285712"/>
            <a:ext cx="11603736" cy="4395865"/>
          </a:xfrm>
          <a:custGeom>
            <a:avLst/>
            <a:gdLst/>
            <a:ahLst/>
            <a:cxnLst/>
            <a:rect l="l" t="t" r="r" b="b"/>
            <a:pathLst>
              <a:path w="11349765" h="3938796">
                <a:moveTo>
                  <a:pt x="795037" y="22"/>
                </a:moveTo>
                <a:cubicBezTo>
                  <a:pt x="1053021" y="260"/>
                  <a:pt x="1376279" y="2487"/>
                  <a:pt x="1664950" y="5593"/>
                </a:cubicBezTo>
                <a:lnTo>
                  <a:pt x="9880140" y="24285"/>
                </a:lnTo>
                <a:lnTo>
                  <a:pt x="11338315" y="41907"/>
                </a:lnTo>
                <a:cubicBezTo>
                  <a:pt x="11379783" y="1357543"/>
                  <a:pt x="11296845" y="2623418"/>
                  <a:pt x="11276110" y="3914173"/>
                </a:cubicBezTo>
                <a:lnTo>
                  <a:pt x="10993203" y="3938796"/>
                </a:lnTo>
                <a:lnTo>
                  <a:pt x="1844326" y="3921552"/>
                </a:lnTo>
                <a:cubicBezTo>
                  <a:pt x="1106127" y="3902860"/>
                  <a:pt x="578842" y="3921553"/>
                  <a:pt x="72649" y="3902860"/>
                </a:cubicBezTo>
                <a:cubicBezTo>
                  <a:pt x="-82021" y="2638039"/>
                  <a:pt x="37496" y="877883"/>
                  <a:pt x="178107" y="80361"/>
                </a:cubicBezTo>
                <a:cubicBezTo>
                  <a:pt x="190197" y="-17618"/>
                  <a:pt x="180177" y="14441"/>
                  <a:pt x="422727" y="1980"/>
                </a:cubicBezTo>
                <a:cubicBezTo>
                  <a:pt x="508953" y="452"/>
                  <a:pt x="640245" y="-121"/>
                  <a:pt x="795037" y="22"/>
                </a:cubicBezTo>
                <a:close/>
              </a:path>
            </a:pathLst>
          </a:cu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349083-41AE-4867-9B99-8CD28319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043" y="5760309"/>
            <a:ext cx="8221915" cy="737666"/>
          </a:xfrm>
        </p:spPr>
        <p:txBody>
          <a:bodyPr anchor="ctr"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endParaRPr lang="bg-BG" sz="2700" dirty="0"/>
          </a:p>
          <a:p>
            <a:pPr algn="ctr">
              <a:lnSpc>
                <a:spcPct val="90000"/>
              </a:lnSpc>
            </a:pPr>
            <a:r>
              <a:rPr lang="bg-BG" sz="2700" dirty="0"/>
              <a:t>Изготвили: Ивайло </a:t>
            </a:r>
            <a:r>
              <a:rPr lang="bg-BG" sz="2700" dirty="0" err="1"/>
              <a:t>Макаков</a:t>
            </a:r>
            <a:r>
              <a:rPr lang="bg-BG" sz="2700" dirty="0"/>
              <a:t>, Виктор Карталов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3465" y="285712"/>
            <a:ext cx="11603735" cy="4395864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8439" h="6433552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744002" y="2124631"/>
                  <a:pt x="7663040" y="4999637"/>
                  <a:pt x="7567789" y="6302294"/>
                </a:cubicBezTo>
                <a:cubicBezTo>
                  <a:pt x="7559599" y="6462331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4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9D9974E-68D4-4F47-B6FC-14352C35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50"/>
          <a:stretch/>
        </p:blipFill>
        <p:spPr>
          <a:xfrm>
            <a:off x="1576042" y="1972340"/>
            <a:ext cx="1371791" cy="352262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5002621-8D1D-41CC-B390-68090531F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992883" y="1972340"/>
            <a:ext cx="1371791" cy="33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329B388-173F-4211-9AF1-BB63903F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86" y="558209"/>
            <a:ext cx="2066741" cy="55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FDA3E7D-9555-43FD-9D81-476F0A4F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19" y="1265274"/>
            <a:ext cx="6041847" cy="4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2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10AF707-B5BE-4DE3-A44A-D7AE7085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17" y="745958"/>
            <a:ext cx="7136409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FE60B01-B061-46C2-AE1A-2BB844C1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94" y="558209"/>
            <a:ext cx="5751249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203436E-B38F-498F-919C-3796036B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43" y="834583"/>
            <a:ext cx="4432952" cy="51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32F64-7B13-41B6-B8F0-0E87173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4DA6C5-8300-43E1-82CC-6F8509E9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ru-RU" dirty="0"/>
              <a:t>В </a:t>
            </a:r>
            <a:r>
              <a:rPr lang="ru-RU" dirty="0" err="1"/>
              <a:t>крайна</a:t>
            </a:r>
            <a:r>
              <a:rPr lang="ru-RU" dirty="0"/>
              <a:t> сметка, </a:t>
            </a:r>
            <a:r>
              <a:rPr lang="ru-RU" dirty="0" err="1"/>
              <a:t>този</a:t>
            </a:r>
            <a:r>
              <a:rPr lang="ru-RU" dirty="0"/>
              <a:t> проект </a:t>
            </a:r>
            <a:r>
              <a:rPr lang="ru-RU" dirty="0" err="1"/>
              <a:t>помогна</a:t>
            </a:r>
            <a:r>
              <a:rPr lang="ru-RU" dirty="0"/>
              <a:t> с </a:t>
            </a:r>
            <a:r>
              <a:rPr lang="ru-RU" dirty="0" err="1"/>
              <a:t>нашето</a:t>
            </a:r>
            <a:r>
              <a:rPr lang="ru-RU" dirty="0"/>
              <a:t> развитие в </a:t>
            </a:r>
            <a:r>
              <a:rPr lang="ru-RU" dirty="0" err="1"/>
              <a:t>сферата</a:t>
            </a:r>
            <a:r>
              <a:rPr lang="ru-RU" dirty="0"/>
              <a:t> на ОС и ВС.</a:t>
            </a:r>
          </a:p>
          <a:p>
            <a:pPr algn="ctr"/>
            <a:r>
              <a:rPr lang="ru-RU" dirty="0" err="1"/>
              <a:t>Проектът</a:t>
            </a:r>
            <a:r>
              <a:rPr lang="ru-RU" dirty="0"/>
              <a:t> </a:t>
            </a:r>
            <a:r>
              <a:rPr lang="ru-RU" dirty="0" err="1"/>
              <a:t>изпълни</a:t>
            </a:r>
            <a:r>
              <a:rPr lang="ru-RU" dirty="0"/>
              <a:t> </a:t>
            </a:r>
            <a:r>
              <a:rPr lang="ru-RU" dirty="0" err="1"/>
              <a:t>целта</a:t>
            </a:r>
            <a:r>
              <a:rPr lang="ru-RU" dirty="0"/>
              <a:t> си,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сме</a:t>
            </a:r>
            <a:r>
              <a:rPr lang="ru-RU" dirty="0"/>
              <a:t> представили и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 по </a:t>
            </a:r>
            <a:r>
              <a:rPr lang="ru-RU" dirty="0" err="1"/>
              <a:t>разработката</a:t>
            </a:r>
            <a:r>
              <a:rPr lang="ru-RU" dirty="0"/>
              <a:t> в </a:t>
            </a:r>
            <a:r>
              <a:rPr lang="en-US" dirty="0"/>
              <a:t>GITHUB.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24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Картина, която съдържа текст, лек, лазер&#10;&#10;Описанието е генерирано автоматично">
            <a:extLst>
              <a:ext uri="{FF2B5EF4-FFF2-40B4-BE49-F238E27FC236}">
                <a16:creationId xmlns:a16="http://schemas.microsoft.com/office/drawing/2014/main" id="{B8EC5F7A-A433-CC78-00E9-DD1AB856F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E745C-519C-40D4-9293-5292303C9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306" y="673769"/>
            <a:ext cx="5676901" cy="1828644"/>
          </a:xfrm>
        </p:spPr>
        <p:txBody>
          <a:bodyPr anchor="b">
            <a:noAutofit/>
          </a:bodyPr>
          <a:lstStyle/>
          <a:p>
            <a:r>
              <a:rPr lang="bg-BG" dirty="0"/>
              <a:t>Тема: Игра със скачащо човече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Съдържание</a:t>
            </a:r>
            <a:endParaRPr lang="bg-BG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710937C7-5BF6-BDD5-7D08-0646777E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836990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04CE22-B25C-4A4D-B6F2-04EA5135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bg-BG"/>
              <a:t>Съдържание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1303FAD7-93E6-7E96-4139-0145F1072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78660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C427F-D966-4099-B23D-BF74285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743A6F-E676-49BC-AC3C-4D280EC9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b="0" dirty="0">
              <a:latin typeface="Comic Sans MS" panose="030F0702030302020204" pitchFamily="66" charset="0"/>
            </a:endParaRPr>
          </a:p>
          <a:p>
            <a:pPr algn="ctr"/>
            <a:endParaRPr lang="ru-RU" b="0" dirty="0">
              <a:latin typeface="Comic Sans MS" panose="030F0702030302020204" pitchFamily="66" charset="0"/>
            </a:endParaRPr>
          </a:p>
          <a:p>
            <a:pPr algn="ctr"/>
            <a:r>
              <a:rPr lang="ru-RU" b="0" dirty="0" err="1">
                <a:latin typeface="Comic Sans MS" panose="030F0702030302020204" pitchFamily="66" charset="0"/>
              </a:rPr>
              <a:t>Проектът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има</a:t>
            </a:r>
            <a:r>
              <a:rPr lang="ru-RU" b="0" dirty="0">
                <a:latin typeface="Comic Sans MS" panose="030F0702030302020204" pitchFamily="66" charset="0"/>
              </a:rPr>
              <a:t> за цел да </a:t>
            </a:r>
            <a:r>
              <a:rPr lang="ru-RU" b="0" dirty="0" err="1">
                <a:latin typeface="Comic Sans MS" panose="030F0702030302020204" pitchFamily="66" charset="0"/>
              </a:rPr>
              <a:t>разработи</a:t>
            </a:r>
            <a:r>
              <a:rPr lang="ru-RU" b="0" dirty="0">
                <a:latin typeface="Comic Sans MS" panose="030F0702030302020204" pitchFamily="66" charset="0"/>
              </a:rPr>
              <a:t> игра с един </a:t>
            </a:r>
            <a:r>
              <a:rPr lang="ru-RU" b="0" dirty="0" err="1">
                <a:latin typeface="Comic Sans MS" panose="030F0702030302020204" pitchFamily="66" charset="0"/>
              </a:rPr>
              <a:t>играч</a:t>
            </a:r>
            <a:r>
              <a:rPr lang="ru-RU" b="0" dirty="0">
                <a:latin typeface="Comic Sans MS" panose="030F0702030302020204" pitchFamily="66" charset="0"/>
              </a:rPr>
              <a:t>, </a:t>
            </a:r>
            <a:r>
              <a:rPr lang="ru-RU" b="0" dirty="0" err="1">
                <a:latin typeface="Comic Sans MS" panose="030F0702030302020204" pitchFamily="66" charset="0"/>
              </a:rPr>
              <a:t>преодоляващ</a:t>
            </a:r>
            <a:r>
              <a:rPr lang="ru-RU" b="0" dirty="0">
                <a:latin typeface="Comic Sans MS" panose="030F0702030302020204" pitchFamily="66" charset="0"/>
              </a:rPr>
              <a:t> </a:t>
            </a:r>
            <a:r>
              <a:rPr lang="ru-RU" b="0" dirty="0" err="1">
                <a:latin typeface="Comic Sans MS" panose="030F0702030302020204" pitchFamily="66" charset="0"/>
              </a:rPr>
              <a:t>скачайки</a:t>
            </a:r>
            <a:r>
              <a:rPr lang="ru-RU" b="0" dirty="0">
                <a:latin typeface="Comic Sans MS" panose="030F0702030302020204" pitchFamily="66" charset="0"/>
              </a:rPr>
              <a:t> препятствия</a:t>
            </a:r>
            <a:endParaRPr lang="bg-BG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DF060E7-6A84-4060-9375-72352B6F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54" y="1759722"/>
            <a:ext cx="8255891" cy="43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1518921-EC5B-464D-8F9A-F77C69D7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52" y="1549970"/>
            <a:ext cx="5598695" cy="44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970150-054A-4BD5-952F-6416854F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части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F9CFCEA-A489-43A5-8B24-1C7699DD6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50" y="1953122"/>
            <a:ext cx="5584225" cy="3960077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9BB0E8B-9AF5-47AE-92B6-E19E3E5E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65" y="2980661"/>
            <a:ext cx="1617445" cy="1748589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EDCB535-2EB3-4539-A6FE-8609CF6B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716" y="298066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795BB3-99B1-42EB-B86C-830F5CE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8250A42-71B0-45A6-817C-7B96D24F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629911"/>
            <a:ext cx="784016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5E2"/>
      </a:lt2>
      <a:accent1>
        <a:srgbClr val="2985E7"/>
      </a:accent1>
      <a:accent2>
        <a:srgbClr val="15B4C5"/>
      </a:accent2>
      <a:accent3>
        <a:srgbClr val="20B787"/>
      </a:accent3>
      <a:accent4>
        <a:srgbClr val="14BA40"/>
      </a:accent4>
      <a:accent5>
        <a:srgbClr val="38BA21"/>
      </a:accent5>
      <a:accent6>
        <a:srgbClr val="70B614"/>
      </a:accent6>
      <a:hlink>
        <a:srgbClr val="319332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109</Words>
  <Application>Microsoft Office PowerPoint</Application>
  <PresentationFormat>Широк екран</PresentationFormat>
  <Paragraphs>30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Comic Sans MS</vt:lpstr>
      <vt:lpstr>The Hand</vt:lpstr>
      <vt:lpstr>The Serif Hand</vt:lpstr>
      <vt:lpstr>Times New Roman</vt:lpstr>
      <vt:lpstr>ChitchatVTI</vt:lpstr>
      <vt:lpstr>Модул 8 "Въведение в Операционни системи и Вградени системи"</vt:lpstr>
      <vt:lpstr>Тема: Игра със скачащо човече</vt:lpstr>
      <vt:lpstr>Съдържание</vt:lpstr>
      <vt:lpstr>Съдържание</vt:lpstr>
      <vt:lpstr>Описание на проекта</vt:lpstr>
      <vt:lpstr>Блокова схема</vt:lpstr>
      <vt:lpstr>Електрическа схема</vt:lpstr>
      <vt:lpstr>Съставни части</vt:lpstr>
      <vt:lpstr>Сорс код</vt:lpstr>
      <vt:lpstr>Сорс код</vt:lpstr>
      <vt:lpstr>Сорс код</vt:lpstr>
      <vt:lpstr>Сорс код</vt:lpstr>
      <vt:lpstr>Сорс код</vt:lpstr>
      <vt:lpstr>Сорс код</vt:lpstr>
      <vt:lpstr>Сорс код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„РАЗРАБОТКА НА СОФТУЕР“</dc:title>
  <dc:creator>Ивайло Ю. Макаков</dc:creator>
  <cp:lastModifiedBy>Student</cp:lastModifiedBy>
  <cp:revision>10</cp:revision>
  <dcterms:created xsi:type="dcterms:W3CDTF">2022-03-19T17:50:25Z</dcterms:created>
  <dcterms:modified xsi:type="dcterms:W3CDTF">2022-04-08T08:25:49Z</dcterms:modified>
</cp:coreProperties>
</file>