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60" r:id="rId2"/>
    <p:sldId id="256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CDEFB7-4E50-4526-820C-3ED0695F0BE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1D879B6-C619-4FC5-B034-836AE8A037D7}">
      <dgm:prSet/>
      <dgm:spPr/>
      <dgm:t>
        <a:bodyPr/>
        <a:lstStyle/>
        <a:p>
          <a:r>
            <a:rPr lang="bg-BG" b="0" baseline="0"/>
            <a:t>Цели</a:t>
          </a:r>
          <a:endParaRPr lang="en-US"/>
        </a:p>
      </dgm:t>
    </dgm:pt>
    <dgm:pt modelId="{72DB266B-4E37-40F5-911E-D02F898B8970}" type="parTrans" cxnId="{31203C9D-8306-4F0E-A743-8649F30EA4CE}">
      <dgm:prSet/>
      <dgm:spPr/>
      <dgm:t>
        <a:bodyPr/>
        <a:lstStyle/>
        <a:p>
          <a:endParaRPr lang="en-US"/>
        </a:p>
      </dgm:t>
    </dgm:pt>
    <dgm:pt modelId="{D8096CF4-D62E-43A3-BFA9-A6C58D9FF871}" type="sibTrans" cxnId="{31203C9D-8306-4F0E-A743-8649F30EA4CE}">
      <dgm:prSet/>
      <dgm:spPr/>
      <dgm:t>
        <a:bodyPr/>
        <a:lstStyle/>
        <a:p>
          <a:endParaRPr lang="en-US"/>
        </a:p>
      </dgm:t>
    </dgm:pt>
    <dgm:pt modelId="{01C5575E-7A84-4F3E-900B-ECF45D15CF68}">
      <dgm:prSet/>
      <dgm:spPr/>
      <dgm:t>
        <a:bodyPr/>
        <a:lstStyle/>
        <a:p>
          <a:r>
            <a:rPr lang="bg-BG" b="0" baseline="0"/>
            <a:t>Разпределение на ролите</a:t>
          </a:r>
          <a:endParaRPr lang="en-US"/>
        </a:p>
      </dgm:t>
    </dgm:pt>
    <dgm:pt modelId="{1078ED9C-AE0A-44E0-9AFA-DFBA36771432}" type="parTrans" cxnId="{68C58F0B-F291-4CEC-A0EA-528BD5EBB23F}">
      <dgm:prSet/>
      <dgm:spPr/>
      <dgm:t>
        <a:bodyPr/>
        <a:lstStyle/>
        <a:p>
          <a:endParaRPr lang="en-US"/>
        </a:p>
      </dgm:t>
    </dgm:pt>
    <dgm:pt modelId="{0DF698DB-AF23-4498-8E39-129E2249085B}" type="sibTrans" cxnId="{68C58F0B-F291-4CEC-A0EA-528BD5EBB23F}">
      <dgm:prSet/>
      <dgm:spPr/>
      <dgm:t>
        <a:bodyPr/>
        <a:lstStyle/>
        <a:p>
          <a:endParaRPr lang="en-US"/>
        </a:p>
      </dgm:t>
    </dgm:pt>
    <dgm:pt modelId="{9568AA5A-32BD-45D9-BD93-6610AC976307}">
      <dgm:prSet/>
      <dgm:spPr/>
      <dgm:t>
        <a:bodyPr/>
        <a:lstStyle/>
        <a:p>
          <a:r>
            <a:rPr lang="ru-RU" b="0" baseline="0" dirty="0" err="1"/>
            <a:t>Основни</a:t>
          </a:r>
          <a:r>
            <a:rPr lang="ru-RU" b="0" baseline="0" dirty="0"/>
            <a:t> </a:t>
          </a:r>
          <a:r>
            <a:rPr lang="ru-RU" b="0" baseline="0" dirty="0" err="1"/>
            <a:t>етапи</a:t>
          </a:r>
          <a:r>
            <a:rPr lang="ru-RU" b="0" baseline="0" dirty="0"/>
            <a:t> в </a:t>
          </a:r>
          <a:r>
            <a:rPr lang="ru-RU" b="0" baseline="0" dirty="0" err="1"/>
            <a:t>реализирането</a:t>
          </a:r>
          <a:r>
            <a:rPr lang="ru-RU" b="0" baseline="0" dirty="0"/>
            <a:t> на проекта </a:t>
          </a:r>
          <a:endParaRPr lang="en-US" dirty="0"/>
        </a:p>
      </dgm:t>
    </dgm:pt>
    <dgm:pt modelId="{C45B55D6-9B99-4484-B0E6-EF8F22BC4082}" type="parTrans" cxnId="{A495449D-ECC4-4436-A3E7-B29F0EC29FB4}">
      <dgm:prSet/>
      <dgm:spPr/>
      <dgm:t>
        <a:bodyPr/>
        <a:lstStyle/>
        <a:p>
          <a:endParaRPr lang="en-US"/>
        </a:p>
      </dgm:t>
    </dgm:pt>
    <dgm:pt modelId="{76CE4EDE-CE26-40FB-BBB5-B61F6B8E316F}" type="sibTrans" cxnId="{A495449D-ECC4-4436-A3E7-B29F0EC29FB4}">
      <dgm:prSet/>
      <dgm:spPr/>
      <dgm:t>
        <a:bodyPr/>
        <a:lstStyle/>
        <a:p>
          <a:endParaRPr lang="en-US"/>
        </a:p>
      </dgm:t>
    </dgm:pt>
    <dgm:pt modelId="{237A8D87-F852-4A62-91A8-84AC4082358C}">
      <dgm:prSet/>
      <dgm:spPr/>
      <dgm:t>
        <a:bodyPr/>
        <a:lstStyle/>
        <a:p>
          <a:r>
            <a:rPr lang="bg-BG" b="0" baseline="0"/>
            <a:t>Реализация </a:t>
          </a:r>
          <a:endParaRPr lang="en-US"/>
        </a:p>
      </dgm:t>
    </dgm:pt>
    <dgm:pt modelId="{0CEAC909-7C29-4A93-90AF-31E8D3D4973E}" type="parTrans" cxnId="{1BCD8F2B-56D2-4598-A8ED-B2CD657735EB}">
      <dgm:prSet/>
      <dgm:spPr/>
      <dgm:t>
        <a:bodyPr/>
        <a:lstStyle/>
        <a:p>
          <a:endParaRPr lang="en-US"/>
        </a:p>
      </dgm:t>
    </dgm:pt>
    <dgm:pt modelId="{866C1C8A-5DD8-489B-A5D6-BC4677E649CB}" type="sibTrans" cxnId="{1BCD8F2B-56D2-4598-A8ED-B2CD657735EB}">
      <dgm:prSet/>
      <dgm:spPr/>
      <dgm:t>
        <a:bodyPr/>
        <a:lstStyle/>
        <a:p>
          <a:endParaRPr lang="en-US"/>
        </a:p>
      </dgm:t>
    </dgm:pt>
    <dgm:pt modelId="{9ADBCDD6-1601-400B-B5AF-0BEFB1884D27}">
      <dgm:prSet/>
      <dgm:spPr/>
      <dgm:t>
        <a:bodyPr/>
        <a:lstStyle/>
        <a:p>
          <a:r>
            <a:rPr lang="bg-BG" b="0" baseline="0"/>
            <a:t>- </a:t>
          </a:r>
          <a:r>
            <a:rPr lang="bg-BG" b="0" i="1" baseline="0"/>
            <a:t>Използвани технологии </a:t>
          </a:r>
          <a:endParaRPr lang="en-US"/>
        </a:p>
      </dgm:t>
    </dgm:pt>
    <dgm:pt modelId="{56F4FDA7-41AB-49D6-BBA9-C35030021944}" type="parTrans" cxnId="{D7B1DBE4-983B-4539-97B7-3C85D6E67FCF}">
      <dgm:prSet/>
      <dgm:spPr/>
      <dgm:t>
        <a:bodyPr/>
        <a:lstStyle/>
        <a:p>
          <a:endParaRPr lang="en-US"/>
        </a:p>
      </dgm:t>
    </dgm:pt>
    <dgm:pt modelId="{C1C298FE-34CD-47C1-8363-9B4CEF98F840}" type="sibTrans" cxnId="{D7B1DBE4-983B-4539-97B7-3C85D6E67FCF}">
      <dgm:prSet/>
      <dgm:spPr/>
      <dgm:t>
        <a:bodyPr/>
        <a:lstStyle/>
        <a:p>
          <a:endParaRPr lang="en-US"/>
        </a:p>
      </dgm:t>
    </dgm:pt>
    <dgm:pt modelId="{D65D1F1D-3AB5-4F58-83B9-C8B4A9EEC115}">
      <dgm:prSet/>
      <dgm:spPr/>
      <dgm:t>
        <a:bodyPr/>
        <a:lstStyle/>
        <a:p>
          <a:r>
            <a:rPr lang="bg-BG" b="0" i="1" baseline="0" dirty="0"/>
            <a:t>- </a:t>
          </a:r>
          <a:r>
            <a:rPr lang="ru-RU" b="0" i="1" baseline="0" dirty="0"/>
            <a:t>Описание и </a:t>
          </a:r>
          <a:r>
            <a:rPr lang="ru-RU" b="0" i="1" baseline="0" dirty="0" err="1"/>
            <a:t>скрийншоти</a:t>
          </a:r>
          <a:r>
            <a:rPr lang="ru-RU" b="0" i="1" baseline="0" dirty="0"/>
            <a:t> на </a:t>
          </a:r>
          <a:r>
            <a:rPr lang="ru-RU" b="0" i="1" baseline="0" dirty="0" err="1"/>
            <a:t>приложението</a:t>
          </a:r>
          <a:endParaRPr lang="en-US" dirty="0"/>
        </a:p>
      </dgm:t>
    </dgm:pt>
    <dgm:pt modelId="{72C8A51A-6147-42F8-86FB-B3B2249F7C76}" type="parTrans" cxnId="{5DC707B6-8C36-4307-8471-2A7CE45E51AA}">
      <dgm:prSet/>
      <dgm:spPr/>
      <dgm:t>
        <a:bodyPr/>
        <a:lstStyle/>
        <a:p>
          <a:endParaRPr lang="en-US"/>
        </a:p>
      </dgm:t>
    </dgm:pt>
    <dgm:pt modelId="{75B24BCA-7D8D-491E-AC4C-033BF34DD0B8}" type="sibTrans" cxnId="{5DC707B6-8C36-4307-8471-2A7CE45E51AA}">
      <dgm:prSet/>
      <dgm:spPr/>
      <dgm:t>
        <a:bodyPr/>
        <a:lstStyle/>
        <a:p>
          <a:endParaRPr lang="en-US"/>
        </a:p>
      </dgm:t>
    </dgm:pt>
    <dgm:pt modelId="{AA272DD4-B39E-4D9B-BDAE-D17F619ED6E7}">
      <dgm:prSet/>
      <dgm:spPr/>
      <dgm:t>
        <a:bodyPr/>
        <a:lstStyle/>
        <a:p>
          <a:r>
            <a:rPr lang="ru-RU" b="0" i="1" baseline="0" dirty="0"/>
            <a:t>- </a:t>
          </a:r>
          <a:r>
            <a:rPr lang="ru-RU" b="0" i="1" baseline="0" dirty="0" err="1"/>
            <a:t>Програмен</a:t>
          </a:r>
          <a:r>
            <a:rPr lang="ru-RU" b="0" i="1" baseline="0" dirty="0"/>
            <a:t> код на </a:t>
          </a:r>
          <a:r>
            <a:rPr lang="ru-RU" b="0" i="1" baseline="0" dirty="0" err="1"/>
            <a:t>по-важните</a:t>
          </a:r>
          <a:r>
            <a:rPr lang="ru-RU" b="0" i="1" baseline="0" dirty="0"/>
            <a:t> </a:t>
          </a:r>
          <a:r>
            <a:rPr lang="ru-RU" b="0" i="1" baseline="0" dirty="0" err="1"/>
            <a:t>методи</a:t>
          </a:r>
          <a:r>
            <a:rPr lang="ru-RU" b="0" i="1" baseline="0" dirty="0"/>
            <a:t> </a:t>
          </a:r>
          <a:endParaRPr lang="en-US" dirty="0"/>
        </a:p>
      </dgm:t>
    </dgm:pt>
    <dgm:pt modelId="{FD3075A5-8054-4B1D-97E1-89DE6975E45F}" type="parTrans" cxnId="{BB66EA75-EBAF-44A2-BB2C-C42628B561EB}">
      <dgm:prSet/>
      <dgm:spPr/>
      <dgm:t>
        <a:bodyPr/>
        <a:lstStyle/>
        <a:p>
          <a:endParaRPr lang="en-US"/>
        </a:p>
      </dgm:t>
    </dgm:pt>
    <dgm:pt modelId="{DD7BB8FD-A9E6-439A-A699-3A848F5E1C23}" type="sibTrans" cxnId="{BB66EA75-EBAF-44A2-BB2C-C42628B561EB}">
      <dgm:prSet/>
      <dgm:spPr/>
      <dgm:t>
        <a:bodyPr/>
        <a:lstStyle/>
        <a:p>
          <a:endParaRPr lang="en-US"/>
        </a:p>
      </dgm:t>
    </dgm:pt>
    <dgm:pt modelId="{1E26D207-CC86-4446-A91F-948540B54C36}" type="pres">
      <dgm:prSet presAssocID="{F5CDEFB7-4E50-4526-820C-3ED0695F0B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5A95F10-7580-4FD4-A318-A8DB1F34BDEC}" type="pres">
      <dgm:prSet presAssocID="{C1D879B6-C619-4FC5-B034-836AE8A037D7}" presName="hierRoot1" presStyleCnt="0"/>
      <dgm:spPr/>
    </dgm:pt>
    <dgm:pt modelId="{45F194DE-4AB8-423A-AFD4-5E8CC3F803E8}" type="pres">
      <dgm:prSet presAssocID="{C1D879B6-C619-4FC5-B034-836AE8A037D7}" presName="composite" presStyleCnt="0"/>
      <dgm:spPr/>
    </dgm:pt>
    <dgm:pt modelId="{5C57A037-DCD3-4E65-A2A2-5A6292C43B06}" type="pres">
      <dgm:prSet presAssocID="{C1D879B6-C619-4FC5-B034-836AE8A037D7}" presName="background" presStyleLbl="node0" presStyleIdx="0" presStyleCnt="4"/>
      <dgm:spPr/>
    </dgm:pt>
    <dgm:pt modelId="{F981881C-0C4A-4525-816E-E29F49F896F7}" type="pres">
      <dgm:prSet presAssocID="{C1D879B6-C619-4FC5-B034-836AE8A037D7}" presName="text" presStyleLbl="fgAcc0" presStyleIdx="0" presStyleCnt="4">
        <dgm:presLayoutVars>
          <dgm:chPref val="3"/>
        </dgm:presLayoutVars>
      </dgm:prSet>
      <dgm:spPr/>
    </dgm:pt>
    <dgm:pt modelId="{77029791-52E6-465C-99C7-C23EB3754BA4}" type="pres">
      <dgm:prSet presAssocID="{C1D879B6-C619-4FC5-B034-836AE8A037D7}" presName="hierChild2" presStyleCnt="0"/>
      <dgm:spPr/>
    </dgm:pt>
    <dgm:pt modelId="{9C5012E9-2F3F-4F76-9CAD-4B6D6247E22F}" type="pres">
      <dgm:prSet presAssocID="{01C5575E-7A84-4F3E-900B-ECF45D15CF68}" presName="hierRoot1" presStyleCnt="0"/>
      <dgm:spPr/>
    </dgm:pt>
    <dgm:pt modelId="{207CAA88-9BE1-4023-AD6F-0952D6E54C5B}" type="pres">
      <dgm:prSet presAssocID="{01C5575E-7A84-4F3E-900B-ECF45D15CF68}" presName="composite" presStyleCnt="0"/>
      <dgm:spPr/>
    </dgm:pt>
    <dgm:pt modelId="{979EF72D-AE58-4DC3-A1E8-B08E01868F3D}" type="pres">
      <dgm:prSet presAssocID="{01C5575E-7A84-4F3E-900B-ECF45D15CF68}" presName="background" presStyleLbl="node0" presStyleIdx="1" presStyleCnt="4"/>
      <dgm:spPr/>
    </dgm:pt>
    <dgm:pt modelId="{DFA7A41D-C434-46CE-ACCF-8C4DA4A5E2CF}" type="pres">
      <dgm:prSet presAssocID="{01C5575E-7A84-4F3E-900B-ECF45D15CF68}" presName="text" presStyleLbl="fgAcc0" presStyleIdx="1" presStyleCnt="4">
        <dgm:presLayoutVars>
          <dgm:chPref val="3"/>
        </dgm:presLayoutVars>
      </dgm:prSet>
      <dgm:spPr/>
    </dgm:pt>
    <dgm:pt modelId="{5406276D-FEBD-4426-9D39-D6CF9AD64974}" type="pres">
      <dgm:prSet presAssocID="{01C5575E-7A84-4F3E-900B-ECF45D15CF68}" presName="hierChild2" presStyleCnt="0"/>
      <dgm:spPr/>
    </dgm:pt>
    <dgm:pt modelId="{C46E0B66-4D95-408E-AF05-EC5C74C2B067}" type="pres">
      <dgm:prSet presAssocID="{9568AA5A-32BD-45D9-BD93-6610AC976307}" presName="hierRoot1" presStyleCnt="0"/>
      <dgm:spPr/>
    </dgm:pt>
    <dgm:pt modelId="{B86EADBC-B747-4530-BF1A-A02E356933BD}" type="pres">
      <dgm:prSet presAssocID="{9568AA5A-32BD-45D9-BD93-6610AC976307}" presName="composite" presStyleCnt="0"/>
      <dgm:spPr/>
    </dgm:pt>
    <dgm:pt modelId="{993BC6FA-0B93-4D01-95AB-609A4A69C91A}" type="pres">
      <dgm:prSet presAssocID="{9568AA5A-32BD-45D9-BD93-6610AC976307}" presName="background" presStyleLbl="node0" presStyleIdx="2" presStyleCnt="4"/>
      <dgm:spPr/>
    </dgm:pt>
    <dgm:pt modelId="{332A4B17-4D80-4616-9A92-A8FC984B3D18}" type="pres">
      <dgm:prSet presAssocID="{9568AA5A-32BD-45D9-BD93-6610AC976307}" presName="text" presStyleLbl="fgAcc0" presStyleIdx="2" presStyleCnt="4">
        <dgm:presLayoutVars>
          <dgm:chPref val="3"/>
        </dgm:presLayoutVars>
      </dgm:prSet>
      <dgm:spPr/>
    </dgm:pt>
    <dgm:pt modelId="{F6A50B39-198D-4D93-BABB-09DA697DA197}" type="pres">
      <dgm:prSet presAssocID="{9568AA5A-32BD-45D9-BD93-6610AC976307}" presName="hierChild2" presStyleCnt="0"/>
      <dgm:spPr/>
    </dgm:pt>
    <dgm:pt modelId="{E7324266-BAAB-4F59-8EAE-1C4A4DF16602}" type="pres">
      <dgm:prSet presAssocID="{237A8D87-F852-4A62-91A8-84AC4082358C}" presName="hierRoot1" presStyleCnt="0"/>
      <dgm:spPr/>
    </dgm:pt>
    <dgm:pt modelId="{9A90BBEA-F14B-4D36-96A0-027974C9E25D}" type="pres">
      <dgm:prSet presAssocID="{237A8D87-F852-4A62-91A8-84AC4082358C}" presName="composite" presStyleCnt="0"/>
      <dgm:spPr/>
    </dgm:pt>
    <dgm:pt modelId="{33FDBD94-EE3C-44D9-9AAB-822351A95546}" type="pres">
      <dgm:prSet presAssocID="{237A8D87-F852-4A62-91A8-84AC4082358C}" presName="background" presStyleLbl="node0" presStyleIdx="3" presStyleCnt="4"/>
      <dgm:spPr/>
    </dgm:pt>
    <dgm:pt modelId="{04BECA04-CB3B-4963-B816-7DCEE9A01FCC}" type="pres">
      <dgm:prSet presAssocID="{237A8D87-F852-4A62-91A8-84AC4082358C}" presName="text" presStyleLbl="fgAcc0" presStyleIdx="3" presStyleCnt="4">
        <dgm:presLayoutVars>
          <dgm:chPref val="3"/>
        </dgm:presLayoutVars>
      </dgm:prSet>
      <dgm:spPr/>
    </dgm:pt>
    <dgm:pt modelId="{B3E0404A-56A7-41F5-86FA-64944A8A866D}" type="pres">
      <dgm:prSet presAssocID="{237A8D87-F852-4A62-91A8-84AC4082358C}" presName="hierChild2" presStyleCnt="0"/>
      <dgm:spPr/>
    </dgm:pt>
    <dgm:pt modelId="{B329BA8F-175E-4237-BAEB-12C9B8407039}" type="pres">
      <dgm:prSet presAssocID="{56F4FDA7-41AB-49D6-BBA9-C35030021944}" presName="Name10" presStyleLbl="parChTrans1D2" presStyleIdx="0" presStyleCnt="3"/>
      <dgm:spPr/>
    </dgm:pt>
    <dgm:pt modelId="{8A2E0B9A-7B67-4BA5-B717-F2498C9C772B}" type="pres">
      <dgm:prSet presAssocID="{9ADBCDD6-1601-400B-B5AF-0BEFB1884D27}" presName="hierRoot2" presStyleCnt="0"/>
      <dgm:spPr/>
    </dgm:pt>
    <dgm:pt modelId="{B7F5BD12-FC22-4CFD-9585-FBD87BA14FBB}" type="pres">
      <dgm:prSet presAssocID="{9ADBCDD6-1601-400B-B5AF-0BEFB1884D27}" presName="composite2" presStyleCnt="0"/>
      <dgm:spPr/>
    </dgm:pt>
    <dgm:pt modelId="{01113FE2-FE7A-43CB-9F55-97DD1BB687C1}" type="pres">
      <dgm:prSet presAssocID="{9ADBCDD6-1601-400B-B5AF-0BEFB1884D27}" presName="background2" presStyleLbl="node2" presStyleIdx="0" presStyleCnt="3"/>
      <dgm:spPr/>
    </dgm:pt>
    <dgm:pt modelId="{E487129A-5C03-489A-B44A-7CD335B8BD8C}" type="pres">
      <dgm:prSet presAssocID="{9ADBCDD6-1601-400B-B5AF-0BEFB1884D27}" presName="text2" presStyleLbl="fgAcc2" presStyleIdx="0" presStyleCnt="3">
        <dgm:presLayoutVars>
          <dgm:chPref val="3"/>
        </dgm:presLayoutVars>
      </dgm:prSet>
      <dgm:spPr/>
    </dgm:pt>
    <dgm:pt modelId="{528B7FB8-BC7E-48AD-BE31-9FCB9F9D3EE8}" type="pres">
      <dgm:prSet presAssocID="{9ADBCDD6-1601-400B-B5AF-0BEFB1884D27}" presName="hierChild3" presStyleCnt="0"/>
      <dgm:spPr/>
    </dgm:pt>
    <dgm:pt modelId="{31BECA78-05DA-4AFD-A7C4-155C47C43370}" type="pres">
      <dgm:prSet presAssocID="{72C8A51A-6147-42F8-86FB-B3B2249F7C76}" presName="Name10" presStyleLbl="parChTrans1D2" presStyleIdx="1" presStyleCnt="3"/>
      <dgm:spPr/>
    </dgm:pt>
    <dgm:pt modelId="{D7F18541-BF32-4D9D-9A04-27FCE840B2BD}" type="pres">
      <dgm:prSet presAssocID="{D65D1F1D-3AB5-4F58-83B9-C8B4A9EEC115}" presName="hierRoot2" presStyleCnt="0"/>
      <dgm:spPr/>
    </dgm:pt>
    <dgm:pt modelId="{485A2513-5907-4454-901D-CE7664A643B6}" type="pres">
      <dgm:prSet presAssocID="{D65D1F1D-3AB5-4F58-83B9-C8B4A9EEC115}" presName="composite2" presStyleCnt="0"/>
      <dgm:spPr/>
    </dgm:pt>
    <dgm:pt modelId="{8DEDC951-5B2A-4B2B-A604-EFC363E82BC6}" type="pres">
      <dgm:prSet presAssocID="{D65D1F1D-3AB5-4F58-83B9-C8B4A9EEC115}" presName="background2" presStyleLbl="node2" presStyleIdx="1" presStyleCnt="3"/>
      <dgm:spPr/>
    </dgm:pt>
    <dgm:pt modelId="{9326BD99-4762-41B0-8AF4-DA8AF0D1B1E0}" type="pres">
      <dgm:prSet presAssocID="{D65D1F1D-3AB5-4F58-83B9-C8B4A9EEC115}" presName="text2" presStyleLbl="fgAcc2" presStyleIdx="1" presStyleCnt="3">
        <dgm:presLayoutVars>
          <dgm:chPref val="3"/>
        </dgm:presLayoutVars>
      </dgm:prSet>
      <dgm:spPr/>
    </dgm:pt>
    <dgm:pt modelId="{44EF8193-E09E-4D46-9FE6-74DE2D2FC70B}" type="pres">
      <dgm:prSet presAssocID="{D65D1F1D-3AB5-4F58-83B9-C8B4A9EEC115}" presName="hierChild3" presStyleCnt="0"/>
      <dgm:spPr/>
    </dgm:pt>
    <dgm:pt modelId="{E57D8441-BB65-4675-93E6-F4EE3570CF88}" type="pres">
      <dgm:prSet presAssocID="{FD3075A5-8054-4B1D-97E1-89DE6975E45F}" presName="Name10" presStyleLbl="parChTrans1D2" presStyleIdx="2" presStyleCnt="3"/>
      <dgm:spPr/>
    </dgm:pt>
    <dgm:pt modelId="{D85A493E-5870-431D-8952-812312E61FDC}" type="pres">
      <dgm:prSet presAssocID="{AA272DD4-B39E-4D9B-BDAE-D17F619ED6E7}" presName="hierRoot2" presStyleCnt="0"/>
      <dgm:spPr/>
    </dgm:pt>
    <dgm:pt modelId="{363EE8DE-0A8D-46AD-ABA1-8267638E5240}" type="pres">
      <dgm:prSet presAssocID="{AA272DD4-B39E-4D9B-BDAE-D17F619ED6E7}" presName="composite2" presStyleCnt="0"/>
      <dgm:spPr/>
    </dgm:pt>
    <dgm:pt modelId="{717805AA-7DC2-43FF-A8BC-4A7940556947}" type="pres">
      <dgm:prSet presAssocID="{AA272DD4-B39E-4D9B-BDAE-D17F619ED6E7}" presName="background2" presStyleLbl="node2" presStyleIdx="2" presStyleCnt="3"/>
      <dgm:spPr/>
    </dgm:pt>
    <dgm:pt modelId="{E135FC6F-B258-4337-A689-1AD2FA99E059}" type="pres">
      <dgm:prSet presAssocID="{AA272DD4-B39E-4D9B-BDAE-D17F619ED6E7}" presName="text2" presStyleLbl="fgAcc2" presStyleIdx="2" presStyleCnt="3">
        <dgm:presLayoutVars>
          <dgm:chPref val="3"/>
        </dgm:presLayoutVars>
      </dgm:prSet>
      <dgm:spPr/>
    </dgm:pt>
    <dgm:pt modelId="{549EE98C-69AD-43C6-B2A2-7871D6E38955}" type="pres">
      <dgm:prSet presAssocID="{AA272DD4-B39E-4D9B-BDAE-D17F619ED6E7}" presName="hierChild3" presStyleCnt="0"/>
      <dgm:spPr/>
    </dgm:pt>
  </dgm:ptLst>
  <dgm:cxnLst>
    <dgm:cxn modelId="{68C58F0B-F291-4CEC-A0EA-528BD5EBB23F}" srcId="{F5CDEFB7-4E50-4526-820C-3ED0695F0BE2}" destId="{01C5575E-7A84-4F3E-900B-ECF45D15CF68}" srcOrd="1" destOrd="0" parTransId="{1078ED9C-AE0A-44E0-9AFA-DFBA36771432}" sibTransId="{0DF698DB-AF23-4498-8E39-129E2249085B}"/>
    <dgm:cxn modelId="{1BCD8F2B-56D2-4598-A8ED-B2CD657735EB}" srcId="{F5CDEFB7-4E50-4526-820C-3ED0695F0BE2}" destId="{237A8D87-F852-4A62-91A8-84AC4082358C}" srcOrd="3" destOrd="0" parTransId="{0CEAC909-7C29-4A93-90AF-31E8D3D4973E}" sibTransId="{866C1C8A-5DD8-489B-A5D6-BC4677E649CB}"/>
    <dgm:cxn modelId="{59AA3C3A-48D2-479C-84DD-B95255122481}" type="presOf" srcId="{AA272DD4-B39E-4D9B-BDAE-D17F619ED6E7}" destId="{E135FC6F-B258-4337-A689-1AD2FA99E059}" srcOrd="0" destOrd="0" presId="urn:microsoft.com/office/officeart/2005/8/layout/hierarchy1"/>
    <dgm:cxn modelId="{E4228250-A043-4AD2-BA49-CE52299A54CD}" type="presOf" srcId="{9ADBCDD6-1601-400B-B5AF-0BEFB1884D27}" destId="{E487129A-5C03-489A-B44A-7CD335B8BD8C}" srcOrd="0" destOrd="0" presId="urn:microsoft.com/office/officeart/2005/8/layout/hierarchy1"/>
    <dgm:cxn modelId="{79A3C251-8526-4720-A9D4-334821E6FA03}" type="presOf" srcId="{F5CDEFB7-4E50-4526-820C-3ED0695F0BE2}" destId="{1E26D207-CC86-4446-A91F-948540B54C36}" srcOrd="0" destOrd="0" presId="urn:microsoft.com/office/officeart/2005/8/layout/hierarchy1"/>
    <dgm:cxn modelId="{BB66EA75-EBAF-44A2-BB2C-C42628B561EB}" srcId="{237A8D87-F852-4A62-91A8-84AC4082358C}" destId="{AA272DD4-B39E-4D9B-BDAE-D17F619ED6E7}" srcOrd="2" destOrd="0" parTransId="{FD3075A5-8054-4B1D-97E1-89DE6975E45F}" sibTransId="{DD7BB8FD-A9E6-439A-A699-3A848F5E1C23}"/>
    <dgm:cxn modelId="{07B0A358-6830-4B30-A07C-C12FD9D7E574}" type="presOf" srcId="{C1D879B6-C619-4FC5-B034-836AE8A037D7}" destId="{F981881C-0C4A-4525-816E-E29F49F896F7}" srcOrd="0" destOrd="0" presId="urn:microsoft.com/office/officeart/2005/8/layout/hierarchy1"/>
    <dgm:cxn modelId="{F8698A9A-E5CB-4D5D-BD40-787656F814E8}" type="presOf" srcId="{FD3075A5-8054-4B1D-97E1-89DE6975E45F}" destId="{E57D8441-BB65-4675-93E6-F4EE3570CF88}" srcOrd="0" destOrd="0" presId="urn:microsoft.com/office/officeart/2005/8/layout/hierarchy1"/>
    <dgm:cxn modelId="{31203C9D-8306-4F0E-A743-8649F30EA4CE}" srcId="{F5CDEFB7-4E50-4526-820C-3ED0695F0BE2}" destId="{C1D879B6-C619-4FC5-B034-836AE8A037D7}" srcOrd="0" destOrd="0" parTransId="{72DB266B-4E37-40F5-911E-D02F898B8970}" sibTransId="{D8096CF4-D62E-43A3-BFA9-A6C58D9FF871}"/>
    <dgm:cxn modelId="{A495449D-ECC4-4436-A3E7-B29F0EC29FB4}" srcId="{F5CDEFB7-4E50-4526-820C-3ED0695F0BE2}" destId="{9568AA5A-32BD-45D9-BD93-6610AC976307}" srcOrd="2" destOrd="0" parTransId="{C45B55D6-9B99-4484-B0E6-EF8F22BC4082}" sibTransId="{76CE4EDE-CE26-40FB-BBB5-B61F6B8E316F}"/>
    <dgm:cxn modelId="{014304A7-121A-49BC-AB74-A038F4772F98}" type="presOf" srcId="{9568AA5A-32BD-45D9-BD93-6610AC976307}" destId="{332A4B17-4D80-4616-9A92-A8FC984B3D18}" srcOrd="0" destOrd="0" presId="urn:microsoft.com/office/officeart/2005/8/layout/hierarchy1"/>
    <dgm:cxn modelId="{C91CC9A9-B8EE-4AEC-8472-F7FA32706B86}" type="presOf" srcId="{237A8D87-F852-4A62-91A8-84AC4082358C}" destId="{04BECA04-CB3B-4963-B816-7DCEE9A01FCC}" srcOrd="0" destOrd="0" presId="urn:microsoft.com/office/officeart/2005/8/layout/hierarchy1"/>
    <dgm:cxn modelId="{5DC707B6-8C36-4307-8471-2A7CE45E51AA}" srcId="{237A8D87-F852-4A62-91A8-84AC4082358C}" destId="{D65D1F1D-3AB5-4F58-83B9-C8B4A9EEC115}" srcOrd="1" destOrd="0" parTransId="{72C8A51A-6147-42F8-86FB-B3B2249F7C76}" sibTransId="{75B24BCA-7D8D-491E-AC4C-033BF34DD0B8}"/>
    <dgm:cxn modelId="{54F143BD-48A7-427B-A907-A48A55BDCBB6}" type="presOf" srcId="{72C8A51A-6147-42F8-86FB-B3B2249F7C76}" destId="{31BECA78-05DA-4AFD-A7C4-155C47C43370}" srcOrd="0" destOrd="0" presId="urn:microsoft.com/office/officeart/2005/8/layout/hierarchy1"/>
    <dgm:cxn modelId="{5D2972BD-5515-4E4E-8F8E-27B037A478B4}" type="presOf" srcId="{01C5575E-7A84-4F3E-900B-ECF45D15CF68}" destId="{DFA7A41D-C434-46CE-ACCF-8C4DA4A5E2CF}" srcOrd="0" destOrd="0" presId="urn:microsoft.com/office/officeart/2005/8/layout/hierarchy1"/>
    <dgm:cxn modelId="{42603CC3-BF66-4776-9752-C43122DFED4E}" type="presOf" srcId="{D65D1F1D-3AB5-4F58-83B9-C8B4A9EEC115}" destId="{9326BD99-4762-41B0-8AF4-DA8AF0D1B1E0}" srcOrd="0" destOrd="0" presId="urn:microsoft.com/office/officeart/2005/8/layout/hierarchy1"/>
    <dgm:cxn modelId="{D7B1DBE4-983B-4539-97B7-3C85D6E67FCF}" srcId="{237A8D87-F852-4A62-91A8-84AC4082358C}" destId="{9ADBCDD6-1601-400B-B5AF-0BEFB1884D27}" srcOrd="0" destOrd="0" parTransId="{56F4FDA7-41AB-49D6-BBA9-C35030021944}" sibTransId="{C1C298FE-34CD-47C1-8363-9B4CEF98F840}"/>
    <dgm:cxn modelId="{E4BE57FF-BED5-4BE0-A0AE-772CC362EEDE}" type="presOf" srcId="{56F4FDA7-41AB-49D6-BBA9-C35030021944}" destId="{B329BA8F-175E-4237-BAEB-12C9B8407039}" srcOrd="0" destOrd="0" presId="urn:microsoft.com/office/officeart/2005/8/layout/hierarchy1"/>
    <dgm:cxn modelId="{450C1466-1997-4579-8290-0D7DE45875A9}" type="presParOf" srcId="{1E26D207-CC86-4446-A91F-948540B54C36}" destId="{F5A95F10-7580-4FD4-A318-A8DB1F34BDEC}" srcOrd="0" destOrd="0" presId="urn:microsoft.com/office/officeart/2005/8/layout/hierarchy1"/>
    <dgm:cxn modelId="{362336DB-AB47-4242-ADBF-65AE69EC4BEF}" type="presParOf" srcId="{F5A95F10-7580-4FD4-A318-A8DB1F34BDEC}" destId="{45F194DE-4AB8-423A-AFD4-5E8CC3F803E8}" srcOrd="0" destOrd="0" presId="urn:microsoft.com/office/officeart/2005/8/layout/hierarchy1"/>
    <dgm:cxn modelId="{298A31F0-2237-4D6A-B5F2-AA3A4200899B}" type="presParOf" srcId="{45F194DE-4AB8-423A-AFD4-5E8CC3F803E8}" destId="{5C57A037-DCD3-4E65-A2A2-5A6292C43B06}" srcOrd="0" destOrd="0" presId="urn:microsoft.com/office/officeart/2005/8/layout/hierarchy1"/>
    <dgm:cxn modelId="{8AE3F7CA-B5F8-4183-B6BE-4A996B9BBBA5}" type="presParOf" srcId="{45F194DE-4AB8-423A-AFD4-5E8CC3F803E8}" destId="{F981881C-0C4A-4525-816E-E29F49F896F7}" srcOrd="1" destOrd="0" presId="urn:microsoft.com/office/officeart/2005/8/layout/hierarchy1"/>
    <dgm:cxn modelId="{21397B82-B0D0-440B-8CC0-339B68F57AC5}" type="presParOf" srcId="{F5A95F10-7580-4FD4-A318-A8DB1F34BDEC}" destId="{77029791-52E6-465C-99C7-C23EB3754BA4}" srcOrd="1" destOrd="0" presId="urn:microsoft.com/office/officeart/2005/8/layout/hierarchy1"/>
    <dgm:cxn modelId="{875BE2C5-BC75-4C2F-8BC1-D2ED0E43925A}" type="presParOf" srcId="{1E26D207-CC86-4446-A91F-948540B54C36}" destId="{9C5012E9-2F3F-4F76-9CAD-4B6D6247E22F}" srcOrd="1" destOrd="0" presId="urn:microsoft.com/office/officeart/2005/8/layout/hierarchy1"/>
    <dgm:cxn modelId="{CFF7D8E4-A360-4386-98CD-9AB4A0BE4D2B}" type="presParOf" srcId="{9C5012E9-2F3F-4F76-9CAD-4B6D6247E22F}" destId="{207CAA88-9BE1-4023-AD6F-0952D6E54C5B}" srcOrd="0" destOrd="0" presId="urn:microsoft.com/office/officeart/2005/8/layout/hierarchy1"/>
    <dgm:cxn modelId="{CEA06A56-2001-4844-BDDC-349250CEF027}" type="presParOf" srcId="{207CAA88-9BE1-4023-AD6F-0952D6E54C5B}" destId="{979EF72D-AE58-4DC3-A1E8-B08E01868F3D}" srcOrd="0" destOrd="0" presId="urn:microsoft.com/office/officeart/2005/8/layout/hierarchy1"/>
    <dgm:cxn modelId="{18673074-44FA-4D9E-B348-CF75A18A0E53}" type="presParOf" srcId="{207CAA88-9BE1-4023-AD6F-0952D6E54C5B}" destId="{DFA7A41D-C434-46CE-ACCF-8C4DA4A5E2CF}" srcOrd="1" destOrd="0" presId="urn:microsoft.com/office/officeart/2005/8/layout/hierarchy1"/>
    <dgm:cxn modelId="{B0AADE47-802E-4D06-A280-E8E11055172F}" type="presParOf" srcId="{9C5012E9-2F3F-4F76-9CAD-4B6D6247E22F}" destId="{5406276D-FEBD-4426-9D39-D6CF9AD64974}" srcOrd="1" destOrd="0" presId="urn:microsoft.com/office/officeart/2005/8/layout/hierarchy1"/>
    <dgm:cxn modelId="{39DC265B-1078-487E-BD77-23F8704DD5EB}" type="presParOf" srcId="{1E26D207-CC86-4446-A91F-948540B54C36}" destId="{C46E0B66-4D95-408E-AF05-EC5C74C2B067}" srcOrd="2" destOrd="0" presId="urn:microsoft.com/office/officeart/2005/8/layout/hierarchy1"/>
    <dgm:cxn modelId="{348177AF-2E85-4D76-94AA-9FB0F844BE59}" type="presParOf" srcId="{C46E0B66-4D95-408E-AF05-EC5C74C2B067}" destId="{B86EADBC-B747-4530-BF1A-A02E356933BD}" srcOrd="0" destOrd="0" presId="urn:microsoft.com/office/officeart/2005/8/layout/hierarchy1"/>
    <dgm:cxn modelId="{7FE712DA-B1BB-4393-BC98-486B5E44E84D}" type="presParOf" srcId="{B86EADBC-B747-4530-BF1A-A02E356933BD}" destId="{993BC6FA-0B93-4D01-95AB-609A4A69C91A}" srcOrd="0" destOrd="0" presId="urn:microsoft.com/office/officeart/2005/8/layout/hierarchy1"/>
    <dgm:cxn modelId="{37D955F8-3FF1-4E27-B715-0943C6CEE5FF}" type="presParOf" srcId="{B86EADBC-B747-4530-BF1A-A02E356933BD}" destId="{332A4B17-4D80-4616-9A92-A8FC984B3D18}" srcOrd="1" destOrd="0" presId="urn:microsoft.com/office/officeart/2005/8/layout/hierarchy1"/>
    <dgm:cxn modelId="{72EBF1D3-EF5B-42B4-8E47-B14C68ADC4CA}" type="presParOf" srcId="{C46E0B66-4D95-408E-AF05-EC5C74C2B067}" destId="{F6A50B39-198D-4D93-BABB-09DA697DA197}" srcOrd="1" destOrd="0" presId="urn:microsoft.com/office/officeart/2005/8/layout/hierarchy1"/>
    <dgm:cxn modelId="{86E38D5A-316D-47B5-98AF-21EA6D9ABF56}" type="presParOf" srcId="{1E26D207-CC86-4446-A91F-948540B54C36}" destId="{E7324266-BAAB-4F59-8EAE-1C4A4DF16602}" srcOrd="3" destOrd="0" presId="urn:microsoft.com/office/officeart/2005/8/layout/hierarchy1"/>
    <dgm:cxn modelId="{4C04AB13-8740-43B4-A881-DFA828DB9EA4}" type="presParOf" srcId="{E7324266-BAAB-4F59-8EAE-1C4A4DF16602}" destId="{9A90BBEA-F14B-4D36-96A0-027974C9E25D}" srcOrd="0" destOrd="0" presId="urn:microsoft.com/office/officeart/2005/8/layout/hierarchy1"/>
    <dgm:cxn modelId="{06B1EA7B-590E-4E6A-8F39-7865B522A1EC}" type="presParOf" srcId="{9A90BBEA-F14B-4D36-96A0-027974C9E25D}" destId="{33FDBD94-EE3C-44D9-9AAB-822351A95546}" srcOrd="0" destOrd="0" presId="urn:microsoft.com/office/officeart/2005/8/layout/hierarchy1"/>
    <dgm:cxn modelId="{6519F19F-CEB6-489F-9BDE-4DA49EB3F843}" type="presParOf" srcId="{9A90BBEA-F14B-4D36-96A0-027974C9E25D}" destId="{04BECA04-CB3B-4963-B816-7DCEE9A01FCC}" srcOrd="1" destOrd="0" presId="urn:microsoft.com/office/officeart/2005/8/layout/hierarchy1"/>
    <dgm:cxn modelId="{2E4AE4E2-1FD5-44B3-81E7-7595655052F6}" type="presParOf" srcId="{E7324266-BAAB-4F59-8EAE-1C4A4DF16602}" destId="{B3E0404A-56A7-41F5-86FA-64944A8A866D}" srcOrd="1" destOrd="0" presId="urn:microsoft.com/office/officeart/2005/8/layout/hierarchy1"/>
    <dgm:cxn modelId="{4AE540DF-C024-43FD-8E09-E74045B397AA}" type="presParOf" srcId="{B3E0404A-56A7-41F5-86FA-64944A8A866D}" destId="{B329BA8F-175E-4237-BAEB-12C9B8407039}" srcOrd="0" destOrd="0" presId="urn:microsoft.com/office/officeart/2005/8/layout/hierarchy1"/>
    <dgm:cxn modelId="{96C4670D-30A4-4844-9CAF-1E4DC1322DF4}" type="presParOf" srcId="{B3E0404A-56A7-41F5-86FA-64944A8A866D}" destId="{8A2E0B9A-7B67-4BA5-B717-F2498C9C772B}" srcOrd="1" destOrd="0" presId="urn:microsoft.com/office/officeart/2005/8/layout/hierarchy1"/>
    <dgm:cxn modelId="{5722FC86-D6EC-4512-91C4-BB87CD987803}" type="presParOf" srcId="{8A2E0B9A-7B67-4BA5-B717-F2498C9C772B}" destId="{B7F5BD12-FC22-4CFD-9585-FBD87BA14FBB}" srcOrd="0" destOrd="0" presId="urn:microsoft.com/office/officeart/2005/8/layout/hierarchy1"/>
    <dgm:cxn modelId="{C549D393-8141-48FD-9021-7C802DEC0D57}" type="presParOf" srcId="{B7F5BD12-FC22-4CFD-9585-FBD87BA14FBB}" destId="{01113FE2-FE7A-43CB-9F55-97DD1BB687C1}" srcOrd="0" destOrd="0" presId="urn:microsoft.com/office/officeart/2005/8/layout/hierarchy1"/>
    <dgm:cxn modelId="{851EA0AE-64A9-4917-88C6-FCAEF22E22C1}" type="presParOf" srcId="{B7F5BD12-FC22-4CFD-9585-FBD87BA14FBB}" destId="{E487129A-5C03-489A-B44A-7CD335B8BD8C}" srcOrd="1" destOrd="0" presId="urn:microsoft.com/office/officeart/2005/8/layout/hierarchy1"/>
    <dgm:cxn modelId="{E9BCC78D-BD27-440D-AFBC-DF8E5A53C20A}" type="presParOf" srcId="{8A2E0B9A-7B67-4BA5-B717-F2498C9C772B}" destId="{528B7FB8-BC7E-48AD-BE31-9FCB9F9D3EE8}" srcOrd="1" destOrd="0" presId="urn:microsoft.com/office/officeart/2005/8/layout/hierarchy1"/>
    <dgm:cxn modelId="{9BFDD16E-1E1A-4360-8AE5-A63CF09A3912}" type="presParOf" srcId="{B3E0404A-56A7-41F5-86FA-64944A8A866D}" destId="{31BECA78-05DA-4AFD-A7C4-155C47C43370}" srcOrd="2" destOrd="0" presId="urn:microsoft.com/office/officeart/2005/8/layout/hierarchy1"/>
    <dgm:cxn modelId="{90E122BB-3502-4A09-A814-E7C31238A0CE}" type="presParOf" srcId="{B3E0404A-56A7-41F5-86FA-64944A8A866D}" destId="{D7F18541-BF32-4D9D-9A04-27FCE840B2BD}" srcOrd="3" destOrd="0" presId="urn:microsoft.com/office/officeart/2005/8/layout/hierarchy1"/>
    <dgm:cxn modelId="{4DB19657-928C-41CF-9BF8-3F01BA01115A}" type="presParOf" srcId="{D7F18541-BF32-4D9D-9A04-27FCE840B2BD}" destId="{485A2513-5907-4454-901D-CE7664A643B6}" srcOrd="0" destOrd="0" presId="urn:microsoft.com/office/officeart/2005/8/layout/hierarchy1"/>
    <dgm:cxn modelId="{DDDBF140-5BC6-45C0-936A-170CC8C2D12C}" type="presParOf" srcId="{485A2513-5907-4454-901D-CE7664A643B6}" destId="{8DEDC951-5B2A-4B2B-A604-EFC363E82BC6}" srcOrd="0" destOrd="0" presId="urn:microsoft.com/office/officeart/2005/8/layout/hierarchy1"/>
    <dgm:cxn modelId="{5E0A881A-0BF2-4A6A-A0B3-D346411FE529}" type="presParOf" srcId="{485A2513-5907-4454-901D-CE7664A643B6}" destId="{9326BD99-4762-41B0-8AF4-DA8AF0D1B1E0}" srcOrd="1" destOrd="0" presId="urn:microsoft.com/office/officeart/2005/8/layout/hierarchy1"/>
    <dgm:cxn modelId="{6861B929-78F8-4CF8-B51E-F233F9E081BE}" type="presParOf" srcId="{D7F18541-BF32-4D9D-9A04-27FCE840B2BD}" destId="{44EF8193-E09E-4D46-9FE6-74DE2D2FC70B}" srcOrd="1" destOrd="0" presId="urn:microsoft.com/office/officeart/2005/8/layout/hierarchy1"/>
    <dgm:cxn modelId="{D02B6378-1525-42EB-8869-6205AE4B66D5}" type="presParOf" srcId="{B3E0404A-56A7-41F5-86FA-64944A8A866D}" destId="{E57D8441-BB65-4675-93E6-F4EE3570CF88}" srcOrd="4" destOrd="0" presId="urn:microsoft.com/office/officeart/2005/8/layout/hierarchy1"/>
    <dgm:cxn modelId="{D5669167-56ED-41B0-B5DC-B3ED589EC2C8}" type="presParOf" srcId="{B3E0404A-56A7-41F5-86FA-64944A8A866D}" destId="{D85A493E-5870-431D-8952-812312E61FDC}" srcOrd="5" destOrd="0" presId="urn:microsoft.com/office/officeart/2005/8/layout/hierarchy1"/>
    <dgm:cxn modelId="{D2A93A8F-EBF1-4FEE-9D0F-87104FF69A51}" type="presParOf" srcId="{D85A493E-5870-431D-8952-812312E61FDC}" destId="{363EE8DE-0A8D-46AD-ABA1-8267638E5240}" srcOrd="0" destOrd="0" presId="urn:microsoft.com/office/officeart/2005/8/layout/hierarchy1"/>
    <dgm:cxn modelId="{AD6685D6-9750-4DBF-9E81-5B20D855469C}" type="presParOf" srcId="{363EE8DE-0A8D-46AD-ABA1-8267638E5240}" destId="{717805AA-7DC2-43FF-A8BC-4A7940556947}" srcOrd="0" destOrd="0" presId="urn:microsoft.com/office/officeart/2005/8/layout/hierarchy1"/>
    <dgm:cxn modelId="{3D6B0DAF-7503-44A5-BE9D-FE9B77C758CF}" type="presParOf" srcId="{363EE8DE-0A8D-46AD-ABA1-8267638E5240}" destId="{E135FC6F-B258-4337-A689-1AD2FA99E059}" srcOrd="1" destOrd="0" presId="urn:microsoft.com/office/officeart/2005/8/layout/hierarchy1"/>
    <dgm:cxn modelId="{DB497066-F84B-4F62-8874-5D0408E3EC59}" type="presParOf" srcId="{D85A493E-5870-431D-8952-812312E61FDC}" destId="{549EE98C-69AD-43C6-B2A2-7871D6E3895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22048F-80DC-403B-8C08-BF35F154763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2952590-20B9-420E-BD82-F6874B4D34F2}">
      <dgm:prSet/>
      <dgm:spPr/>
      <dgm:t>
        <a:bodyPr/>
        <a:lstStyle/>
        <a:p>
          <a:r>
            <a:rPr lang="ru-RU" b="0" baseline="0"/>
            <a:t>Развитие и нововъведения </a:t>
          </a:r>
          <a:endParaRPr lang="en-US"/>
        </a:p>
      </dgm:t>
    </dgm:pt>
    <dgm:pt modelId="{AC1761B6-D02A-42FB-9D46-B21E82D99CF4}" type="parTrans" cxnId="{D5F46DC4-F072-4AEF-B603-56F4B61DB2C0}">
      <dgm:prSet/>
      <dgm:spPr/>
      <dgm:t>
        <a:bodyPr/>
        <a:lstStyle/>
        <a:p>
          <a:endParaRPr lang="en-US"/>
        </a:p>
      </dgm:t>
    </dgm:pt>
    <dgm:pt modelId="{6B4D8B9E-06AE-44F0-BAF7-5766DE9C7C2F}" type="sibTrans" cxnId="{D5F46DC4-F072-4AEF-B603-56F4B61DB2C0}">
      <dgm:prSet/>
      <dgm:spPr/>
      <dgm:t>
        <a:bodyPr/>
        <a:lstStyle/>
        <a:p>
          <a:endParaRPr lang="en-US"/>
        </a:p>
      </dgm:t>
    </dgm:pt>
    <dgm:pt modelId="{2B0FFDA0-DE2C-44AB-8CB4-E1D6336B0540}">
      <dgm:prSet/>
      <dgm:spPr/>
      <dgm:t>
        <a:bodyPr/>
        <a:lstStyle/>
        <a:p>
          <a:r>
            <a:rPr lang="ru-RU" b="0" baseline="0"/>
            <a:t>Заключение </a:t>
          </a:r>
          <a:endParaRPr lang="en-US"/>
        </a:p>
      </dgm:t>
    </dgm:pt>
    <dgm:pt modelId="{1ECB5F19-60F0-4A66-A877-7D548E8B813D}" type="parTrans" cxnId="{59A537AB-91E4-4BB0-836F-3920C6383B06}">
      <dgm:prSet/>
      <dgm:spPr/>
      <dgm:t>
        <a:bodyPr/>
        <a:lstStyle/>
        <a:p>
          <a:endParaRPr lang="en-US"/>
        </a:p>
      </dgm:t>
    </dgm:pt>
    <dgm:pt modelId="{AC4713CB-3441-4478-AB9F-544F517EFE35}" type="sibTrans" cxnId="{59A537AB-91E4-4BB0-836F-3920C6383B06}">
      <dgm:prSet/>
      <dgm:spPr/>
      <dgm:t>
        <a:bodyPr/>
        <a:lstStyle/>
        <a:p>
          <a:endParaRPr lang="en-US"/>
        </a:p>
      </dgm:t>
    </dgm:pt>
    <dgm:pt modelId="{A8946AE8-AABF-4A9C-85C7-0AC75500B271}">
      <dgm:prSet/>
      <dgm:spPr/>
      <dgm:t>
        <a:bodyPr/>
        <a:lstStyle/>
        <a:p>
          <a:r>
            <a:rPr lang="ru-RU" b="0" baseline="0"/>
            <a:t>Използвана литература </a:t>
          </a:r>
          <a:endParaRPr lang="en-US"/>
        </a:p>
      </dgm:t>
    </dgm:pt>
    <dgm:pt modelId="{00EF13EE-C316-4249-8BE3-425E8FD2338D}" type="parTrans" cxnId="{2B9C3ECD-0A2F-4CC5-A1F5-A6784FC3A2A5}">
      <dgm:prSet/>
      <dgm:spPr/>
      <dgm:t>
        <a:bodyPr/>
        <a:lstStyle/>
        <a:p>
          <a:endParaRPr lang="en-US"/>
        </a:p>
      </dgm:t>
    </dgm:pt>
    <dgm:pt modelId="{695677D5-A4AD-47F7-89F4-0FD3383EC4DB}" type="sibTrans" cxnId="{2B9C3ECD-0A2F-4CC5-A1F5-A6784FC3A2A5}">
      <dgm:prSet/>
      <dgm:spPr/>
      <dgm:t>
        <a:bodyPr/>
        <a:lstStyle/>
        <a:p>
          <a:endParaRPr lang="en-US"/>
        </a:p>
      </dgm:t>
    </dgm:pt>
    <dgm:pt modelId="{D7B9A137-0520-4AB4-9215-5E568D0F90CB}" type="pres">
      <dgm:prSet presAssocID="{0522048F-80DC-403B-8C08-BF35F154763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B6A77AD-B5C0-474F-9608-5EED00E6FF8F}" type="pres">
      <dgm:prSet presAssocID="{92952590-20B9-420E-BD82-F6874B4D34F2}" presName="hierRoot1" presStyleCnt="0"/>
      <dgm:spPr/>
    </dgm:pt>
    <dgm:pt modelId="{EF5568A5-AB7F-4C28-BE44-BA31724A0A18}" type="pres">
      <dgm:prSet presAssocID="{92952590-20B9-420E-BD82-F6874B4D34F2}" presName="composite" presStyleCnt="0"/>
      <dgm:spPr/>
    </dgm:pt>
    <dgm:pt modelId="{D2C78AB2-EEF3-4B40-8E3B-9BFF8FF3511D}" type="pres">
      <dgm:prSet presAssocID="{92952590-20B9-420E-BD82-F6874B4D34F2}" presName="background" presStyleLbl="node0" presStyleIdx="0" presStyleCnt="3"/>
      <dgm:spPr/>
    </dgm:pt>
    <dgm:pt modelId="{E1670EEE-0F12-401B-97A5-AEFD119E2669}" type="pres">
      <dgm:prSet presAssocID="{92952590-20B9-420E-BD82-F6874B4D34F2}" presName="text" presStyleLbl="fgAcc0" presStyleIdx="0" presStyleCnt="3">
        <dgm:presLayoutVars>
          <dgm:chPref val="3"/>
        </dgm:presLayoutVars>
      </dgm:prSet>
      <dgm:spPr/>
    </dgm:pt>
    <dgm:pt modelId="{85C06A56-E5FD-411D-BE33-BD194C4608CE}" type="pres">
      <dgm:prSet presAssocID="{92952590-20B9-420E-BD82-F6874B4D34F2}" presName="hierChild2" presStyleCnt="0"/>
      <dgm:spPr/>
    </dgm:pt>
    <dgm:pt modelId="{56D5294C-E390-4336-AC97-067C033BE266}" type="pres">
      <dgm:prSet presAssocID="{2B0FFDA0-DE2C-44AB-8CB4-E1D6336B0540}" presName="hierRoot1" presStyleCnt="0"/>
      <dgm:spPr/>
    </dgm:pt>
    <dgm:pt modelId="{9EAF72BB-9A65-4C3B-95F2-3529E4BA055F}" type="pres">
      <dgm:prSet presAssocID="{2B0FFDA0-DE2C-44AB-8CB4-E1D6336B0540}" presName="composite" presStyleCnt="0"/>
      <dgm:spPr/>
    </dgm:pt>
    <dgm:pt modelId="{3D665442-BAE6-4815-8742-8CDEEB151248}" type="pres">
      <dgm:prSet presAssocID="{2B0FFDA0-DE2C-44AB-8CB4-E1D6336B0540}" presName="background" presStyleLbl="node0" presStyleIdx="1" presStyleCnt="3"/>
      <dgm:spPr/>
    </dgm:pt>
    <dgm:pt modelId="{45F06165-9BA5-47EE-95EB-940F7F10A0B2}" type="pres">
      <dgm:prSet presAssocID="{2B0FFDA0-DE2C-44AB-8CB4-E1D6336B0540}" presName="text" presStyleLbl="fgAcc0" presStyleIdx="1" presStyleCnt="3">
        <dgm:presLayoutVars>
          <dgm:chPref val="3"/>
        </dgm:presLayoutVars>
      </dgm:prSet>
      <dgm:spPr/>
    </dgm:pt>
    <dgm:pt modelId="{F88B39DF-276A-4B48-B36D-AD90C8D1ED67}" type="pres">
      <dgm:prSet presAssocID="{2B0FFDA0-DE2C-44AB-8CB4-E1D6336B0540}" presName="hierChild2" presStyleCnt="0"/>
      <dgm:spPr/>
    </dgm:pt>
    <dgm:pt modelId="{DB6F08CF-0749-4446-BFB3-C3053CDF4528}" type="pres">
      <dgm:prSet presAssocID="{A8946AE8-AABF-4A9C-85C7-0AC75500B271}" presName="hierRoot1" presStyleCnt="0"/>
      <dgm:spPr/>
    </dgm:pt>
    <dgm:pt modelId="{61FAB9FC-E50A-41EC-ABD3-7EBABB81BD94}" type="pres">
      <dgm:prSet presAssocID="{A8946AE8-AABF-4A9C-85C7-0AC75500B271}" presName="composite" presStyleCnt="0"/>
      <dgm:spPr/>
    </dgm:pt>
    <dgm:pt modelId="{E73B44EE-CCED-46F1-A904-825B4895A195}" type="pres">
      <dgm:prSet presAssocID="{A8946AE8-AABF-4A9C-85C7-0AC75500B271}" presName="background" presStyleLbl="node0" presStyleIdx="2" presStyleCnt="3"/>
      <dgm:spPr/>
    </dgm:pt>
    <dgm:pt modelId="{F164214F-5464-470E-8DD9-D541EBB6071A}" type="pres">
      <dgm:prSet presAssocID="{A8946AE8-AABF-4A9C-85C7-0AC75500B271}" presName="text" presStyleLbl="fgAcc0" presStyleIdx="2" presStyleCnt="3">
        <dgm:presLayoutVars>
          <dgm:chPref val="3"/>
        </dgm:presLayoutVars>
      </dgm:prSet>
      <dgm:spPr/>
    </dgm:pt>
    <dgm:pt modelId="{DFB3EF69-571C-4F1D-9A22-008DC9B3CF45}" type="pres">
      <dgm:prSet presAssocID="{A8946AE8-AABF-4A9C-85C7-0AC75500B271}" presName="hierChild2" presStyleCnt="0"/>
      <dgm:spPr/>
    </dgm:pt>
  </dgm:ptLst>
  <dgm:cxnLst>
    <dgm:cxn modelId="{CA894242-C8BE-4D38-86E5-A85F1DFCFAFE}" type="presOf" srcId="{0522048F-80DC-403B-8C08-BF35F154763D}" destId="{D7B9A137-0520-4AB4-9215-5E568D0F90CB}" srcOrd="0" destOrd="0" presId="urn:microsoft.com/office/officeart/2005/8/layout/hierarchy1"/>
    <dgm:cxn modelId="{70E37077-BD83-4C05-B1F1-DEDBDFC444B5}" type="presOf" srcId="{A8946AE8-AABF-4A9C-85C7-0AC75500B271}" destId="{F164214F-5464-470E-8DD9-D541EBB6071A}" srcOrd="0" destOrd="0" presId="urn:microsoft.com/office/officeart/2005/8/layout/hierarchy1"/>
    <dgm:cxn modelId="{59A537AB-91E4-4BB0-836F-3920C6383B06}" srcId="{0522048F-80DC-403B-8C08-BF35F154763D}" destId="{2B0FFDA0-DE2C-44AB-8CB4-E1D6336B0540}" srcOrd="1" destOrd="0" parTransId="{1ECB5F19-60F0-4A66-A877-7D548E8B813D}" sibTransId="{AC4713CB-3441-4478-AB9F-544F517EFE35}"/>
    <dgm:cxn modelId="{13E8D7B8-170D-4CF2-B813-220B73E6CE7B}" type="presOf" srcId="{92952590-20B9-420E-BD82-F6874B4D34F2}" destId="{E1670EEE-0F12-401B-97A5-AEFD119E2669}" srcOrd="0" destOrd="0" presId="urn:microsoft.com/office/officeart/2005/8/layout/hierarchy1"/>
    <dgm:cxn modelId="{D5F46DC4-F072-4AEF-B603-56F4B61DB2C0}" srcId="{0522048F-80DC-403B-8C08-BF35F154763D}" destId="{92952590-20B9-420E-BD82-F6874B4D34F2}" srcOrd="0" destOrd="0" parTransId="{AC1761B6-D02A-42FB-9D46-B21E82D99CF4}" sibTransId="{6B4D8B9E-06AE-44F0-BAF7-5766DE9C7C2F}"/>
    <dgm:cxn modelId="{2B9C3ECD-0A2F-4CC5-A1F5-A6784FC3A2A5}" srcId="{0522048F-80DC-403B-8C08-BF35F154763D}" destId="{A8946AE8-AABF-4A9C-85C7-0AC75500B271}" srcOrd="2" destOrd="0" parTransId="{00EF13EE-C316-4249-8BE3-425E8FD2338D}" sibTransId="{695677D5-A4AD-47F7-89F4-0FD3383EC4DB}"/>
    <dgm:cxn modelId="{BFA838F6-E042-4E78-85B7-E60F0C69BC26}" type="presOf" srcId="{2B0FFDA0-DE2C-44AB-8CB4-E1D6336B0540}" destId="{45F06165-9BA5-47EE-95EB-940F7F10A0B2}" srcOrd="0" destOrd="0" presId="urn:microsoft.com/office/officeart/2005/8/layout/hierarchy1"/>
    <dgm:cxn modelId="{01CAB764-818F-4DB6-8F55-880C5B55B751}" type="presParOf" srcId="{D7B9A137-0520-4AB4-9215-5E568D0F90CB}" destId="{0B6A77AD-B5C0-474F-9608-5EED00E6FF8F}" srcOrd="0" destOrd="0" presId="urn:microsoft.com/office/officeart/2005/8/layout/hierarchy1"/>
    <dgm:cxn modelId="{7C30983C-D21B-4D18-A40E-495C8E2EA6D9}" type="presParOf" srcId="{0B6A77AD-B5C0-474F-9608-5EED00E6FF8F}" destId="{EF5568A5-AB7F-4C28-BE44-BA31724A0A18}" srcOrd="0" destOrd="0" presId="urn:microsoft.com/office/officeart/2005/8/layout/hierarchy1"/>
    <dgm:cxn modelId="{0C0EEBCD-E026-401B-9D14-E386E017208D}" type="presParOf" srcId="{EF5568A5-AB7F-4C28-BE44-BA31724A0A18}" destId="{D2C78AB2-EEF3-4B40-8E3B-9BFF8FF3511D}" srcOrd="0" destOrd="0" presId="urn:microsoft.com/office/officeart/2005/8/layout/hierarchy1"/>
    <dgm:cxn modelId="{9F67C5FF-0E2C-40EA-A9B3-C5E3DEC9490D}" type="presParOf" srcId="{EF5568A5-AB7F-4C28-BE44-BA31724A0A18}" destId="{E1670EEE-0F12-401B-97A5-AEFD119E2669}" srcOrd="1" destOrd="0" presId="urn:microsoft.com/office/officeart/2005/8/layout/hierarchy1"/>
    <dgm:cxn modelId="{67C38EAA-4D22-458A-B082-0B18669211F0}" type="presParOf" srcId="{0B6A77AD-B5C0-474F-9608-5EED00E6FF8F}" destId="{85C06A56-E5FD-411D-BE33-BD194C4608CE}" srcOrd="1" destOrd="0" presId="urn:microsoft.com/office/officeart/2005/8/layout/hierarchy1"/>
    <dgm:cxn modelId="{7C9CCD5D-53C2-4610-B6C9-9885DA6AD725}" type="presParOf" srcId="{D7B9A137-0520-4AB4-9215-5E568D0F90CB}" destId="{56D5294C-E390-4336-AC97-067C033BE266}" srcOrd="1" destOrd="0" presId="urn:microsoft.com/office/officeart/2005/8/layout/hierarchy1"/>
    <dgm:cxn modelId="{7AA45708-8724-4D12-A14D-393918E8E395}" type="presParOf" srcId="{56D5294C-E390-4336-AC97-067C033BE266}" destId="{9EAF72BB-9A65-4C3B-95F2-3529E4BA055F}" srcOrd="0" destOrd="0" presId="urn:microsoft.com/office/officeart/2005/8/layout/hierarchy1"/>
    <dgm:cxn modelId="{0FD8B4AB-E1BF-4924-87C6-B29A0253F244}" type="presParOf" srcId="{9EAF72BB-9A65-4C3B-95F2-3529E4BA055F}" destId="{3D665442-BAE6-4815-8742-8CDEEB151248}" srcOrd="0" destOrd="0" presId="urn:microsoft.com/office/officeart/2005/8/layout/hierarchy1"/>
    <dgm:cxn modelId="{F362A2AA-6C79-493C-A433-FD6F992ED020}" type="presParOf" srcId="{9EAF72BB-9A65-4C3B-95F2-3529E4BA055F}" destId="{45F06165-9BA5-47EE-95EB-940F7F10A0B2}" srcOrd="1" destOrd="0" presId="urn:microsoft.com/office/officeart/2005/8/layout/hierarchy1"/>
    <dgm:cxn modelId="{CBFC7745-7861-4B20-80B5-575725296E01}" type="presParOf" srcId="{56D5294C-E390-4336-AC97-067C033BE266}" destId="{F88B39DF-276A-4B48-B36D-AD90C8D1ED67}" srcOrd="1" destOrd="0" presId="urn:microsoft.com/office/officeart/2005/8/layout/hierarchy1"/>
    <dgm:cxn modelId="{8AB34BFB-9A67-4363-B25E-6F699E2C50D8}" type="presParOf" srcId="{D7B9A137-0520-4AB4-9215-5E568D0F90CB}" destId="{DB6F08CF-0749-4446-BFB3-C3053CDF4528}" srcOrd="2" destOrd="0" presId="urn:microsoft.com/office/officeart/2005/8/layout/hierarchy1"/>
    <dgm:cxn modelId="{7D1E2A67-97C5-4DF4-9250-462948C7B779}" type="presParOf" srcId="{DB6F08CF-0749-4446-BFB3-C3053CDF4528}" destId="{61FAB9FC-E50A-41EC-ABD3-7EBABB81BD94}" srcOrd="0" destOrd="0" presId="urn:microsoft.com/office/officeart/2005/8/layout/hierarchy1"/>
    <dgm:cxn modelId="{E7FF6302-7821-4498-9A4F-A4AB9D1227FD}" type="presParOf" srcId="{61FAB9FC-E50A-41EC-ABD3-7EBABB81BD94}" destId="{E73B44EE-CCED-46F1-A904-825B4895A195}" srcOrd="0" destOrd="0" presId="urn:microsoft.com/office/officeart/2005/8/layout/hierarchy1"/>
    <dgm:cxn modelId="{E993A668-2FF9-4CF2-A1F9-B09F5E3507EC}" type="presParOf" srcId="{61FAB9FC-E50A-41EC-ABD3-7EBABB81BD94}" destId="{F164214F-5464-470E-8DD9-D541EBB6071A}" srcOrd="1" destOrd="0" presId="urn:microsoft.com/office/officeart/2005/8/layout/hierarchy1"/>
    <dgm:cxn modelId="{06361723-A6BA-4DA9-8579-A7C77CEC8E50}" type="presParOf" srcId="{DB6F08CF-0749-4446-BFB3-C3053CDF4528}" destId="{DFB3EF69-571C-4F1D-9A22-008DC9B3CF4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16D36B-A8F1-4513-87B4-8A1098093A3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B13DE28-31F6-4443-98ED-FF34794F6D78}">
      <dgm:prSet/>
      <dgm:spPr/>
      <dgm:t>
        <a:bodyPr/>
        <a:lstStyle/>
        <a:p>
          <a:r>
            <a:rPr lang="bg-BG" b="0" baseline="0" dirty="0"/>
            <a:t>П</a:t>
          </a:r>
          <a:r>
            <a:rPr lang="ru-RU" b="0" baseline="0" dirty="0" err="1"/>
            <a:t>оказване</a:t>
          </a:r>
          <a:r>
            <a:rPr lang="ru-RU" b="0" baseline="0" dirty="0"/>
            <a:t> на </a:t>
          </a:r>
          <a:r>
            <a:rPr lang="ru-RU" b="0" baseline="0" dirty="0" err="1"/>
            <a:t>постигнато</a:t>
          </a:r>
          <a:r>
            <a:rPr lang="ru-RU" b="0" baseline="0" dirty="0"/>
            <a:t> </a:t>
          </a:r>
          <a:r>
            <a:rPr lang="ru-RU" b="0" baseline="0" dirty="0" err="1"/>
            <a:t>ниво</a:t>
          </a:r>
          <a:r>
            <a:rPr lang="ru-RU" b="0" baseline="0" dirty="0"/>
            <a:t> на </a:t>
          </a:r>
          <a:r>
            <a:rPr lang="ru-RU" b="0" baseline="0" dirty="0" err="1"/>
            <a:t>дигитални</a:t>
          </a:r>
          <a:r>
            <a:rPr lang="ru-RU" b="0" baseline="0" dirty="0"/>
            <a:t> компетентности по </a:t>
          </a:r>
          <a:r>
            <a:rPr lang="ru-RU" b="0" baseline="0" dirty="0" err="1"/>
            <a:t>програмиране</a:t>
          </a:r>
          <a:r>
            <a:rPr lang="ru-RU" b="0" baseline="0" dirty="0"/>
            <a:t> на </a:t>
          </a:r>
          <a:r>
            <a:rPr lang="ru-RU" b="0" baseline="0" dirty="0" err="1"/>
            <a:t>език</a:t>
          </a:r>
          <a:r>
            <a:rPr lang="ru-RU" b="0" baseline="0" dirty="0"/>
            <a:t> С#</a:t>
          </a:r>
          <a:endParaRPr lang="en-US" dirty="0"/>
        </a:p>
      </dgm:t>
    </dgm:pt>
    <dgm:pt modelId="{E6976684-B497-48B5-AEA0-05EDDC4E5794}" type="parTrans" cxnId="{6F220CFD-5658-4BAC-8D08-2629CC00F67D}">
      <dgm:prSet/>
      <dgm:spPr/>
      <dgm:t>
        <a:bodyPr/>
        <a:lstStyle/>
        <a:p>
          <a:endParaRPr lang="en-US"/>
        </a:p>
      </dgm:t>
    </dgm:pt>
    <dgm:pt modelId="{47D894FD-938D-40DD-B6BF-4CE6CE4C55F7}" type="sibTrans" cxnId="{6F220CFD-5658-4BAC-8D08-2629CC00F67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0C71513-3847-45EF-95AE-39A41BED2CE6}">
      <dgm:prSet custT="1"/>
      <dgm:spPr/>
      <dgm:t>
        <a:bodyPr/>
        <a:lstStyle/>
        <a:p>
          <a:r>
            <a:rPr lang="bg-BG" sz="2000" b="0" baseline="0" dirty="0"/>
            <a:t>Управление на бази данни</a:t>
          </a:r>
          <a:endParaRPr lang="en-US" sz="2000" dirty="0"/>
        </a:p>
      </dgm:t>
    </dgm:pt>
    <dgm:pt modelId="{5DB55DFF-347E-4EFB-8E8D-B0CF443FB30C}" type="parTrans" cxnId="{2AB185B4-7B0A-408E-A1B8-D39B35BF8217}">
      <dgm:prSet/>
      <dgm:spPr/>
      <dgm:t>
        <a:bodyPr/>
        <a:lstStyle/>
        <a:p>
          <a:endParaRPr lang="en-US"/>
        </a:p>
      </dgm:t>
    </dgm:pt>
    <dgm:pt modelId="{B4ACA773-4B45-4942-8440-F2B6AC446BFC}" type="sibTrans" cxnId="{2AB185B4-7B0A-408E-A1B8-D39B35BF821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5283057-1E95-48CE-9D64-1DC254C0BB8B}">
      <dgm:prSet custT="1"/>
      <dgm:spPr/>
      <dgm:t>
        <a:bodyPr/>
        <a:lstStyle/>
        <a:p>
          <a:r>
            <a:rPr lang="bg-BG" sz="2000" b="0" baseline="0" dirty="0"/>
            <a:t>Боравене с </a:t>
          </a:r>
          <a:r>
            <a:rPr lang="en-US" sz="2000" b="1" baseline="0" dirty="0"/>
            <a:t>Entity</a:t>
          </a:r>
          <a:r>
            <a:rPr lang="bg-BG" sz="2000" b="1" baseline="0" dirty="0"/>
            <a:t> </a:t>
          </a:r>
          <a:r>
            <a:rPr lang="en-US" sz="2000" b="1" baseline="0" dirty="0"/>
            <a:t>Framework</a:t>
          </a:r>
          <a:endParaRPr lang="en-US" sz="2000" b="1" dirty="0"/>
        </a:p>
      </dgm:t>
    </dgm:pt>
    <dgm:pt modelId="{0DA07BF6-FE18-41B2-8FA2-0B04965915B2}" type="parTrans" cxnId="{1ECCA811-49B0-4FFB-976A-29B5E6A8E60D}">
      <dgm:prSet/>
      <dgm:spPr/>
      <dgm:t>
        <a:bodyPr/>
        <a:lstStyle/>
        <a:p>
          <a:endParaRPr lang="en-US"/>
        </a:p>
      </dgm:t>
    </dgm:pt>
    <dgm:pt modelId="{F7B67373-D406-4EAE-9A51-9F3C30A6B3A9}" type="sibTrans" cxnId="{1ECCA811-49B0-4FFB-976A-29B5E6A8E60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742D9C3-3993-4098-8EED-D4737BF2C965}">
      <dgm:prSet custT="1"/>
      <dgm:spPr/>
      <dgm:t>
        <a:bodyPr/>
        <a:lstStyle/>
        <a:p>
          <a:r>
            <a:rPr lang="ru-RU" sz="1800" b="0" baseline="0" dirty="0" err="1"/>
            <a:t>Организиране</a:t>
          </a:r>
          <a:r>
            <a:rPr lang="ru-RU" sz="1800" b="0" baseline="0" dirty="0"/>
            <a:t> на кода в </a:t>
          </a:r>
          <a:r>
            <a:rPr lang="ru-RU" sz="1800" b="1" baseline="0" dirty="0"/>
            <a:t>MVC</a:t>
          </a:r>
          <a:r>
            <a:rPr lang="ru-RU" sz="1800" b="0" baseline="0" dirty="0"/>
            <a:t> </a:t>
          </a:r>
          <a:r>
            <a:rPr lang="ru-RU" sz="1800" b="0" baseline="0" dirty="0" err="1"/>
            <a:t>модел</a:t>
          </a:r>
          <a:endParaRPr lang="en-US" sz="1800" dirty="0"/>
        </a:p>
      </dgm:t>
    </dgm:pt>
    <dgm:pt modelId="{BC172AD0-0FB2-499B-B66A-1F266DEF4FC9}" type="parTrans" cxnId="{40FA4AB2-F4DC-46B5-B6E3-BBF4F86F9A7D}">
      <dgm:prSet/>
      <dgm:spPr/>
      <dgm:t>
        <a:bodyPr/>
        <a:lstStyle/>
        <a:p>
          <a:endParaRPr lang="en-US"/>
        </a:p>
      </dgm:t>
    </dgm:pt>
    <dgm:pt modelId="{E9C88182-46E4-463C-A3FD-30D5D1D05D9B}" type="sibTrans" cxnId="{40FA4AB2-F4DC-46B5-B6E3-BBF4F86F9A7D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A52DE980-F386-42E1-9F34-E2ED60B8AC43}">
      <dgm:prSet custT="1"/>
      <dgm:spPr/>
      <dgm:t>
        <a:bodyPr/>
        <a:lstStyle/>
        <a:p>
          <a:r>
            <a:rPr lang="ru-RU" sz="1800" b="0" baseline="0" dirty="0" err="1"/>
            <a:t>Използване</a:t>
          </a:r>
          <a:r>
            <a:rPr lang="ru-RU" sz="1800" b="0" baseline="0" dirty="0"/>
            <a:t> на система за </a:t>
          </a:r>
          <a:r>
            <a:rPr lang="ru-RU" sz="1800" b="0" baseline="0" dirty="0" err="1"/>
            <a:t>съвместна</a:t>
          </a:r>
          <a:r>
            <a:rPr lang="ru-RU" sz="1800" b="0" baseline="0" dirty="0"/>
            <a:t> работа </a:t>
          </a:r>
          <a:r>
            <a:rPr lang="ru-RU" sz="1800" b="1" baseline="0" dirty="0" err="1"/>
            <a:t>GitHub</a:t>
          </a:r>
          <a:endParaRPr lang="en-US" sz="1800" b="1" dirty="0"/>
        </a:p>
      </dgm:t>
    </dgm:pt>
    <dgm:pt modelId="{4B62BC0A-E770-4AF9-9895-FCB26D9A2E4D}" type="parTrans" cxnId="{C0F66E12-EC75-487F-8D94-B0117F00E6F3}">
      <dgm:prSet/>
      <dgm:spPr/>
      <dgm:t>
        <a:bodyPr/>
        <a:lstStyle/>
        <a:p>
          <a:endParaRPr lang="en-US"/>
        </a:p>
      </dgm:t>
    </dgm:pt>
    <dgm:pt modelId="{854D47F9-82D9-4AC9-87B6-30E93407E820}" type="sibTrans" cxnId="{C0F66E12-EC75-487F-8D94-B0117F00E6F3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1C409928-9E31-4141-BE3E-416919C6A997}" type="pres">
      <dgm:prSet presAssocID="{1B16D36B-A8F1-4513-87B4-8A1098093A37}" presName="Name0" presStyleCnt="0">
        <dgm:presLayoutVars>
          <dgm:animLvl val="lvl"/>
          <dgm:resizeHandles val="exact"/>
        </dgm:presLayoutVars>
      </dgm:prSet>
      <dgm:spPr/>
    </dgm:pt>
    <dgm:pt modelId="{44C54D93-1DB4-4F90-94BB-99944F278FFC}" type="pres">
      <dgm:prSet presAssocID="{5B13DE28-31F6-4443-98ED-FF34794F6D78}" presName="compositeNode" presStyleCnt="0">
        <dgm:presLayoutVars>
          <dgm:bulletEnabled val="1"/>
        </dgm:presLayoutVars>
      </dgm:prSet>
      <dgm:spPr/>
    </dgm:pt>
    <dgm:pt modelId="{CDFEEBAE-8026-4A31-9D37-BF7DE8810A90}" type="pres">
      <dgm:prSet presAssocID="{5B13DE28-31F6-4443-98ED-FF34794F6D78}" presName="bgRect" presStyleLbl="bgAccFollowNode1" presStyleIdx="0" presStyleCnt="5"/>
      <dgm:spPr/>
    </dgm:pt>
    <dgm:pt modelId="{9AEECC26-444F-44CE-A368-71FA0EA1B536}" type="pres">
      <dgm:prSet presAssocID="{47D894FD-938D-40DD-B6BF-4CE6CE4C55F7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69269E49-D426-4E07-B8C7-90C214481E20}" type="pres">
      <dgm:prSet presAssocID="{5B13DE28-31F6-4443-98ED-FF34794F6D78}" presName="bottomLine" presStyleLbl="alignNode1" presStyleIdx="1" presStyleCnt="10">
        <dgm:presLayoutVars/>
      </dgm:prSet>
      <dgm:spPr/>
    </dgm:pt>
    <dgm:pt modelId="{48B3BE2C-9FFF-48DB-8875-7D90FEE976AF}" type="pres">
      <dgm:prSet presAssocID="{5B13DE28-31F6-4443-98ED-FF34794F6D78}" presName="nodeText" presStyleLbl="bgAccFollowNode1" presStyleIdx="0" presStyleCnt="5">
        <dgm:presLayoutVars>
          <dgm:bulletEnabled val="1"/>
        </dgm:presLayoutVars>
      </dgm:prSet>
      <dgm:spPr/>
    </dgm:pt>
    <dgm:pt modelId="{F7233BC5-3B89-4AA3-8CCC-5BFBF95D75D7}" type="pres">
      <dgm:prSet presAssocID="{47D894FD-938D-40DD-B6BF-4CE6CE4C55F7}" presName="sibTrans" presStyleCnt="0"/>
      <dgm:spPr/>
    </dgm:pt>
    <dgm:pt modelId="{0E468EBF-244B-4EB5-8E27-055679ACFAB3}" type="pres">
      <dgm:prSet presAssocID="{50C71513-3847-45EF-95AE-39A41BED2CE6}" presName="compositeNode" presStyleCnt="0">
        <dgm:presLayoutVars>
          <dgm:bulletEnabled val="1"/>
        </dgm:presLayoutVars>
      </dgm:prSet>
      <dgm:spPr/>
    </dgm:pt>
    <dgm:pt modelId="{3EB1FB8C-9BA6-4EC0-92EC-A498C5DC0D6E}" type="pres">
      <dgm:prSet presAssocID="{50C71513-3847-45EF-95AE-39A41BED2CE6}" presName="bgRect" presStyleLbl="bgAccFollowNode1" presStyleIdx="1" presStyleCnt="5"/>
      <dgm:spPr/>
    </dgm:pt>
    <dgm:pt modelId="{77EB2A1B-E9B5-4392-98C4-40BE8635F17B}" type="pres">
      <dgm:prSet presAssocID="{B4ACA773-4B45-4942-8440-F2B6AC446BFC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C6DEB3B5-50A6-4C30-9E15-82CEF54E4446}" type="pres">
      <dgm:prSet presAssocID="{50C71513-3847-45EF-95AE-39A41BED2CE6}" presName="bottomLine" presStyleLbl="alignNode1" presStyleIdx="3" presStyleCnt="10">
        <dgm:presLayoutVars/>
      </dgm:prSet>
      <dgm:spPr/>
    </dgm:pt>
    <dgm:pt modelId="{21D42C34-80A9-4A67-AEEC-D4CA216A7A9E}" type="pres">
      <dgm:prSet presAssocID="{50C71513-3847-45EF-95AE-39A41BED2CE6}" presName="nodeText" presStyleLbl="bgAccFollowNode1" presStyleIdx="1" presStyleCnt="5">
        <dgm:presLayoutVars>
          <dgm:bulletEnabled val="1"/>
        </dgm:presLayoutVars>
      </dgm:prSet>
      <dgm:spPr/>
    </dgm:pt>
    <dgm:pt modelId="{7B301D4F-21D9-4F9D-B55C-C47E77B13B35}" type="pres">
      <dgm:prSet presAssocID="{B4ACA773-4B45-4942-8440-F2B6AC446BFC}" presName="sibTrans" presStyleCnt="0"/>
      <dgm:spPr/>
    </dgm:pt>
    <dgm:pt modelId="{E43A82A6-BC5C-4EAB-A953-3DE6BEC5D925}" type="pres">
      <dgm:prSet presAssocID="{05283057-1E95-48CE-9D64-1DC254C0BB8B}" presName="compositeNode" presStyleCnt="0">
        <dgm:presLayoutVars>
          <dgm:bulletEnabled val="1"/>
        </dgm:presLayoutVars>
      </dgm:prSet>
      <dgm:spPr/>
    </dgm:pt>
    <dgm:pt modelId="{F2148168-39E6-46D2-948A-15F795124E3B}" type="pres">
      <dgm:prSet presAssocID="{05283057-1E95-48CE-9D64-1DC254C0BB8B}" presName="bgRect" presStyleLbl="bgAccFollowNode1" presStyleIdx="2" presStyleCnt="5"/>
      <dgm:spPr/>
    </dgm:pt>
    <dgm:pt modelId="{734FF205-0451-4673-823F-E00A1A0BD9D1}" type="pres">
      <dgm:prSet presAssocID="{F7B67373-D406-4EAE-9A51-9F3C30A6B3A9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9194AC40-6D5D-4581-9CEE-1F66542FE766}" type="pres">
      <dgm:prSet presAssocID="{05283057-1E95-48CE-9D64-1DC254C0BB8B}" presName="bottomLine" presStyleLbl="alignNode1" presStyleIdx="5" presStyleCnt="10">
        <dgm:presLayoutVars/>
      </dgm:prSet>
      <dgm:spPr/>
    </dgm:pt>
    <dgm:pt modelId="{8DC46B4A-F77C-4394-A0B7-8BE66A2CA80F}" type="pres">
      <dgm:prSet presAssocID="{05283057-1E95-48CE-9D64-1DC254C0BB8B}" presName="nodeText" presStyleLbl="bgAccFollowNode1" presStyleIdx="2" presStyleCnt="5">
        <dgm:presLayoutVars>
          <dgm:bulletEnabled val="1"/>
        </dgm:presLayoutVars>
      </dgm:prSet>
      <dgm:spPr/>
    </dgm:pt>
    <dgm:pt modelId="{BA62BF90-BFA8-4915-B9A3-7B3AFF0D707E}" type="pres">
      <dgm:prSet presAssocID="{F7B67373-D406-4EAE-9A51-9F3C30A6B3A9}" presName="sibTrans" presStyleCnt="0"/>
      <dgm:spPr/>
    </dgm:pt>
    <dgm:pt modelId="{4B177CB7-AA54-406D-9E3F-4CEAFEFDD961}" type="pres">
      <dgm:prSet presAssocID="{6742D9C3-3993-4098-8EED-D4737BF2C965}" presName="compositeNode" presStyleCnt="0">
        <dgm:presLayoutVars>
          <dgm:bulletEnabled val="1"/>
        </dgm:presLayoutVars>
      </dgm:prSet>
      <dgm:spPr/>
    </dgm:pt>
    <dgm:pt modelId="{36C310CE-4759-4AE8-83F5-40D49236A466}" type="pres">
      <dgm:prSet presAssocID="{6742D9C3-3993-4098-8EED-D4737BF2C965}" presName="bgRect" presStyleLbl="bgAccFollowNode1" presStyleIdx="3" presStyleCnt="5"/>
      <dgm:spPr/>
    </dgm:pt>
    <dgm:pt modelId="{8CA24C37-23DC-49F5-835B-D255DF15529D}" type="pres">
      <dgm:prSet presAssocID="{E9C88182-46E4-463C-A3FD-30D5D1D05D9B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E8F4751F-548F-4C53-BA7D-3AB60ED1334B}" type="pres">
      <dgm:prSet presAssocID="{6742D9C3-3993-4098-8EED-D4737BF2C965}" presName="bottomLine" presStyleLbl="alignNode1" presStyleIdx="7" presStyleCnt="10">
        <dgm:presLayoutVars/>
      </dgm:prSet>
      <dgm:spPr/>
    </dgm:pt>
    <dgm:pt modelId="{378287AD-9AFE-4587-A573-4181495D9F2A}" type="pres">
      <dgm:prSet presAssocID="{6742D9C3-3993-4098-8EED-D4737BF2C965}" presName="nodeText" presStyleLbl="bgAccFollowNode1" presStyleIdx="3" presStyleCnt="5">
        <dgm:presLayoutVars>
          <dgm:bulletEnabled val="1"/>
        </dgm:presLayoutVars>
      </dgm:prSet>
      <dgm:spPr/>
    </dgm:pt>
    <dgm:pt modelId="{8E437463-633A-4373-B0F2-E97A6C882B32}" type="pres">
      <dgm:prSet presAssocID="{E9C88182-46E4-463C-A3FD-30D5D1D05D9B}" presName="sibTrans" presStyleCnt="0"/>
      <dgm:spPr/>
    </dgm:pt>
    <dgm:pt modelId="{1AA331D3-F289-45D9-8978-A686F9B0CE46}" type="pres">
      <dgm:prSet presAssocID="{A52DE980-F386-42E1-9F34-E2ED60B8AC43}" presName="compositeNode" presStyleCnt="0">
        <dgm:presLayoutVars>
          <dgm:bulletEnabled val="1"/>
        </dgm:presLayoutVars>
      </dgm:prSet>
      <dgm:spPr/>
    </dgm:pt>
    <dgm:pt modelId="{953BD2BA-58C2-41EA-879B-90E09566B7EF}" type="pres">
      <dgm:prSet presAssocID="{A52DE980-F386-42E1-9F34-E2ED60B8AC43}" presName="bgRect" presStyleLbl="bgAccFollowNode1" presStyleIdx="4" presStyleCnt="5"/>
      <dgm:spPr/>
    </dgm:pt>
    <dgm:pt modelId="{37280BFE-2735-4DB5-BA63-EE5C44422018}" type="pres">
      <dgm:prSet presAssocID="{854D47F9-82D9-4AC9-87B6-30E93407E820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05241DA3-412F-4784-B927-2D6C7143964E}" type="pres">
      <dgm:prSet presAssocID="{A52DE980-F386-42E1-9F34-E2ED60B8AC43}" presName="bottomLine" presStyleLbl="alignNode1" presStyleIdx="9" presStyleCnt="10">
        <dgm:presLayoutVars/>
      </dgm:prSet>
      <dgm:spPr/>
    </dgm:pt>
    <dgm:pt modelId="{0B4CE158-47B6-43E8-90E0-F8572F7C1A2E}" type="pres">
      <dgm:prSet presAssocID="{A52DE980-F386-42E1-9F34-E2ED60B8AC43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BF484500-50B6-4D37-92AE-24790D451C27}" type="presOf" srcId="{50C71513-3847-45EF-95AE-39A41BED2CE6}" destId="{21D42C34-80A9-4A67-AEEC-D4CA216A7A9E}" srcOrd="1" destOrd="0" presId="urn:microsoft.com/office/officeart/2016/7/layout/BasicLinearProcessNumbered"/>
    <dgm:cxn modelId="{1ECCA811-49B0-4FFB-976A-29B5E6A8E60D}" srcId="{1B16D36B-A8F1-4513-87B4-8A1098093A37}" destId="{05283057-1E95-48CE-9D64-1DC254C0BB8B}" srcOrd="2" destOrd="0" parTransId="{0DA07BF6-FE18-41B2-8FA2-0B04965915B2}" sibTransId="{F7B67373-D406-4EAE-9A51-9F3C30A6B3A9}"/>
    <dgm:cxn modelId="{C0F66E12-EC75-487F-8D94-B0117F00E6F3}" srcId="{1B16D36B-A8F1-4513-87B4-8A1098093A37}" destId="{A52DE980-F386-42E1-9F34-E2ED60B8AC43}" srcOrd="4" destOrd="0" parTransId="{4B62BC0A-E770-4AF9-9895-FCB26D9A2E4D}" sibTransId="{854D47F9-82D9-4AC9-87B6-30E93407E820}"/>
    <dgm:cxn modelId="{D2F1163D-52E4-4055-BF76-BEFDCF9B88D0}" type="presOf" srcId="{5B13DE28-31F6-4443-98ED-FF34794F6D78}" destId="{CDFEEBAE-8026-4A31-9D37-BF7DE8810A90}" srcOrd="0" destOrd="0" presId="urn:microsoft.com/office/officeart/2016/7/layout/BasicLinearProcessNumbered"/>
    <dgm:cxn modelId="{75868166-5003-4991-82CE-32D2D279FACD}" type="presOf" srcId="{50C71513-3847-45EF-95AE-39A41BED2CE6}" destId="{3EB1FB8C-9BA6-4EC0-92EC-A498C5DC0D6E}" srcOrd="0" destOrd="0" presId="urn:microsoft.com/office/officeart/2016/7/layout/BasicLinearProcessNumbered"/>
    <dgm:cxn modelId="{454DAF71-F09E-4F6E-A286-991EAFBE09B9}" type="presOf" srcId="{05283057-1E95-48CE-9D64-1DC254C0BB8B}" destId="{8DC46B4A-F77C-4394-A0B7-8BE66A2CA80F}" srcOrd="1" destOrd="0" presId="urn:microsoft.com/office/officeart/2016/7/layout/BasicLinearProcessNumbered"/>
    <dgm:cxn modelId="{95F80D55-7B57-414E-999F-CCA9C8056583}" type="presOf" srcId="{5B13DE28-31F6-4443-98ED-FF34794F6D78}" destId="{48B3BE2C-9FFF-48DB-8875-7D90FEE976AF}" srcOrd="1" destOrd="0" presId="urn:microsoft.com/office/officeart/2016/7/layout/BasicLinearProcessNumbered"/>
    <dgm:cxn modelId="{6CCF6D58-762F-4D1B-A5FB-4EE8B06E739E}" type="presOf" srcId="{6742D9C3-3993-4098-8EED-D4737BF2C965}" destId="{378287AD-9AFE-4587-A573-4181495D9F2A}" srcOrd="1" destOrd="0" presId="urn:microsoft.com/office/officeart/2016/7/layout/BasicLinearProcessNumbered"/>
    <dgm:cxn modelId="{E8EB2183-F963-4E10-97D8-1960E464E46D}" type="presOf" srcId="{854D47F9-82D9-4AC9-87B6-30E93407E820}" destId="{37280BFE-2735-4DB5-BA63-EE5C44422018}" srcOrd="0" destOrd="0" presId="urn:microsoft.com/office/officeart/2016/7/layout/BasicLinearProcessNumbered"/>
    <dgm:cxn modelId="{5C1A6087-FF5D-490C-844C-65F09400D159}" type="presOf" srcId="{B4ACA773-4B45-4942-8440-F2B6AC446BFC}" destId="{77EB2A1B-E9B5-4392-98C4-40BE8635F17B}" srcOrd="0" destOrd="0" presId="urn:microsoft.com/office/officeart/2016/7/layout/BasicLinearProcessNumbered"/>
    <dgm:cxn modelId="{BDA61590-66B4-4E24-87F1-3A17FD6ABDBA}" type="presOf" srcId="{A52DE980-F386-42E1-9F34-E2ED60B8AC43}" destId="{953BD2BA-58C2-41EA-879B-90E09566B7EF}" srcOrd="0" destOrd="0" presId="urn:microsoft.com/office/officeart/2016/7/layout/BasicLinearProcessNumbered"/>
    <dgm:cxn modelId="{F61D0AA1-F862-46F6-BC9F-C00879D6F81C}" type="presOf" srcId="{1B16D36B-A8F1-4513-87B4-8A1098093A37}" destId="{1C409928-9E31-4141-BE3E-416919C6A997}" srcOrd="0" destOrd="0" presId="urn:microsoft.com/office/officeart/2016/7/layout/BasicLinearProcessNumbered"/>
    <dgm:cxn modelId="{B6C51EA9-59C4-49D7-A571-27CC59710663}" type="presOf" srcId="{A52DE980-F386-42E1-9F34-E2ED60B8AC43}" destId="{0B4CE158-47B6-43E8-90E0-F8572F7C1A2E}" srcOrd="1" destOrd="0" presId="urn:microsoft.com/office/officeart/2016/7/layout/BasicLinearProcessNumbered"/>
    <dgm:cxn modelId="{1F619EAB-F56B-458D-8F84-7EE5805B10B2}" type="presOf" srcId="{47D894FD-938D-40DD-B6BF-4CE6CE4C55F7}" destId="{9AEECC26-444F-44CE-A368-71FA0EA1B536}" srcOrd="0" destOrd="0" presId="urn:microsoft.com/office/officeart/2016/7/layout/BasicLinearProcessNumbered"/>
    <dgm:cxn modelId="{FECD13B1-7544-4402-931A-8549FBB036F4}" type="presOf" srcId="{6742D9C3-3993-4098-8EED-D4737BF2C965}" destId="{36C310CE-4759-4AE8-83F5-40D49236A466}" srcOrd="0" destOrd="0" presId="urn:microsoft.com/office/officeart/2016/7/layout/BasicLinearProcessNumbered"/>
    <dgm:cxn modelId="{40FA4AB2-F4DC-46B5-B6E3-BBF4F86F9A7D}" srcId="{1B16D36B-A8F1-4513-87B4-8A1098093A37}" destId="{6742D9C3-3993-4098-8EED-D4737BF2C965}" srcOrd="3" destOrd="0" parTransId="{BC172AD0-0FB2-499B-B66A-1F266DEF4FC9}" sibTransId="{E9C88182-46E4-463C-A3FD-30D5D1D05D9B}"/>
    <dgm:cxn modelId="{2AB185B4-7B0A-408E-A1B8-D39B35BF8217}" srcId="{1B16D36B-A8F1-4513-87B4-8A1098093A37}" destId="{50C71513-3847-45EF-95AE-39A41BED2CE6}" srcOrd="1" destOrd="0" parTransId="{5DB55DFF-347E-4EFB-8E8D-B0CF443FB30C}" sibTransId="{B4ACA773-4B45-4942-8440-F2B6AC446BFC}"/>
    <dgm:cxn modelId="{E6E380BB-B5ED-47F3-974C-81A944CFB44D}" type="presOf" srcId="{E9C88182-46E4-463C-A3FD-30D5D1D05D9B}" destId="{8CA24C37-23DC-49F5-835B-D255DF15529D}" srcOrd="0" destOrd="0" presId="urn:microsoft.com/office/officeart/2016/7/layout/BasicLinearProcessNumbered"/>
    <dgm:cxn modelId="{76DFE7D7-6817-4444-94C7-7C2B98A8E195}" type="presOf" srcId="{F7B67373-D406-4EAE-9A51-9F3C30A6B3A9}" destId="{734FF205-0451-4673-823F-E00A1A0BD9D1}" srcOrd="0" destOrd="0" presId="urn:microsoft.com/office/officeart/2016/7/layout/BasicLinearProcessNumbered"/>
    <dgm:cxn modelId="{85FB9DDB-0567-4529-A406-FF8950EF3F46}" type="presOf" srcId="{05283057-1E95-48CE-9D64-1DC254C0BB8B}" destId="{F2148168-39E6-46D2-948A-15F795124E3B}" srcOrd="0" destOrd="0" presId="urn:microsoft.com/office/officeart/2016/7/layout/BasicLinearProcessNumbered"/>
    <dgm:cxn modelId="{6F220CFD-5658-4BAC-8D08-2629CC00F67D}" srcId="{1B16D36B-A8F1-4513-87B4-8A1098093A37}" destId="{5B13DE28-31F6-4443-98ED-FF34794F6D78}" srcOrd="0" destOrd="0" parTransId="{E6976684-B497-48B5-AEA0-05EDDC4E5794}" sibTransId="{47D894FD-938D-40DD-B6BF-4CE6CE4C55F7}"/>
    <dgm:cxn modelId="{7D4FE38F-4F00-42AC-A90E-039B48475359}" type="presParOf" srcId="{1C409928-9E31-4141-BE3E-416919C6A997}" destId="{44C54D93-1DB4-4F90-94BB-99944F278FFC}" srcOrd="0" destOrd="0" presId="urn:microsoft.com/office/officeart/2016/7/layout/BasicLinearProcessNumbered"/>
    <dgm:cxn modelId="{29F828C7-7FA6-4C45-A9EC-1F0435C86E14}" type="presParOf" srcId="{44C54D93-1DB4-4F90-94BB-99944F278FFC}" destId="{CDFEEBAE-8026-4A31-9D37-BF7DE8810A90}" srcOrd="0" destOrd="0" presId="urn:microsoft.com/office/officeart/2016/7/layout/BasicLinearProcessNumbered"/>
    <dgm:cxn modelId="{53ED975A-3F6E-4534-A835-8BEEE98129BE}" type="presParOf" srcId="{44C54D93-1DB4-4F90-94BB-99944F278FFC}" destId="{9AEECC26-444F-44CE-A368-71FA0EA1B536}" srcOrd="1" destOrd="0" presId="urn:microsoft.com/office/officeart/2016/7/layout/BasicLinearProcessNumbered"/>
    <dgm:cxn modelId="{9C2AFFBA-962E-46DF-8EB2-03D0677A3D71}" type="presParOf" srcId="{44C54D93-1DB4-4F90-94BB-99944F278FFC}" destId="{69269E49-D426-4E07-B8C7-90C214481E20}" srcOrd="2" destOrd="0" presId="urn:microsoft.com/office/officeart/2016/7/layout/BasicLinearProcessNumbered"/>
    <dgm:cxn modelId="{17AF7E35-6101-483D-96ED-98190311045E}" type="presParOf" srcId="{44C54D93-1DB4-4F90-94BB-99944F278FFC}" destId="{48B3BE2C-9FFF-48DB-8875-7D90FEE976AF}" srcOrd="3" destOrd="0" presId="urn:microsoft.com/office/officeart/2016/7/layout/BasicLinearProcessNumbered"/>
    <dgm:cxn modelId="{8D601D40-6F5D-4987-9583-C07FA716CBC2}" type="presParOf" srcId="{1C409928-9E31-4141-BE3E-416919C6A997}" destId="{F7233BC5-3B89-4AA3-8CCC-5BFBF95D75D7}" srcOrd="1" destOrd="0" presId="urn:microsoft.com/office/officeart/2016/7/layout/BasicLinearProcessNumbered"/>
    <dgm:cxn modelId="{B363BDD7-3C77-489D-A150-8F94ED8C9FA4}" type="presParOf" srcId="{1C409928-9E31-4141-BE3E-416919C6A997}" destId="{0E468EBF-244B-4EB5-8E27-055679ACFAB3}" srcOrd="2" destOrd="0" presId="urn:microsoft.com/office/officeart/2016/7/layout/BasicLinearProcessNumbered"/>
    <dgm:cxn modelId="{7B8FAEBF-803C-48DA-93CF-46AC42CD6577}" type="presParOf" srcId="{0E468EBF-244B-4EB5-8E27-055679ACFAB3}" destId="{3EB1FB8C-9BA6-4EC0-92EC-A498C5DC0D6E}" srcOrd="0" destOrd="0" presId="urn:microsoft.com/office/officeart/2016/7/layout/BasicLinearProcessNumbered"/>
    <dgm:cxn modelId="{0753D814-057F-4C4F-8B81-2EC79BB50D54}" type="presParOf" srcId="{0E468EBF-244B-4EB5-8E27-055679ACFAB3}" destId="{77EB2A1B-E9B5-4392-98C4-40BE8635F17B}" srcOrd="1" destOrd="0" presId="urn:microsoft.com/office/officeart/2016/7/layout/BasicLinearProcessNumbered"/>
    <dgm:cxn modelId="{9E0D269D-5704-42E6-BB16-EEC556EBBB8B}" type="presParOf" srcId="{0E468EBF-244B-4EB5-8E27-055679ACFAB3}" destId="{C6DEB3B5-50A6-4C30-9E15-82CEF54E4446}" srcOrd="2" destOrd="0" presId="urn:microsoft.com/office/officeart/2016/7/layout/BasicLinearProcessNumbered"/>
    <dgm:cxn modelId="{C988CA58-F370-464E-AE5A-67D9C7516908}" type="presParOf" srcId="{0E468EBF-244B-4EB5-8E27-055679ACFAB3}" destId="{21D42C34-80A9-4A67-AEEC-D4CA216A7A9E}" srcOrd="3" destOrd="0" presId="urn:microsoft.com/office/officeart/2016/7/layout/BasicLinearProcessNumbered"/>
    <dgm:cxn modelId="{8AC5D0DB-2286-425E-9A95-A077DAE11C02}" type="presParOf" srcId="{1C409928-9E31-4141-BE3E-416919C6A997}" destId="{7B301D4F-21D9-4F9D-B55C-C47E77B13B35}" srcOrd="3" destOrd="0" presId="urn:microsoft.com/office/officeart/2016/7/layout/BasicLinearProcessNumbered"/>
    <dgm:cxn modelId="{497DE159-F567-46DF-9A68-400DBBF830EF}" type="presParOf" srcId="{1C409928-9E31-4141-BE3E-416919C6A997}" destId="{E43A82A6-BC5C-4EAB-A953-3DE6BEC5D925}" srcOrd="4" destOrd="0" presId="urn:microsoft.com/office/officeart/2016/7/layout/BasicLinearProcessNumbered"/>
    <dgm:cxn modelId="{E34BD9E1-920F-4DFA-935F-0E342DE8729D}" type="presParOf" srcId="{E43A82A6-BC5C-4EAB-A953-3DE6BEC5D925}" destId="{F2148168-39E6-46D2-948A-15F795124E3B}" srcOrd="0" destOrd="0" presId="urn:microsoft.com/office/officeart/2016/7/layout/BasicLinearProcessNumbered"/>
    <dgm:cxn modelId="{BDFB6979-3A41-4382-89D6-51BCBFCB9322}" type="presParOf" srcId="{E43A82A6-BC5C-4EAB-A953-3DE6BEC5D925}" destId="{734FF205-0451-4673-823F-E00A1A0BD9D1}" srcOrd="1" destOrd="0" presId="urn:microsoft.com/office/officeart/2016/7/layout/BasicLinearProcessNumbered"/>
    <dgm:cxn modelId="{6F5A8523-5483-49E7-A22A-6CB4BC4D04BB}" type="presParOf" srcId="{E43A82A6-BC5C-4EAB-A953-3DE6BEC5D925}" destId="{9194AC40-6D5D-4581-9CEE-1F66542FE766}" srcOrd="2" destOrd="0" presId="urn:microsoft.com/office/officeart/2016/7/layout/BasicLinearProcessNumbered"/>
    <dgm:cxn modelId="{79754DB0-EBB9-4EEA-B06E-D16E93F49242}" type="presParOf" srcId="{E43A82A6-BC5C-4EAB-A953-3DE6BEC5D925}" destId="{8DC46B4A-F77C-4394-A0B7-8BE66A2CA80F}" srcOrd="3" destOrd="0" presId="urn:microsoft.com/office/officeart/2016/7/layout/BasicLinearProcessNumbered"/>
    <dgm:cxn modelId="{A5C9C5DA-2552-4A62-BF95-D108505C0E19}" type="presParOf" srcId="{1C409928-9E31-4141-BE3E-416919C6A997}" destId="{BA62BF90-BFA8-4915-B9A3-7B3AFF0D707E}" srcOrd="5" destOrd="0" presId="urn:microsoft.com/office/officeart/2016/7/layout/BasicLinearProcessNumbered"/>
    <dgm:cxn modelId="{FEFB1B44-A9FD-42B8-A25A-45A582AE04B5}" type="presParOf" srcId="{1C409928-9E31-4141-BE3E-416919C6A997}" destId="{4B177CB7-AA54-406D-9E3F-4CEAFEFDD961}" srcOrd="6" destOrd="0" presId="urn:microsoft.com/office/officeart/2016/7/layout/BasicLinearProcessNumbered"/>
    <dgm:cxn modelId="{B27A6E95-46F8-4A38-B50C-0307860AE2E4}" type="presParOf" srcId="{4B177CB7-AA54-406D-9E3F-4CEAFEFDD961}" destId="{36C310CE-4759-4AE8-83F5-40D49236A466}" srcOrd="0" destOrd="0" presId="urn:microsoft.com/office/officeart/2016/7/layout/BasicLinearProcessNumbered"/>
    <dgm:cxn modelId="{97F7913B-6044-4F56-9F8F-0A3D59C80161}" type="presParOf" srcId="{4B177CB7-AA54-406D-9E3F-4CEAFEFDD961}" destId="{8CA24C37-23DC-49F5-835B-D255DF15529D}" srcOrd="1" destOrd="0" presId="urn:microsoft.com/office/officeart/2016/7/layout/BasicLinearProcessNumbered"/>
    <dgm:cxn modelId="{6D889AF3-3363-4B92-B73F-B07616B38054}" type="presParOf" srcId="{4B177CB7-AA54-406D-9E3F-4CEAFEFDD961}" destId="{E8F4751F-548F-4C53-BA7D-3AB60ED1334B}" srcOrd="2" destOrd="0" presId="urn:microsoft.com/office/officeart/2016/7/layout/BasicLinearProcessNumbered"/>
    <dgm:cxn modelId="{8657002E-66DE-4E47-85FE-B2837412F16A}" type="presParOf" srcId="{4B177CB7-AA54-406D-9E3F-4CEAFEFDD961}" destId="{378287AD-9AFE-4587-A573-4181495D9F2A}" srcOrd="3" destOrd="0" presId="urn:microsoft.com/office/officeart/2016/7/layout/BasicLinearProcessNumbered"/>
    <dgm:cxn modelId="{D9BBFED6-7C37-42BC-8866-F31A1EFD7767}" type="presParOf" srcId="{1C409928-9E31-4141-BE3E-416919C6A997}" destId="{8E437463-633A-4373-B0F2-E97A6C882B32}" srcOrd="7" destOrd="0" presId="urn:microsoft.com/office/officeart/2016/7/layout/BasicLinearProcessNumbered"/>
    <dgm:cxn modelId="{7A676D85-66A9-4B25-8602-87E513C03DEB}" type="presParOf" srcId="{1C409928-9E31-4141-BE3E-416919C6A997}" destId="{1AA331D3-F289-45D9-8978-A686F9B0CE46}" srcOrd="8" destOrd="0" presId="urn:microsoft.com/office/officeart/2016/7/layout/BasicLinearProcessNumbered"/>
    <dgm:cxn modelId="{C3F05E48-B239-4690-8141-01CF9CFF9D02}" type="presParOf" srcId="{1AA331D3-F289-45D9-8978-A686F9B0CE46}" destId="{953BD2BA-58C2-41EA-879B-90E09566B7EF}" srcOrd="0" destOrd="0" presId="urn:microsoft.com/office/officeart/2016/7/layout/BasicLinearProcessNumbered"/>
    <dgm:cxn modelId="{A414D041-977B-4D15-A680-A406F34F9717}" type="presParOf" srcId="{1AA331D3-F289-45D9-8978-A686F9B0CE46}" destId="{37280BFE-2735-4DB5-BA63-EE5C44422018}" srcOrd="1" destOrd="0" presId="urn:microsoft.com/office/officeart/2016/7/layout/BasicLinearProcessNumbered"/>
    <dgm:cxn modelId="{4A9971D5-7552-4BAE-9FB5-B42E7078D195}" type="presParOf" srcId="{1AA331D3-F289-45D9-8978-A686F9B0CE46}" destId="{05241DA3-412F-4784-B927-2D6C7143964E}" srcOrd="2" destOrd="0" presId="urn:microsoft.com/office/officeart/2016/7/layout/BasicLinearProcessNumbered"/>
    <dgm:cxn modelId="{2FA178CA-0BD5-472C-AB10-88919B055FFC}" type="presParOf" srcId="{1AA331D3-F289-45D9-8978-A686F9B0CE46}" destId="{0B4CE158-47B6-43E8-90E0-F8572F7C1A2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89C7A3-A18C-4858-BB53-AB421CFFDEE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8927048-6DEF-4509-B533-6B5DC1B9E3D1}">
      <dgm:prSet/>
      <dgm:spPr/>
      <dgm:t>
        <a:bodyPr/>
        <a:lstStyle/>
        <a:p>
          <a:r>
            <a:rPr lang="ru-RU" b="0" baseline="0"/>
            <a:t>Компонентно тестване на парчета код</a:t>
          </a:r>
          <a:endParaRPr lang="en-US"/>
        </a:p>
      </dgm:t>
    </dgm:pt>
    <dgm:pt modelId="{D2A55F2B-EA80-4357-9593-6A634643F3DC}" type="parTrans" cxnId="{BADDA982-98EA-4DDE-9E6C-DAC1E79EB765}">
      <dgm:prSet/>
      <dgm:spPr/>
      <dgm:t>
        <a:bodyPr/>
        <a:lstStyle/>
        <a:p>
          <a:endParaRPr lang="en-US"/>
        </a:p>
      </dgm:t>
    </dgm:pt>
    <dgm:pt modelId="{1BCBA7F7-26E8-451A-8538-0D75A4EB0476}" type="sibTrans" cxnId="{BADDA982-98EA-4DDE-9E6C-DAC1E79EB765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FEDF4E94-074F-4CD6-8A2A-B971D9FE1747}">
      <dgm:prSet/>
      <dgm:spPr/>
      <dgm:t>
        <a:bodyPr/>
        <a:lstStyle/>
        <a:p>
          <a:r>
            <a:rPr lang="ru-RU" b="0" baseline="0"/>
            <a:t>Добро владение на материала, учен до сега в програмата „ИТ Кариера“</a:t>
          </a:r>
          <a:endParaRPr lang="en-US"/>
        </a:p>
      </dgm:t>
    </dgm:pt>
    <dgm:pt modelId="{7E0836E6-ED55-4AD9-A76C-C8ABA1D2949E}" type="parTrans" cxnId="{595246AB-24F2-4C9F-8368-638EC021F286}">
      <dgm:prSet/>
      <dgm:spPr/>
      <dgm:t>
        <a:bodyPr/>
        <a:lstStyle/>
        <a:p>
          <a:endParaRPr lang="en-US"/>
        </a:p>
      </dgm:t>
    </dgm:pt>
    <dgm:pt modelId="{20FF656A-9C73-4B7B-A89C-D2B452F2DDCF}" type="sibTrans" cxnId="{595246AB-24F2-4C9F-8368-638EC021F28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BCE31C3-0C67-4407-ACF9-67DF1E95E100}">
      <dgm:prSet/>
      <dgm:spPr/>
      <dgm:t>
        <a:bodyPr/>
        <a:lstStyle/>
        <a:p>
          <a:r>
            <a:rPr lang="ru-RU" b="0" baseline="0"/>
            <a:t>Целта на нашия проект е да служи за софтуер, управляващ библиотека, като имаме възможности за добавяне на книги и читателски карти, както и за връзки между тях.</a:t>
          </a:r>
          <a:endParaRPr lang="en-US"/>
        </a:p>
      </dgm:t>
    </dgm:pt>
    <dgm:pt modelId="{A95978D4-CDCB-48AF-8DBF-065223F25048}" type="parTrans" cxnId="{6823DE69-D97D-4ED3-8ADD-FA7805B71472}">
      <dgm:prSet/>
      <dgm:spPr/>
      <dgm:t>
        <a:bodyPr/>
        <a:lstStyle/>
        <a:p>
          <a:endParaRPr lang="en-US"/>
        </a:p>
      </dgm:t>
    </dgm:pt>
    <dgm:pt modelId="{62956F41-E6AB-452A-A89E-F51CA4E8AE72}" type="sibTrans" cxnId="{6823DE69-D97D-4ED3-8ADD-FA7805B7147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E9E0CB8-DFD7-490C-B43E-470D8A497036}" type="pres">
      <dgm:prSet presAssocID="{7F89C7A3-A18C-4858-BB53-AB421CFFDEEC}" presName="Name0" presStyleCnt="0">
        <dgm:presLayoutVars>
          <dgm:animLvl val="lvl"/>
          <dgm:resizeHandles val="exact"/>
        </dgm:presLayoutVars>
      </dgm:prSet>
      <dgm:spPr/>
    </dgm:pt>
    <dgm:pt modelId="{27F54569-1ADA-427F-90FE-E0B33B831F71}" type="pres">
      <dgm:prSet presAssocID="{68927048-6DEF-4509-B533-6B5DC1B9E3D1}" presName="compositeNode" presStyleCnt="0">
        <dgm:presLayoutVars>
          <dgm:bulletEnabled val="1"/>
        </dgm:presLayoutVars>
      </dgm:prSet>
      <dgm:spPr/>
    </dgm:pt>
    <dgm:pt modelId="{8474242B-CF9E-4037-8271-408480766F5B}" type="pres">
      <dgm:prSet presAssocID="{68927048-6DEF-4509-B533-6B5DC1B9E3D1}" presName="bgRect" presStyleLbl="bgAccFollowNode1" presStyleIdx="0" presStyleCnt="3"/>
      <dgm:spPr/>
    </dgm:pt>
    <dgm:pt modelId="{9BC6D055-C48D-4C5C-8948-4D66191B1355}" type="pres">
      <dgm:prSet presAssocID="{1BCBA7F7-26E8-451A-8538-0D75A4EB0476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DA7F93D2-191B-4325-8F68-30812E52EF2C}" type="pres">
      <dgm:prSet presAssocID="{68927048-6DEF-4509-B533-6B5DC1B9E3D1}" presName="bottomLine" presStyleLbl="alignNode1" presStyleIdx="1" presStyleCnt="6">
        <dgm:presLayoutVars/>
      </dgm:prSet>
      <dgm:spPr/>
    </dgm:pt>
    <dgm:pt modelId="{9B73F40B-99A1-4323-9600-BFF665AC440E}" type="pres">
      <dgm:prSet presAssocID="{68927048-6DEF-4509-B533-6B5DC1B9E3D1}" presName="nodeText" presStyleLbl="bgAccFollowNode1" presStyleIdx="0" presStyleCnt="3">
        <dgm:presLayoutVars>
          <dgm:bulletEnabled val="1"/>
        </dgm:presLayoutVars>
      </dgm:prSet>
      <dgm:spPr/>
    </dgm:pt>
    <dgm:pt modelId="{95D7EABE-011C-41CA-AE29-E10CDB094169}" type="pres">
      <dgm:prSet presAssocID="{1BCBA7F7-26E8-451A-8538-0D75A4EB0476}" presName="sibTrans" presStyleCnt="0"/>
      <dgm:spPr/>
    </dgm:pt>
    <dgm:pt modelId="{D7AF8964-FC98-4001-A605-85E3A8A0C17B}" type="pres">
      <dgm:prSet presAssocID="{FEDF4E94-074F-4CD6-8A2A-B971D9FE1747}" presName="compositeNode" presStyleCnt="0">
        <dgm:presLayoutVars>
          <dgm:bulletEnabled val="1"/>
        </dgm:presLayoutVars>
      </dgm:prSet>
      <dgm:spPr/>
    </dgm:pt>
    <dgm:pt modelId="{597AFA41-89E9-4A64-B86C-B1C3B302BB73}" type="pres">
      <dgm:prSet presAssocID="{FEDF4E94-074F-4CD6-8A2A-B971D9FE1747}" presName="bgRect" presStyleLbl="bgAccFollowNode1" presStyleIdx="1" presStyleCnt="3"/>
      <dgm:spPr/>
    </dgm:pt>
    <dgm:pt modelId="{AC0F79E4-2E1C-419F-A71A-9780F3AE185F}" type="pres">
      <dgm:prSet presAssocID="{20FF656A-9C73-4B7B-A89C-D2B452F2DDCF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76DCA5CB-E2AA-4542-80D2-5A82E863E25A}" type="pres">
      <dgm:prSet presAssocID="{FEDF4E94-074F-4CD6-8A2A-B971D9FE1747}" presName="bottomLine" presStyleLbl="alignNode1" presStyleIdx="3" presStyleCnt="6">
        <dgm:presLayoutVars/>
      </dgm:prSet>
      <dgm:spPr/>
    </dgm:pt>
    <dgm:pt modelId="{8DCA89F4-342E-41E8-A8A2-EBBF5D6757B5}" type="pres">
      <dgm:prSet presAssocID="{FEDF4E94-074F-4CD6-8A2A-B971D9FE1747}" presName="nodeText" presStyleLbl="bgAccFollowNode1" presStyleIdx="1" presStyleCnt="3">
        <dgm:presLayoutVars>
          <dgm:bulletEnabled val="1"/>
        </dgm:presLayoutVars>
      </dgm:prSet>
      <dgm:spPr/>
    </dgm:pt>
    <dgm:pt modelId="{4AFF843E-DD2D-47A1-9A24-65AC81E17220}" type="pres">
      <dgm:prSet presAssocID="{20FF656A-9C73-4B7B-A89C-D2B452F2DDCF}" presName="sibTrans" presStyleCnt="0"/>
      <dgm:spPr/>
    </dgm:pt>
    <dgm:pt modelId="{D6F0F021-2645-46C9-9EF7-B3CBCFD4CF81}" type="pres">
      <dgm:prSet presAssocID="{ABCE31C3-0C67-4407-ACF9-67DF1E95E100}" presName="compositeNode" presStyleCnt="0">
        <dgm:presLayoutVars>
          <dgm:bulletEnabled val="1"/>
        </dgm:presLayoutVars>
      </dgm:prSet>
      <dgm:spPr/>
    </dgm:pt>
    <dgm:pt modelId="{A514ADF5-F03E-409A-9CBB-1CAD5C4597A8}" type="pres">
      <dgm:prSet presAssocID="{ABCE31C3-0C67-4407-ACF9-67DF1E95E100}" presName="bgRect" presStyleLbl="bgAccFollowNode1" presStyleIdx="2" presStyleCnt="3"/>
      <dgm:spPr/>
    </dgm:pt>
    <dgm:pt modelId="{21770AD5-B264-4A30-AE18-9CE27A05F4D7}" type="pres">
      <dgm:prSet presAssocID="{62956F41-E6AB-452A-A89E-F51CA4E8AE72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C40024B-A31A-4AC6-BE45-16847D40FCCB}" type="pres">
      <dgm:prSet presAssocID="{ABCE31C3-0C67-4407-ACF9-67DF1E95E100}" presName="bottomLine" presStyleLbl="alignNode1" presStyleIdx="5" presStyleCnt="6">
        <dgm:presLayoutVars/>
      </dgm:prSet>
      <dgm:spPr/>
    </dgm:pt>
    <dgm:pt modelId="{2931584F-CA1E-4045-AC78-96C7FDA3CAC2}" type="pres">
      <dgm:prSet presAssocID="{ABCE31C3-0C67-4407-ACF9-67DF1E95E10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6BB54042-142F-47E8-84BB-7529CFE1FE08}" type="presOf" srcId="{68927048-6DEF-4509-B533-6B5DC1B9E3D1}" destId="{9B73F40B-99A1-4323-9600-BFF665AC440E}" srcOrd="1" destOrd="0" presId="urn:microsoft.com/office/officeart/2016/7/layout/BasicLinearProcessNumbered"/>
    <dgm:cxn modelId="{B0F6BD62-F20F-47EB-A0B1-A04F1E0643FA}" type="presOf" srcId="{7F89C7A3-A18C-4858-BB53-AB421CFFDEEC}" destId="{6E9E0CB8-DFD7-490C-B43E-470D8A497036}" srcOrd="0" destOrd="0" presId="urn:microsoft.com/office/officeart/2016/7/layout/BasicLinearProcessNumbered"/>
    <dgm:cxn modelId="{55D0CB47-21FA-4865-90D6-DBFEF0468160}" type="presOf" srcId="{ABCE31C3-0C67-4407-ACF9-67DF1E95E100}" destId="{A514ADF5-F03E-409A-9CBB-1CAD5C4597A8}" srcOrd="0" destOrd="0" presId="urn:microsoft.com/office/officeart/2016/7/layout/BasicLinearProcessNumbered"/>
    <dgm:cxn modelId="{6823DE69-D97D-4ED3-8ADD-FA7805B71472}" srcId="{7F89C7A3-A18C-4858-BB53-AB421CFFDEEC}" destId="{ABCE31C3-0C67-4407-ACF9-67DF1E95E100}" srcOrd="2" destOrd="0" parTransId="{A95978D4-CDCB-48AF-8DBF-065223F25048}" sibTransId="{62956F41-E6AB-452A-A89E-F51CA4E8AE72}"/>
    <dgm:cxn modelId="{77A3A872-DCE5-4E0C-AD85-60925BCB98EF}" type="presOf" srcId="{62956F41-E6AB-452A-A89E-F51CA4E8AE72}" destId="{21770AD5-B264-4A30-AE18-9CE27A05F4D7}" srcOrd="0" destOrd="0" presId="urn:microsoft.com/office/officeart/2016/7/layout/BasicLinearProcessNumbered"/>
    <dgm:cxn modelId="{BB946E7F-7989-4B86-989E-44DA89C947E4}" type="presOf" srcId="{FEDF4E94-074F-4CD6-8A2A-B971D9FE1747}" destId="{597AFA41-89E9-4A64-B86C-B1C3B302BB73}" srcOrd="0" destOrd="0" presId="urn:microsoft.com/office/officeart/2016/7/layout/BasicLinearProcessNumbered"/>
    <dgm:cxn modelId="{BADDA982-98EA-4DDE-9E6C-DAC1E79EB765}" srcId="{7F89C7A3-A18C-4858-BB53-AB421CFFDEEC}" destId="{68927048-6DEF-4509-B533-6B5DC1B9E3D1}" srcOrd="0" destOrd="0" parTransId="{D2A55F2B-EA80-4357-9593-6A634643F3DC}" sibTransId="{1BCBA7F7-26E8-451A-8538-0D75A4EB0476}"/>
    <dgm:cxn modelId="{8A107F83-C617-4641-98BA-63DC2A53DB31}" type="presOf" srcId="{ABCE31C3-0C67-4407-ACF9-67DF1E95E100}" destId="{2931584F-CA1E-4045-AC78-96C7FDA3CAC2}" srcOrd="1" destOrd="0" presId="urn:microsoft.com/office/officeart/2016/7/layout/BasicLinearProcessNumbered"/>
    <dgm:cxn modelId="{5C145085-0691-42CF-9337-80C9B0452114}" type="presOf" srcId="{20FF656A-9C73-4B7B-A89C-D2B452F2DDCF}" destId="{AC0F79E4-2E1C-419F-A71A-9780F3AE185F}" srcOrd="0" destOrd="0" presId="urn:microsoft.com/office/officeart/2016/7/layout/BasicLinearProcessNumbered"/>
    <dgm:cxn modelId="{595246AB-24F2-4C9F-8368-638EC021F286}" srcId="{7F89C7A3-A18C-4858-BB53-AB421CFFDEEC}" destId="{FEDF4E94-074F-4CD6-8A2A-B971D9FE1747}" srcOrd="1" destOrd="0" parTransId="{7E0836E6-ED55-4AD9-A76C-C8ABA1D2949E}" sibTransId="{20FF656A-9C73-4B7B-A89C-D2B452F2DDCF}"/>
    <dgm:cxn modelId="{1086E8B9-1676-412A-B1E9-4CA3604433ED}" type="presOf" srcId="{1BCBA7F7-26E8-451A-8538-0D75A4EB0476}" destId="{9BC6D055-C48D-4C5C-8948-4D66191B1355}" srcOrd="0" destOrd="0" presId="urn:microsoft.com/office/officeart/2016/7/layout/BasicLinearProcessNumbered"/>
    <dgm:cxn modelId="{5C8846CC-A15C-4AD2-B0C9-5F459A8CB09D}" type="presOf" srcId="{FEDF4E94-074F-4CD6-8A2A-B971D9FE1747}" destId="{8DCA89F4-342E-41E8-A8A2-EBBF5D6757B5}" srcOrd="1" destOrd="0" presId="urn:microsoft.com/office/officeart/2016/7/layout/BasicLinearProcessNumbered"/>
    <dgm:cxn modelId="{513F8FCE-1FC3-4EBD-A208-195774725EBC}" type="presOf" srcId="{68927048-6DEF-4509-B533-6B5DC1B9E3D1}" destId="{8474242B-CF9E-4037-8271-408480766F5B}" srcOrd="0" destOrd="0" presId="urn:microsoft.com/office/officeart/2016/7/layout/BasicLinearProcessNumbered"/>
    <dgm:cxn modelId="{4704E0B6-1072-4904-AE33-EF6DAF3CB0FD}" type="presParOf" srcId="{6E9E0CB8-DFD7-490C-B43E-470D8A497036}" destId="{27F54569-1ADA-427F-90FE-E0B33B831F71}" srcOrd="0" destOrd="0" presId="urn:microsoft.com/office/officeart/2016/7/layout/BasicLinearProcessNumbered"/>
    <dgm:cxn modelId="{AA65E6E9-BB2B-4464-8841-E68258353545}" type="presParOf" srcId="{27F54569-1ADA-427F-90FE-E0B33B831F71}" destId="{8474242B-CF9E-4037-8271-408480766F5B}" srcOrd="0" destOrd="0" presId="urn:microsoft.com/office/officeart/2016/7/layout/BasicLinearProcessNumbered"/>
    <dgm:cxn modelId="{78D28A13-9DBD-4DC7-9FB3-13E3F5A0A229}" type="presParOf" srcId="{27F54569-1ADA-427F-90FE-E0B33B831F71}" destId="{9BC6D055-C48D-4C5C-8948-4D66191B1355}" srcOrd="1" destOrd="0" presId="urn:microsoft.com/office/officeart/2016/7/layout/BasicLinearProcessNumbered"/>
    <dgm:cxn modelId="{3F60766A-4578-490D-BE23-44E234DB31C0}" type="presParOf" srcId="{27F54569-1ADA-427F-90FE-E0B33B831F71}" destId="{DA7F93D2-191B-4325-8F68-30812E52EF2C}" srcOrd="2" destOrd="0" presId="urn:microsoft.com/office/officeart/2016/7/layout/BasicLinearProcessNumbered"/>
    <dgm:cxn modelId="{B7BCA59F-D22C-4170-88C2-40D53B81EC84}" type="presParOf" srcId="{27F54569-1ADA-427F-90FE-E0B33B831F71}" destId="{9B73F40B-99A1-4323-9600-BFF665AC440E}" srcOrd="3" destOrd="0" presId="urn:microsoft.com/office/officeart/2016/7/layout/BasicLinearProcessNumbered"/>
    <dgm:cxn modelId="{08E1C454-9846-4385-8FD7-124A4BAAB56E}" type="presParOf" srcId="{6E9E0CB8-DFD7-490C-B43E-470D8A497036}" destId="{95D7EABE-011C-41CA-AE29-E10CDB094169}" srcOrd="1" destOrd="0" presId="urn:microsoft.com/office/officeart/2016/7/layout/BasicLinearProcessNumbered"/>
    <dgm:cxn modelId="{3FA1EC8A-C230-4FFD-94C8-CAF31EDAFBB0}" type="presParOf" srcId="{6E9E0CB8-DFD7-490C-B43E-470D8A497036}" destId="{D7AF8964-FC98-4001-A605-85E3A8A0C17B}" srcOrd="2" destOrd="0" presId="urn:microsoft.com/office/officeart/2016/7/layout/BasicLinearProcessNumbered"/>
    <dgm:cxn modelId="{79359C45-2D89-49F4-8F30-DB8C6C80CC3A}" type="presParOf" srcId="{D7AF8964-FC98-4001-A605-85E3A8A0C17B}" destId="{597AFA41-89E9-4A64-B86C-B1C3B302BB73}" srcOrd="0" destOrd="0" presId="urn:microsoft.com/office/officeart/2016/7/layout/BasicLinearProcessNumbered"/>
    <dgm:cxn modelId="{0717727B-627C-475D-A6E0-0ED187762318}" type="presParOf" srcId="{D7AF8964-FC98-4001-A605-85E3A8A0C17B}" destId="{AC0F79E4-2E1C-419F-A71A-9780F3AE185F}" srcOrd="1" destOrd="0" presId="urn:microsoft.com/office/officeart/2016/7/layout/BasicLinearProcessNumbered"/>
    <dgm:cxn modelId="{2347DE4C-3D5D-4F3C-B709-52D84D5864FF}" type="presParOf" srcId="{D7AF8964-FC98-4001-A605-85E3A8A0C17B}" destId="{76DCA5CB-E2AA-4542-80D2-5A82E863E25A}" srcOrd="2" destOrd="0" presId="urn:microsoft.com/office/officeart/2016/7/layout/BasicLinearProcessNumbered"/>
    <dgm:cxn modelId="{3732BD65-0C8A-4BCF-8293-7BF162ACBF20}" type="presParOf" srcId="{D7AF8964-FC98-4001-A605-85E3A8A0C17B}" destId="{8DCA89F4-342E-41E8-A8A2-EBBF5D6757B5}" srcOrd="3" destOrd="0" presId="urn:microsoft.com/office/officeart/2016/7/layout/BasicLinearProcessNumbered"/>
    <dgm:cxn modelId="{5E0CC126-52BD-4399-9AB6-BF6FCCB372B3}" type="presParOf" srcId="{6E9E0CB8-DFD7-490C-B43E-470D8A497036}" destId="{4AFF843E-DD2D-47A1-9A24-65AC81E17220}" srcOrd="3" destOrd="0" presId="urn:microsoft.com/office/officeart/2016/7/layout/BasicLinearProcessNumbered"/>
    <dgm:cxn modelId="{9C045922-B581-4641-95BA-AA08BC77AE2F}" type="presParOf" srcId="{6E9E0CB8-DFD7-490C-B43E-470D8A497036}" destId="{D6F0F021-2645-46C9-9EF7-B3CBCFD4CF81}" srcOrd="4" destOrd="0" presId="urn:microsoft.com/office/officeart/2016/7/layout/BasicLinearProcessNumbered"/>
    <dgm:cxn modelId="{653ED7A7-D298-4D9E-884B-9C4F15BF7FCB}" type="presParOf" srcId="{D6F0F021-2645-46C9-9EF7-B3CBCFD4CF81}" destId="{A514ADF5-F03E-409A-9CBB-1CAD5C4597A8}" srcOrd="0" destOrd="0" presId="urn:microsoft.com/office/officeart/2016/7/layout/BasicLinearProcessNumbered"/>
    <dgm:cxn modelId="{CB5323A4-5146-4705-A3E1-E0912F9719C1}" type="presParOf" srcId="{D6F0F021-2645-46C9-9EF7-B3CBCFD4CF81}" destId="{21770AD5-B264-4A30-AE18-9CE27A05F4D7}" srcOrd="1" destOrd="0" presId="urn:microsoft.com/office/officeart/2016/7/layout/BasicLinearProcessNumbered"/>
    <dgm:cxn modelId="{FF4661B5-A026-43BD-8254-1AA4CDB28245}" type="presParOf" srcId="{D6F0F021-2645-46C9-9EF7-B3CBCFD4CF81}" destId="{CC40024B-A31A-4AC6-BE45-16847D40FCCB}" srcOrd="2" destOrd="0" presId="urn:microsoft.com/office/officeart/2016/7/layout/BasicLinearProcessNumbered"/>
    <dgm:cxn modelId="{DCCE1FEC-16DE-4A28-A599-956FAC27C8A7}" type="presParOf" srcId="{D6F0F021-2645-46C9-9EF7-B3CBCFD4CF81}" destId="{2931584F-CA1E-4045-AC78-96C7FDA3CAC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FB001A-9CA8-4EBF-AF33-3630C15B4554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2253A0CD-7A0E-4267-9448-94438C51EE1D}">
      <dgm:prSet/>
      <dgm:spPr/>
      <dgm:t>
        <a:bodyPr/>
        <a:lstStyle/>
        <a:p>
          <a:r>
            <a:rPr lang="bg-BG" dirty="0"/>
            <a:t>Писане на бизнес слой – Ивайло и Виктор</a:t>
          </a:r>
          <a:endParaRPr lang="en-US" dirty="0"/>
        </a:p>
      </dgm:t>
    </dgm:pt>
    <dgm:pt modelId="{B16EFDD4-F2AA-474B-98AA-AD3DBE2213CA}" type="parTrans" cxnId="{52B1677D-AB51-4774-93D3-79BACC7A6692}">
      <dgm:prSet/>
      <dgm:spPr/>
      <dgm:t>
        <a:bodyPr/>
        <a:lstStyle/>
        <a:p>
          <a:endParaRPr lang="en-US"/>
        </a:p>
      </dgm:t>
    </dgm:pt>
    <dgm:pt modelId="{874BC149-0F90-4903-96CC-A5889E675F4E}" type="sibTrans" cxnId="{52B1677D-AB51-4774-93D3-79BACC7A6692}">
      <dgm:prSet/>
      <dgm:spPr/>
      <dgm:t>
        <a:bodyPr/>
        <a:lstStyle/>
        <a:p>
          <a:endParaRPr lang="en-US"/>
        </a:p>
      </dgm:t>
    </dgm:pt>
    <dgm:pt modelId="{32281757-2B34-4950-A822-919DD4FB84E6}">
      <dgm:prSet/>
      <dgm:spPr/>
      <dgm:t>
        <a:bodyPr/>
        <a:lstStyle/>
        <a:p>
          <a:r>
            <a:rPr lang="bg-BG"/>
            <a:t>Писане на слой с данни – Ивайло и Виктор</a:t>
          </a:r>
          <a:endParaRPr lang="en-US"/>
        </a:p>
      </dgm:t>
    </dgm:pt>
    <dgm:pt modelId="{EEBB0D78-292F-41C5-B1C2-AAA735FE6729}" type="parTrans" cxnId="{ED78169D-4AA8-4124-9996-898AE0A10B5D}">
      <dgm:prSet/>
      <dgm:spPr/>
      <dgm:t>
        <a:bodyPr/>
        <a:lstStyle/>
        <a:p>
          <a:endParaRPr lang="en-US"/>
        </a:p>
      </dgm:t>
    </dgm:pt>
    <dgm:pt modelId="{A36C63AA-CD4F-441E-B656-C7770C8EE267}" type="sibTrans" cxnId="{ED78169D-4AA8-4124-9996-898AE0A10B5D}">
      <dgm:prSet/>
      <dgm:spPr/>
      <dgm:t>
        <a:bodyPr/>
        <a:lstStyle/>
        <a:p>
          <a:endParaRPr lang="en-US"/>
        </a:p>
      </dgm:t>
    </dgm:pt>
    <dgm:pt modelId="{1A3FBDAB-1354-4860-89CF-80D0EDEA8514}">
      <dgm:prSet/>
      <dgm:spPr/>
      <dgm:t>
        <a:bodyPr/>
        <a:lstStyle/>
        <a:p>
          <a:r>
            <a:rPr lang="bg-BG"/>
            <a:t>Писане на презентационен слой – Ивайло и Виктор</a:t>
          </a:r>
          <a:endParaRPr lang="en-US"/>
        </a:p>
      </dgm:t>
    </dgm:pt>
    <dgm:pt modelId="{6796FE7B-C9BB-4950-8491-D33E115DD0C3}" type="parTrans" cxnId="{9ED70A6B-ABD6-452E-A9B9-8AA4F04B1D50}">
      <dgm:prSet/>
      <dgm:spPr/>
      <dgm:t>
        <a:bodyPr/>
        <a:lstStyle/>
        <a:p>
          <a:endParaRPr lang="en-US"/>
        </a:p>
      </dgm:t>
    </dgm:pt>
    <dgm:pt modelId="{AFCBA0EC-01CD-4ADE-83D1-B2B2687F81BD}" type="sibTrans" cxnId="{9ED70A6B-ABD6-452E-A9B9-8AA4F04B1D50}">
      <dgm:prSet/>
      <dgm:spPr/>
      <dgm:t>
        <a:bodyPr/>
        <a:lstStyle/>
        <a:p>
          <a:endParaRPr lang="en-US"/>
        </a:p>
      </dgm:t>
    </dgm:pt>
    <dgm:pt modelId="{30FE0BE8-C06E-48B9-928C-934ADE4DF4C2}">
      <dgm:prSet/>
      <dgm:spPr/>
      <dgm:t>
        <a:bodyPr/>
        <a:lstStyle/>
        <a:p>
          <a:r>
            <a:rPr lang="bg-BG"/>
            <a:t>Разработка на интерфейс – Ивайло и Виктор</a:t>
          </a:r>
          <a:endParaRPr lang="en-US"/>
        </a:p>
      </dgm:t>
    </dgm:pt>
    <dgm:pt modelId="{6DA8492C-AA2A-424F-96C7-E0B11ADE3726}" type="parTrans" cxnId="{E32F6BD9-618E-492F-9065-48E1D9E5472B}">
      <dgm:prSet/>
      <dgm:spPr/>
      <dgm:t>
        <a:bodyPr/>
        <a:lstStyle/>
        <a:p>
          <a:endParaRPr lang="en-US"/>
        </a:p>
      </dgm:t>
    </dgm:pt>
    <dgm:pt modelId="{18CA74A3-F53A-40AE-A217-D5476904D376}" type="sibTrans" cxnId="{E32F6BD9-618E-492F-9065-48E1D9E5472B}">
      <dgm:prSet/>
      <dgm:spPr/>
      <dgm:t>
        <a:bodyPr/>
        <a:lstStyle/>
        <a:p>
          <a:endParaRPr lang="en-US"/>
        </a:p>
      </dgm:t>
    </dgm:pt>
    <dgm:pt modelId="{DD5EB906-BE2C-4E48-9752-C98BDAA91DFC}" type="pres">
      <dgm:prSet presAssocID="{DFFB001A-9CA8-4EBF-AF33-3630C15B4554}" presName="outerComposite" presStyleCnt="0">
        <dgm:presLayoutVars>
          <dgm:chMax val="5"/>
          <dgm:dir/>
          <dgm:resizeHandles val="exact"/>
        </dgm:presLayoutVars>
      </dgm:prSet>
      <dgm:spPr/>
    </dgm:pt>
    <dgm:pt modelId="{5737BF5B-7B19-4C11-A29F-F3E085B57E67}" type="pres">
      <dgm:prSet presAssocID="{DFFB001A-9CA8-4EBF-AF33-3630C15B4554}" presName="dummyMaxCanvas" presStyleCnt="0">
        <dgm:presLayoutVars/>
      </dgm:prSet>
      <dgm:spPr/>
    </dgm:pt>
    <dgm:pt modelId="{29E1E33D-27CA-4AB1-97B0-42C299E91F3D}" type="pres">
      <dgm:prSet presAssocID="{DFFB001A-9CA8-4EBF-AF33-3630C15B4554}" presName="FourNodes_1" presStyleLbl="node1" presStyleIdx="0" presStyleCnt="4">
        <dgm:presLayoutVars>
          <dgm:bulletEnabled val="1"/>
        </dgm:presLayoutVars>
      </dgm:prSet>
      <dgm:spPr/>
    </dgm:pt>
    <dgm:pt modelId="{35E266EE-6F58-4EBB-B9F8-9CCB6037A59C}" type="pres">
      <dgm:prSet presAssocID="{DFFB001A-9CA8-4EBF-AF33-3630C15B4554}" presName="FourNodes_2" presStyleLbl="node1" presStyleIdx="1" presStyleCnt="4">
        <dgm:presLayoutVars>
          <dgm:bulletEnabled val="1"/>
        </dgm:presLayoutVars>
      </dgm:prSet>
      <dgm:spPr/>
    </dgm:pt>
    <dgm:pt modelId="{66488569-327E-4814-BEB8-068EBA0E7279}" type="pres">
      <dgm:prSet presAssocID="{DFFB001A-9CA8-4EBF-AF33-3630C15B4554}" presName="FourNodes_3" presStyleLbl="node1" presStyleIdx="2" presStyleCnt="4">
        <dgm:presLayoutVars>
          <dgm:bulletEnabled val="1"/>
        </dgm:presLayoutVars>
      </dgm:prSet>
      <dgm:spPr/>
    </dgm:pt>
    <dgm:pt modelId="{0E7D9FBA-1432-4C5E-8F3C-334E534EE898}" type="pres">
      <dgm:prSet presAssocID="{DFFB001A-9CA8-4EBF-AF33-3630C15B4554}" presName="FourNodes_4" presStyleLbl="node1" presStyleIdx="3" presStyleCnt="4">
        <dgm:presLayoutVars>
          <dgm:bulletEnabled val="1"/>
        </dgm:presLayoutVars>
      </dgm:prSet>
      <dgm:spPr/>
    </dgm:pt>
    <dgm:pt modelId="{05251C20-94CE-44A0-BABE-0BA3E0272798}" type="pres">
      <dgm:prSet presAssocID="{DFFB001A-9CA8-4EBF-AF33-3630C15B4554}" presName="FourConn_1-2" presStyleLbl="fgAccFollowNode1" presStyleIdx="0" presStyleCnt="3">
        <dgm:presLayoutVars>
          <dgm:bulletEnabled val="1"/>
        </dgm:presLayoutVars>
      </dgm:prSet>
      <dgm:spPr/>
    </dgm:pt>
    <dgm:pt modelId="{5C0BCEB5-A440-4561-97B6-1A401BF4CB4C}" type="pres">
      <dgm:prSet presAssocID="{DFFB001A-9CA8-4EBF-AF33-3630C15B4554}" presName="FourConn_2-3" presStyleLbl="fgAccFollowNode1" presStyleIdx="1" presStyleCnt="3">
        <dgm:presLayoutVars>
          <dgm:bulletEnabled val="1"/>
        </dgm:presLayoutVars>
      </dgm:prSet>
      <dgm:spPr/>
    </dgm:pt>
    <dgm:pt modelId="{5701EBA8-19BF-4D7B-A051-CE115E024FEE}" type="pres">
      <dgm:prSet presAssocID="{DFFB001A-9CA8-4EBF-AF33-3630C15B4554}" presName="FourConn_3-4" presStyleLbl="fgAccFollowNode1" presStyleIdx="2" presStyleCnt="3">
        <dgm:presLayoutVars>
          <dgm:bulletEnabled val="1"/>
        </dgm:presLayoutVars>
      </dgm:prSet>
      <dgm:spPr/>
    </dgm:pt>
    <dgm:pt modelId="{41755DB1-4510-4DE6-80A8-E0481618268E}" type="pres">
      <dgm:prSet presAssocID="{DFFB001A-9CA8-4EBF-AF33-3630C15B4554}" presName="FourNodes_1_text" presStyleLbl="node1" presStyleIdx="3" presStyleCnt="4">
        <dgm:presLayoutVars>
          <dgm:bulletEnabled val="1"/>
        </dgm:presLayoutVars>
      </dgm:prSet>
      <dgm:spPr/>
    </dgm:pt>
    <dgm:pt modelId="{A58A56EC-4060-462D-B673-8CD35039A616}" type="pres">
      <dgm:prSet presAssocID="{DFFB001A-9CA8-4EBF-AF33-3630C15B4554}" presName="FourNodes_2_text" presStyleLbl="node1" presStyleIdx="3" presStyleCnt="4">
        <dgm:presLayoutVars>
          <dgm:bulletEnabled val="1"/>
        </dgm:presLayoutVars>
      </dgm:prSet>
      <dgm:spPr/>
    </dgm:pt>
    <dgm:pt modelId="{013077B2-26C9-407A-9AFF-FEF17E7D2ADC}" type="pres">
      <dgm:prSet presAssocID="{DFFB001A-9CA8-4EBF-AF33-3630C15B4554}" presName="FourNodes_3_text" presStyleLbl="node1" presStyleIdx="3" presStyleCnt="4">
        <dgm:presLayoutVars>
          <dgm:bulletEnabled val="1"/>
        </dgm:presLayoutVars>
      </dgm:prSet>
      <dgm:spPr/>
    </dgm:pt>
    <dgm:pt modelId="{B28DCC9B-A940-413C-B5D0-874DDEE6EE46}" type="pres">
      <dgm:prSet presAssocID="{DFFB001A-9CA8-4EBF-AF33-3630C15B455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1AE5108-8213-4FC2-A82D-D4D80C25EA59}" type="presOf" srcId="{32281757-2B34-4950-A822-919DD4FB84E6}" destId="{35E266EE-6F58-4EBB-B9F8-9CCB6037A59C}" srcOrd="0" destOrd="0" presId="urn:microsoft.com/office/officeart/2005/8/layout/vProcess5"/>
    <dgm:cxn modelId="{41BA901C-F905-4451-BC5E-685A78382FB7}" type="presOf" srcId="{1A3FBDAB-1354-4860-89CF-80D0EDEA8514}" destId="{66488569-327E-4814-BEB8-068EBA0E7279}" srcOrd="0" destOrd="0" presId="urn:microsoft.com/office/officeart/2005/8/layout/vProcess5"/>
    <dgm:cxn modelId="{064A083D-2FB2-42FC-8292-2298D1FB6346}" type="presOf" srcId="{2253A0CD-7A0E-4267-9448-94438C51EE1D}" destId="{41755DB1-4510-4DE6-80A8-E0481618268E}" srcOrd="1" destOrd="0" presId="urn:microsoft.com/office/officeart/2005/8/layout/vProcess5"/>
    <dgm:cxn modelId="{8654E33E-0D35-4B89-ACB4-FF570218A6E3}" type="presOf" srcId="{30FE0BE8-C06E-48B9-928C-934ADE4DF4C2}" destId="{B28DCC9B-A940-413C-B5D0-874DDEE6EE46}" srcOrd="1" destOrd="0" presId="urn:microsoft.com/office/officeart/2005/8/layout/vProcess5"/>
    <dgm:cxn modelId="{91A42161-DC49-4E5B-8D84-02D7CFCC95AE}" type="presOf" srcId="{30FE0BE8-C06E-48B9-928C-934ADE4DF4C2}" destId="{0E7D9FBA-1432-4C5E-8F3C-334E534EE898}" srcOrd="0" destOrd="0" presId="urn:microsoft.com/office/officeart/2005/8/layout/vProcess5"/>
    <dgm:cxn modelId="{7480B566-497B-4EC8-9F94-EAB3834B9870}" type="presOf" srcId="{DFFB001A-9CA8-4EBF-AF33-3630C15B4554}" destId="{DD5EB906-BE2C-4E48-9752-C98BDAA91DFC}" srcOrd="0" destOrd="0" presId="urn:microsoft.com/office/officeart/2005/8/layout/vProcess5"/>
    <dgm:cxn modelId="{9ED70A6B-ABD6-452E-A9B9-8AA4F04B1D50}" srcId="{DFFB001A-9CA8-4EBF-AF33-3630C15B4554}" destId="{1A3FBDAB-1354-4860-89CF-80D0EDEA8514}" srcOrd="2" destOrd="0" parTransId="{6796FE7B-C9BB-4950-8491-D33E115DD0C3}" sibTransId="{AFCBA0EC-01CD-4ADE-83D1-B2B2687F81BD}"/>
    <dgm:cxn modelId="{556C206C-8BE3-44C9-A569-84D61E4B8532}" type="presOf" srcId="{A36C63AA-CD4F-441E-B656-C7770C8EE267}" destId="{5C0BCEB5-A440-4561-97B6-1A401BF4CB4C}" srcOrd="0" destOrd="0" presId="urn:microsoft.com/office/officeart/2005/8/layout/vProcess5"/>
    <dgm:cxn modelId="{52B1677D-AB51-4774-93D3-79BACC7A6692}" srcId="{DFFB001A-9CA8-4EBF-AF33-3630C15B4554}" destId="{2253A0CD-7A0E-4267-9448-94438C51EE1D}" srcOrd="0" destOrd="0" parTransId="{B16EFDD4-F2AA-474B-98AA-AD3DBE2213CA}" sibTransId="{874BC149-0F90-4903-96CC-A5889E675F4E}"/>
    <dgm:cxn modelId="{4C5E3795-9733-403F-A6EC-86319F23872D}" type="presOf" srcId="{AFCBA0EC-01CD-4ADE-83D1-B2B2687F81BD}" destId="{5701EBA8-19BF-4D7B-A051-CE115E024FEE}" srcOrd="0" destOrd="0" presId="urn:microsoft.com/office/officeart/2005/8/layout/vProcess5"/>
    <dgm:cxn modelId="{ED78169D-4AA8-4124-9996-898AE0A10B5D}" srcId="{DFFB001A-9CA8-4EBF-AF33-3630C15B4554}" destId="{32281757-2B34-4950-A822-919DD4FB84E6}" srcOrd="1" destOrd="0" parTransId="{EEBB0D78-292F-41C5-B1C2-AAA735FE6729}" sibTransId="{A36C63AA-CD4F-441E-B656-C7770C8EE267}"/>
    <dgm:cxn modelId="{9F2C71A4-D52E-4ED5-ABF9-DE8581F1A00A}" type="presOf" srcId="{2253A0CD-7A0E-4267-9448-94438C51EE1D}" destId="{29E1E33D-27CA-4AB1-97B0-42C299E91F3D}" srcOrd="0" destOrd="0" presId="urn:microsoft.com/office/officeart/2005/8/layout/vProcess5"/>
    <dgm:cxn modelId="{B90BADA7-CAFD-406E-AB67-992E25A51C47}" type="presOf" srcId="{32281757-2B34-4950-A822-919DD4FB84E6}" destId="{A58A56EC-4060-462D-B673-8CD35039A616}" srcOrd="1" destOrd="0" presId="urn:microsoft.com/office/officeart/2005/8/layout/vProcess5"/>
    <dgm:cxn modelId="{5BE2F6C2-C0F8-4359-9DC1-C4091B4C195B}" type="presOf" srcId="{874BC149-0F90-4903-96CC-A5889E675F4E}" destId="{05251C20-94CE-44A0-BABE-0BA3E0272798}" srcOrd="0" destOrd="0" presId="urn:microsoft.com/office/officeart/2005/8/layout/vProcess5"/>
    <dgm:cxn modelId="{F0FA77C7-04FF-479E-A32F-57B7FFF4088B}" type="presOf" srcId="{1A3FBDAB-1354-4860-89CF-80D0EDEA8514}" destId="{013077B2-26C9-407A-9AFF-FEF17E7D2ADC}" srcOrd="1" destOrd="0" presId="urn:microsoft.com/office/officeart/2005/8/layout/vProcess5"/>
    <dgm:cxn modelId="{E32F6BD9-618E-492F-9065-48E1D9E5472B}" srcId="{DFFB001A-9CA8-4EBF-AF33-3630C15B4554}" destId="{30FE0BE8-C06E-48B9-928C-934ADE4DF4C2}" srcOrd="3" destOrd="0" parTransId="{6DA8492C-AA2A-424F-96C7-E0B11ADE3726}" sibTransId="{18CA74A3-F53A-40AE-A217-D5476904D376}"/>
    <dgm:cxn modelId="{4EB4D36E-B10B-4F82-9632-E4ADFC7E6757}" type="presParOf" srcId="{DD5EB906-BE2C-4E48-9752-C98BDAA91DFC}" destId="{5737BF5B-7B19-4C11-A29F-F3E085B57E67}" srcOrd="0" destOrd="0" presId="urn:microsoft.com/office/officeart/2005/8/layout/vProcess5"/>
    <dgm:cxn modelId="{700F3768-97A8-4EB3-BD9A-933A721F2922}" type="presParOf" srcId="{DD5EB906-BE2C-4E48-9752-C98BDAA91DFC}" destId="{29E1E33D-27CA-4AB1-97B0-42C299E91F3D}" srcOrd="1" destOrd="0" presId="urn:microsoft.com/office/officeart/2005/8/layout/vProcess5"/>
    <dgm:cxn modelId="{8BFA9DE3-17C0-4709-8AC5-E48DB710BC15}" type="presParOf" srcId="{DD5EB906-BE2C-4E48-9752-C98BDAA91DFC}" destId="{35E266EE-6F58-4EBB-B9F8-9CCB6037A59C}" srcOrd="2" destOrd="0" presId="urn:microsoft.com/office/officeart/2005/8/layout/vProcess5"/>
    <dgm:cxn modelId="{60432AC2-F688-44BC-9ED6-2C44F637FCB4}" type="presParOf" srcId="{DD5EB906-BE2C-4E48-9752-C98BDAA91DFC}" destId="{66488569-327E-4814-BEB8-068EBA0E7279}" srcOrd="3" destOrd="0" presId="urn:microsoft.com/office/officeart/2005/8/layout/vProcess5"/>
    <dgm:cxn modelId="{AC2D4A42-D954-42A6-B8CE-94E76AD8DB24}" type="presParOf" srcId="{DD5EB906-BE2C-4E48-9752-C98BDAA91DFC}" destId="{0E7D9FBA-1432-4C5E-8F3C-334E534EE898}" srcOrd="4" destOrd="0" presId="urn:microsoft.com/office/officeart/2005/8/layout/vProcess5"/>
    <dgm:cxn modelId="{8DD120D2-B112-4979-BB86-83DE02523D34}" type="presParOf" srcId="{DD5EB906-BE2C-4E48-9752-C98BDAA91DFC}" destId="{05251C20-94CE-44A0-BABE-0BA3E0272798}" srcOrd="5" destOrd="0" presId="urn:microsoft.com/office/officeart/2005/8/layout/vProcess5"/>
    <dgm:cxn modelId="{F9FDA7BC-30CE-4611-9176-F021F323E6C7}" type="presParOf" srcId="{DD5EB906-BE2C-4E48-9752-C98BDAA91DFC}" destId="{5C0BCEB5-A440-4561-97B6-1A401BF4CB4C}" srcOrd="6" destOrd="0" presId="urn:microsoft.com/office/officeart/2005/8/layout/vProcess5"/>
    <dgm:cxn modelId="{A7A8B7EA-0E6B-44B0-9468-5166BF48E0FE}" type="presParOf" srcId="{DD5EB906-BE2C-4E48-9752-C98BDAA91DFC}" destId="{5701EBA8-19BF-4D7B-A051-CE115E024FEE}" srcOrd="7" destOrd="0" presId="urn:microsoft.com/office/officeart/2005/8/layout/vProcess5"/>
    <dgm:cxn modelId="{1DDAC855-C8C0-4BCC-BBDE-C30920D325FB}" type="presParOf" srcId="{DD5EB906-BE2C-4E48-9752-C98BDAA91DFC}" destId="{41755DB1-4510-4DE6-80A8-E0481618268E}" srcOrd="8" destOrd="0" presId="urn:microsoft.com/office/officeart/2005/8/layout/vProcess5"/>
    <dgm:cxn modelId="{3929C8F2-8D03-4786-AA29-9B503A627BE9}" type="presParOf" srcId="{DD5EB906-BE2C-4E48-9752-C98BDAA91DFC}" destId="{A58A56EC-4060-462D-B673-8CD35039A616}" srcOrd="9" destOrd="0" presId="urn:microsoft.com/office/officeart/2005/8/layout/vProcess5"/>
    <dgm:cxn modelId="{B8FC7920-AAE5-49B2-A35F-EF4CBA72A9CF}" type="presParOf" srcId="{DD5EB906-BE2C-4E48-9752-C98BDAA91DFC}" destId="{013077B2-26C9-407A-9AFF-FEF17E7D2ADC}" srcOrd="10" destOrd="0" presId="urn:microsoft.com/office/officeart/2005/8/layout/vProcess5"/>
    <dgm:cxn modelId="{307C2031-B733-4585-BED2-FD832F443E4B}" type="presParOf" srcId="{DD5EB906-BE2C-4E48-9752-C98BDAA91DFC}" destId="{B28DCC9B-A940-413C-B5D0-874DDEE6EE4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0AC04F2-5CC9-4CA6-8086-F6A2A770BD9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DE1A4F8-CEA7-4D5D-B2CC-E9EDD9324CF2}">
      <dgm:prSet/>
      <dgm:spPr/>
      <dgm:t>
        <a:bodyPr/>
        <a:lstStyle/>
        <a:p>
          <a:r>
            <a:rPr lang="bg-BG"/>
            <a:t>Осъществяване на </a:t>
          </a:r>
          <a:r>
            <a:rPr lang="en-US"/>
            <a:t>CRUD </a:t>
          </a:r>
          <a:r>
            <a:rPr lang="bg-BG"/>
            <a:t>операции – Ивайло и Виктор</a:t>
          </a:r>
          <a:endParaRPr lang="en-US"/>
        </a:p>
      </dgm:t>
    </dgm:pt>
    <dgm:pt modelId="{F61561FA-5F75-4088-BBF4-33190429E88E}" type="parTrans" cxnId="{9CE3C9B8-E676-4199-94B9-FADAAB34C98F}">
      <dgm:prSet/>
      <dgm:spPr/>
      <dgm:t>
        <a:bodyPr/>
        <a:lstStyle/>
        <a:p>
          <a:endParaRPr lang="en-US"/>
        </a:p>
      </dgm:t>
    </dgm:pt>
    <dgm:pt modelId="{F401F8B9-5B39-4006-A334-CD8809CF8A91}" type="sibTrans" cxnId="{9CE3C9B8-E676-4199-94B9-FADAAB34C98F}">
      <dgm:prSet/>
      <dgm:spPr/>
      <dgm:t>
        <a:bodyPr/>
        <a:lstStyle/>
        <a:p>
          <a:endParaRPr lang="en-US"/>
        </a:p>
      </dgm:t>
    </dgm:pt>
    <dgm:pt modelId="{B6972A17-7C2A-4276-A962-CECB50310269}">
      <dgm:prSet/>
      <dgm:spPr/>
      <dgm:t>
        <a:bodyPr/>
        <a:lstStyle/>
        <a:p>
          <a:r>
            <a:rPr lang="bg-BG"/>
            <a:t>Осъществяване на допълнителни операции – Ивайло и Виктор</a:t>
          </a:r>
          <a:endParaRPr lang="en-US"/>
        </a:p>
      </dgm:t>
    </dgm:pt>
    <dgm:pt modelId="{E4DFA9B8-00B7-4303-920C-5B4EDA235C1B}" type="parTrans" cxnId="{66AFD7B2-EBD2-4AE3-A98C-73BA3FDBF96F}">
      <dgm:prSet/>
      <dgm:spPr/>
      <dgm:t>
        <a:bodyPr/>
        <a:lstStyle/>
        <a:p>
          <a:endParaRPr lang="en-US"/>
        </a:p>
      </dgm:t>
    </dgm:pt>
    <dgm:pt modelId="{A0BF0E5F-307D-40CF-8769-C1C3556FEA1A}" type="sibTrans" cxnId="{66AFD7B2-EBD2-4AE3-A98C-73BA3FDBF96F}">
      <dgm:prSet/>
      <dgm:spPr/>
      <dgm:t>
        <a:bodyPr/>
        <a:lstStyle/>
        <a:p>
          <a:endParaRPr lang="en-US"/>
        </a:p>
      </dgm:t>
    </dgm:pt>
    <dgm:pt modelId="{8C5A37C7-747F-4CA3-9493-4AFC1E543C8B}">
      <dgm:prSet/>
      <dgm:spPr/>
      <dgm:t>
        <a:bodyPr/>
        <a:lstStyle/>
        <a:p>
          <a:r>
            <a:rPr lang="bg-BG"/>
            <a:t>Писане на </a:t>
          </a:r>
          <a:r>
            <a:rPr lang="en-US"/>
            <a:t>XML </a:t>
          </a:r>
          <a:r>
            <a:rPr lang="bg-BG"/>
            <a:t>документация – Ивайло и Виктор</a:t>
          </a:r>
          <a:endParaRPr lang="en-US"/>
        </a:p>
      </dgm:t>
    </dgm:pt>
    <dgm:pt modelId="{EA88223B-D1FD-4A6E-AA65-6AB910EE8C5D}" type="parTrans" cxnId="{07E03E72-2D7D-4229-8A84-96C63E0BC551}">
      <dgm:prSet/>
      <dgm:spPr/>
      <dgm:t>
        <a:bodyPr/>
        <a:lstStyle/>
        <a:p>
          <a:endParaRPr lang="en-US"/>
        </a:p>
      </dgm:t>
    </dgm:pt>
    <dgm:pt modelId="{7ECAB714-9D94-4C66-9041-93B3103F0A77}" type="sibTrans" cxnId="{07E03E72-2D7D-4229-8A84-96C63E0BC551}">
      <dgm:prSet/>
      <dgm:spPr/>
      <dgm:t>
        <a:bodyPr/>
        <a:lstStyle/>
        <a:p>
          <a:endParaRPr lang="en-US"/>
        </a:p>
      </dgm:t>
    </dgm:pt>
    <dgm:pt modelId="{544C54E3-BE7B-499D-9038-DA276A5E7952}">
      <dgm:prSet/>
      <dgm:spPr/>
      <dgm:t>
        <a:bodyPr/>
        <a:lstStyle/>
        <a:p>
          <a:r>
            <a:rPr lang="bg-BG"/>
            <a:t>Писане на компонентни тестове - Ивайло и Виктор</a:t>
          </a:r>
          <a:endParaRPr lang="en-US"/>
        </a:p>
      </dgm:t>
    </dgm:pt>
    <dgm:pt modelId="{F60C7A0D-7BBC-4B04-B4FC-EA29C71A68A4}" type="parTrans" cxnId="{C68C29DC-BE53-4431-BB58-17882F0720B3}">
      <dgm:prSet/>
      <dgm:spPr/>
      <dgm:t>
        <a:bodyPr/>
        <a:lstStyle/>
        <a:p>
          <a:endParaRPr lang="en-US"/>
        </a:p>
      </dgm:t>
    </dgm:pt>
    <dgm:pt modelId="{B8465D91-A7DA-40A2-AABF-4C96BD870075}" type="sibTrans" cxnId="{C68C29DC-BE53-4431-BB58-17882F0720B3}">
      <dgm:prSet/>
      <dgm:spPr/>
      <dgm:t>
        <a:bodyPr/>
        <a:lstStyle/>
        <a:p>
          <a:endParaRPr lang="en-US"/>
        </a:p>
      </dgm:t>
    </dgm:pt>
    <dgm:pt modelId="{E31B05E1-150E-41F5-AF1B-62EE815D0985}">
      <dgm:prSet/>
      <dgm:spPr/>
      <dgm:t>
        <a:bodyPr/>
        <a:lstStyle/>
        <a:p>
          <a:r>
            <a:rPr lang="bg-BG"/>
            <a:t>Писане на документация в </a:t>
          </a:r>
          <a:r>
            <a:rPr lang="en-US"/>
            <a:t>Word</a:t>
          </a:r>
          <a:r>
            <a:rPr lang="bg-BG"/>
            <a:t> – Виктор</a:t>
          </a:r>
          <a:endParaRPr lang="en-US"/>
        </a:p>
      </dgm:t>
    </dgm:pt>
    <dgm:pt modelId="{EDA72B7A-E925-423E-A74F-4032A0B64322}" type="parTrans" cxnId="{B413B23C-A5AA-4465-8E04-FD593E3CDD3C}">
      <dgm:prSet/>
      <dgm:spPr/>
      <dgm:t>
        <a:bodyPr/>
        <a:lstStyle/>
        <a:p>
          <a:endParaRPr lang="en-US"/>
        </a:p>
      </dgm:t>
    </dgm:pt>
    <dgm:pt modelId="{55E8EF3E-97BF-4674-86E2-3D3267FB7DA5}" type="sibTrans" cxnId="{B413B23C-A5AA-4465-8E04-FD593E3CDD3C}">
      <dgm:prSet/>
      <dgm:spPr/>
      <dgm:t>
        <a:bodyPr/>
        <a:lstStyle/>
        <a:p>
          <a:endParaRPr lang="en-US"/>
        </a:p>
      </dgm:t>
    </dgm:pt>
    <dgm:pt modelId="{177CB223-786E-40A6-81CD-869E16D016B8}">
      <dgm:prSet/>
      <dgm:spPr/>
      <dgm:t>
        <a:bodyPr/>
        <a:lstStyle/>
        <a:p>
          <a:r>
            <a:rPr lang="bg-BG"/>
            <a:t>Изготвяне на презентация в </a:t>
          </a:r>
          <a:r>
            <a:rPr lang="en-US"/>
            <a:t>PowerPoint </a:t>
          </a:r>
          <a:r>
            <a:rPr lang="bg-BG"/>
            <a:t>– Ивайло</a:t>
          </a:r>
          <a:endParaRPr lang="en-US"/>
        </a:p>
      </dgm:t>
    </dgm:pt>
    <dgm:pt modelId="{46DF65F2-E5FF-4EA3-BFFB-6305B0F43965}" type="parTrans" cxnId="{962DE84C-CEFD-467F-8751-27A168D6899A}">
      <dgm:prSet/>
      <dgm:spPr/>
      <dgm:t>
        <a:bodyPr/>
        <a:lstStyle/>
        <a:p>
          <a:endParaRPr lang="en-US"/>
        </a:p>
      </dgm:t>
    </dgm:pt>
    <dgm:pt modelId="{A4B70805-A423-4891-9CB0-68D4E1B4E08C}" type="sibTrans" cxnId="{962DE84C-CEFD-467F-8751-27A168D6899A}">
      <dgm:prSet/>
      <dgm:spPr/>
      <dgm:t>
        <a:bodyPr/>
        <a:lstStyle/>
        <a:p>
          <a:endParaRPr lang="en-US"/>
        </a:p>
      </dgm:t>
    </dgm:pt>
    <dgm:pt modelId="{0E323C9E-49DE-43C9-9BC3-B88AAC34900C}" type="pres">
      <dgm:prSet presAssocID="{60AC04F2-5CC9-4CA6-8086-F6A2A770BD95}" presName="Name0" presStyleCnt="0">
        <dgm:presLayoutVars>
          <dgm:dir/>
          <dgm:resizeHandles val="exact"/>
        </dgm:presLayoutVars>
      </dgm:prSet>
      <dgm:spPr/>
    </dgm:pt>
    <dgm:pt modelId="{4A930569-7C4A-4A06-9066-B3B06B38214F}" type="pres">
      <dgm:prSet presAssocID="{2DE1A4F8-CEA7-4D5D-B2CC-E9EDD9324CF2}" presName="node" presStyleLbl="node1" presStyleIdx="0" presStyleCnt="6">
        <dgm:presLayoutVars>
          <dgm:bulletEnabled val="1"/>
        </dgm:presLayoutVars>
      </dgm:prSet>
      <dgm:spPr/>
    </dgm:pt>
    <dgm:pt modelId="{CD88F6ED-66C2-44AF-A74F-C16E10577507}" type="pres">
      <dgm:prSet presAssocID="{F401F8B9-5B39-4006-A334-CD8809CF8A91}" presName="sibTrans" presStyleLbl="sibTrans1D1" presStyleIdx="0" presStyleCnt="5"/>
      <dgm:spPr/>
    </dgm:pt>
    <dgm:pt modelId="{DF76487C-0750-4B70-8B2D-CC9B3499CE56}" type="pres">
      <dgm:prSet presAssocID="{F401F8B9-5B39-4006-A334-CD8809CF8A91}" presName="connectorText" presStyleLbl="sibTrans1D1" presStyleIdx="0" presStyleCnt="5"/>
      <dgm:spPr/>
    </dgm:pt>
    <dgm:pt modelId="{870665CA-A42E-4669-A664-4E491C2CF2A7}" type="pres">
      <dgm:prSet presAssocID="{B6972A17-7C2A-4276-A962-CECB50310269}" presName="node" presStyleLbl="node1" presStyleIdx="1" presStyleCnt="6">
        <dgm:presLayoutVars>
          <dgm:bulletEnabled val="1"/>
        </dgm:presLayoutVars>
      </dgm:prSet>
      <dgm:spPr/>
    </dgm:pt>
    <dgm:pt modelId="{CE5EB131-2B4A-494A-A3DE-1FF6DECED833}" type="pres">
      <dgm:prSet presAssocID="{A0BF0E5F-307D-40CF-8769-C1C3556FEA1A}" presName="sibTrans" presStyleLbl="sibTrans1D1" presStyleIdx="1" presStyleCnt="5"/>
      <dgm:spPr/>
    </dgm:pt>
    <dgm:pt modelId="{91A4DD0A-A04D-4C1A-A113-5379F2C02260}" type="pres">
      <dgm:prSet presAssocID="{A0BF0E5F-307D-40CF-8769-C1C3556FEA1A}" presName="connectorText" presStyleLbl="sibTrans1D1" presStyleIdx="1" presStyleCnt="5"/>
      <dgm:spPr/>
    </dgm:pt>
    <dgm:pt modelId="{5781409D-1645-43E9-83DF-1E5962F4A861}" type="pres">
      <dgm:prSet presAssocID="{8C5A37C7-747F-4CA3-9493-4AFC1E543C8B}" presName="node" presStyleLbl="node1" presStyleIdx="2" presStyleCnt="6">
        <dgm:presLayoutVars>
          <dgm:bulletEnabled val="1"/>
        </dgm:presLayoutVars>
      </dgm:prSet>
      <dgm:spPr/>
    </dgm:pt>
    <dgm:pt modelId="{9459BF99-D96E-4EAA-AC03-D66188F46A01}" type="pres">
      <dgm:prSet presAssocID="{7ECAB714-9D94-4C66-9041-93B3103F0A77}" presName="sibTrans" presStyleLbl="sibTrans1D1" presStyleIdx="2" presStyleCnt="5"/>
      <dgm:spPr/>
    </dgm:pt>
    <dgm:pt modelId="{01CC945F-5506-4E06-AD87-8A5C3B98CE4A}" type="pres">
      <dgm:prSet presAssocID="{7ECAB714-9D94-4C66-9041-93B3103F0A77}" presName="connectorText" presStyleLbl="sibTrans1D1" presStyleIdx="2" presStyleCnt="5"/>
      <dgm:spPr/>
    </dgm:pt>
    <dgm:pt modelId="{88F03DE4-1768-40D7-8934-212B1DB6FE20}" type="pres">
      <dgm:prSet presAssocID="{544C54E3-BE7B-499D-9038-DA276A5E7952}" presName="node" presStyleLbl="node1" presStyleIdx="3" presStyleCnt="6">
        <dgm:presLayoutVars>
          <dgm:bulletEnabled val="1"/>
        </dgm:presLayoutVars>
      </dgm:prSet>
      <dgm:spPr/>
    </dgm:pt>
    <dgm:pt modelId="{5869F49D-A43A-44DD-A3A0-BEB5309A7E9A}" type="pres">
      <dgm:prSet presAssocID="{B8465D91-A7DA-40A2-AABF-4C96BD870075}" presName="sibTrans" presStyleLbl="sibTrans1D1" presStyleIdx="3" presStyleCnt="5"/>
      <dgm:spPr/>
    </dgm:pt>
    <dgm:pt modelId="{1C66A4CF-FE70-4117-8A9B-E684DE725578}" type="pres">
      <dgm:prSet presAssocID="{B8465D91-A7DA-40A2-AABF-4C96BD870075}" presName="connectorText" presStyleLbl="sibTrans1D1" presStyleIdx="3" presStyleCnt="5"/>
      <dgm:spPr/>
    </dgm:pt>
    <dgm:pt modelId="{BCFE27CE-9944-4E8F-9A64-2DEE3B27CC1A}" type="pres">
      <dgm:prSet presAssocID="{E31B05E1-150E-41F5-AF1B-62EE815D0985}" presName="node" presStyleLbl="node1" presStyleIdx="4" presStyleCnt="6">
        <dgm:presLayoutVars>
          <dgm:bulletEnabled val="1"/>
        </dgm:presLayoutVars>
      </dgm:prSet>
      <dgm:spPr/>
    </dgm:pt>
    <dgm:pt modelId="{62408334-C9AE-4FC6-AFDA-5B8570EF24F2}" type="pres">
      <dgm:prSet presAssocID="{55E8EF3E-97BF-4674-86E2-3D3267FB7DA5}" presName="sibTrans" presStyleLbl="sibTrans1D1" presStyleIdx="4" presStyleCnt="5"/>
      <dgm:spPr/>
    </dgm:pt>
    <dgm:pt modelId="{3D12ED2D-E4DE-4007-86E1-7DDA5AC51D07}" type="pres">
      <dgm:prSet presAssocID="{55E8EF3E-97BF-4674-86E2-3D3267FB7DA5}" presName="connectorText" presStyleLbl="sibTrans1D1" presStyleIdx="4" presStyleCnt="5"/>
      <dgm:spPr/>
    </dgm:pt>
    <dgm:pt modelId="{E3633F5E-A931-4864-8B2F-CFDD27F2832B}" type="pres">
      <dgm:prSet presAssocID="{177CB223-786E-40A6-81CD-869E16D016B8}" presName="node" presStyleLbl="node1" presStyleIdx="5" presStyleCnt="6">
        <dgm:presLayoutVars>
          <dgm:bulletEnabled val="1"/>
        </dgm:presLayoutVars>
      </dgm:prSet>
      <dgm:spPr/>
    </dgm:pt>
  </dgm:ptLst>
  <dgm:cxnLst>
    <dgm:cxn modelId="{89A7F81A-EAB1-4216-A816-1AA41DD39397}" type="presOf" srcId="{B8465D91-A7DA-40A2-AABF-4C96BD870075}" destId="{5869F49D-A43A-44DD-A3A0-BEB5309A7E9A}" srcOrd="0" destOrd="0" presId="urn:microsoft.com/office/officeart/2016/7/layout/RepeatingBendingProcessNew"/>
    <dgm:cxn modelId="{5EDDEC3A-7DBF-4D88-9F08-DFB9DA593CD9}" type="presOf" srcId="{8C5A37C7-747F-4CA3-9493-4AFC1E543C8B}" destId="{5781409D-1645-43E9-83DF-1E5962F4A861}" srcOrd="0" destOrd="0" presId="urn:microsoft.com/office/officeart/2016/7/layout/RepeatingBendingProcessNew"/>
    <dgm:cxn modelId="{108A603B-37A9-413D-8DCF-4DFE870F54A2}" type="presOf" srcId="{E31B05E1-150E-41F5-AF1B-62EE815D0985}" destId="{BCFE27CE-9944-4E8F-9A64-2DEE3B27CC1A}" srcOrd="0" destOrd="0" presId="urn:microsoft.com/office/officeart/2016/7/layout/RepeatingBendingProcessNew"/>
    <dgm:cxn modelId="{B413B23C-A5AA-4465-8E04-FD593E3CDD3C}" srcId="{60AC04F2-5CC9-4CA6-8086-F6A2A770BD95}" destId="{E31B05E1-150E-41F5-AF1B-62EE815D0985}" srcOrd="4" destOrd="0" parTransId="{EDA72B7A-E925-423E-A74F-4032A0B64322}" sibTransId="{55E8EF3E-97BF-4674-86E2-3D3267FB7DA5}"/>
    <dgm:cxn modelId="{08F3B03F-08F6-464C-A466-1FCF928C80FD}" type="presOf" srcId="{544C54E3-BE7B-499D-9038-DA276A5E7952}" destId="{88F03DE4-1768-40D7-8934-212B1DB6FE20}" srcOrd="0" destOrd="0" presId="urn:microsoft.com/office/officeart/2016/7/layout/RepeatingBendingProcessNew"/>
    <dgm:cxn modelId="{E772D141-C8FE-419A-8457-60153AD0AC93}" type="presOf" srcId="{2DE1A4F8-CEA7-4D5D-B2CC-E9EDD9324CF2}" destId="{4A930569-7C4A-4A06-9066-B3B06B38214F}" srcOrd="0" destOrd="0" presId="urn:microsoft.com/office/officeart/2016/7/layout/RepeatingBendingProcessNew"/>
    <dgm:cxn modelId="{962DE84C-CEFD-467F-8751-27A168D6899A}" srcId="{60AC04F2-5CC9-4CA6-8086-F6A2A770BD95}" destId="{177CB223-786E-40A6-81CD-869E16D016B8}" srcOrd="5" destOrd="0" parTransId="{46DF65F2-E5FF-4EA3-BFFB-6305B0F43965}" sibTransId="{A4B70805-A423-4891-9CB0-68D4E1B4E08C}"/>
    <dgm:cxn modelId="{07E03E72-2D7D-4229-8A84-96C63E0BC551}" srcId="{60AC04F2-5CC9-4CA6-8086-F6A2A770BD95}" destId="{8C5A37C7-747F-4CA3-9493-4AFC1E543C8B}" srcOrd="2" destOrd="0" parTransId="{EA88223B-D1FD-4A6E-AA65-6AB910EE8C5D}" sibTransId="{7ECAB714-9D94-4C66-9041-93B3103F0A77}"/>
    <dgm:cxn modelId="{AC696A72-1F1A-4627-8492-49B304E1B81F}" type="presOf" srcId="{60AC04F2-5CC9-4CA6-8086-F6A2A770BD95}" destId="{0E323C9E-49DE-43C9-9BC3-B88AAC34900C}" srcOrd="0" destOrd="0" presId="urn:microsoft.com/office/officeart/2016/7/layout/RepeatingBendingProcessNew"/>
    <dgm:cxn modelId="{476EC87A-C16D-4FF5-AB44-93122245390B}" type="presOf" srcId="{177CB223-786E-40A6-81CD-869E16D016B8}" destId="{E3633F5E-A931-4864-8B2F-CFDD27F2832B}" srcOrd="0" destOrd="0" presId="urn:microsoft.com/office/officeart/2016/7/layout/RepeatingBendingProcessNew"/>
    <dgm:cxn modelId="{8280AF8F-1EBC-4BF7-9A00-4974B49C5A23}" type="presOf" srcId="{55E8EF3E-97BF-4674-86E2-3D3267FB7DA5}" destId="{3D12ED2D-E4DE-4007-86E1-7DDA5AC51D07}" srcOrd="1" destOrd="0" presId="urn:microsoft.com/office/officeart/2016/7/layout/RepeatingBendingProcessNew"/>
    <dgm:cxn modelId="{2F02B7A2-21CA-4E6A-AA01-AA6B62D708BD}" type="presOf" srcId="{B8465D91-A7DA-40A2-AABF-4C96BD870075}" destId="{1C66A4CF-FE70-4117-8A9B-E684DE725578}" srcOrd="1" destOrd="0" presId="urn:microsoft.com/office/officeart/2016/7/layout/RepeatingBendingProcessNew"/>
    <dgm:cxn modelId="{66AFD7B2-EBD2-4AE3-A98C-73BA3FDBF96F}" srcId="{60AC04F2-5CC9-4CA6-8086-F6A2A770BD95}" destId="{B6972A17-7C2A-4276-A962-CECB50310269}" srcOrd="1" destOrd="0" parTransId="{E4DFA9B8-00B7-4303-920C-5B4EDA235C1B}" sibTransId="{A0BF0E5F-307D-40CF-8769-C1C3556FEA1A}"/>
    <dgm:cxn modelId="{9CE3C9B8-E676-4199-94B9-FADAAB34C98F}" srcId="{60AC04F2-5CC9-4CA6-8086-F6A2A770BD95}" destId="{2DE1A4F8-CEA7-4D5D-B2CC-E9EDD9324CF2}" srcOrd="0" destOrd="0" parTransId="{F61561FA-5F75-4088-BBF4-33190429E88E}" sibTransId="{F401F8B9-5B39-4006-A334-CD8809CF8A91}"/>
    <dgm:cxn modelId="{7E3EBDBD-6A0B-40AA-A088-FBA58E6A9D82}" type="presOf" srcId="{F401F8B9-5B39-4006-A334-CD8809CF8A91}" destId="{CD88F6ED-66C2-44AF-A74F-C16E10577507}" srcOrd="0" destOrd="0" presId="urn:microsoft.com/office/officeart/2016/7/layout/RepeatingBendingProcessNew"/>
    <dgm:cxn modelId="{60793EC7-0898-405B-BCE1-B1CE018C7ED5}" type="presOf" srcId="{7ECAB714-9D94-4C66-9041-93B3103F0A77}" destId="{01CC945F-5506-4E06-AD87-8A5C3B98CE4A}" srcOrd="1" destOrd="0" presId="urn:microsoft.com/office/officeart/2016/7/layout/RepeatingBendingProcessNew"/>
    <dgm:cxn modelId="{A4B0C0C8-E669-488A-BE4C-0B278CD3F4CE}" type="presOf" srcId="{7ECAB714-9D94-4C66-9041-93B3103F0A77}" destId="{9459BF99-D96E-4EAA-AC03-D66188F46A01}" srcOrd="0" destOrd="0" presId="urn:microsoft.com/office/officeart/2016/7/layout/RepeatingBendingProcessNew"/>
    <dgm:cxn modelId="{970D50CA-8E94-4497-8BE8-5B4FCBABDB63}" type="presOf" srcId="{55E8EF3E-97BF-4674-86E2-3D3267FB7DA5}" destId="{62408334-C9AE-4FC6-AFDA-5B8570EF24F2}" srcOrd="0" destOrd="0" presId="urn:microsoft.com/office/officeart/2016/7/layout/RepeatingBendingProcessNew"/>
    <dgm:cxn modelId="{C68C29DC-BE53-4431-BB58-17882F0720B3}" srcId="{60AC04F2-5CC9-4CA6-8086-F6A2A770BD95}" destId="{544C54E3-BE7B-499D-9038-DA276A5E7952}" srcOrd="3" destOrd="0" parTransId="{F60C7A0D-7BBC-4B04-B4FC-EA29C71A68A4}" sibTransId="{B8465D91-A7DA-40A2-AABF-4C96BD870075}"/>
    <dgm:cxn modelId="{BAF1CBE6-6770-4A85-990D-AEFE84A8D4A8}" type="presOf" srcId="{B6972A17-7C2A-4276-A962-CECB50310269}" destId="{870665CA-A42E-4669-A664-4E491C2CF2A7}" srcOrd="0" destOrd="0" presId="urn:microsoft.com/office/officeart/2016/7/layout/RepeatingBendingProcessNew"/>
    <dgm:cxn modelId="{DAB4F7FA-73B1-44C6-8166-0BB9D89C0073}" type="presOf" srcId="{A0BF0E5F-307D-40CF-8769-C1C3556FEA1A}" destId="{91A4DD0A-A04D-4C1A-A113-5379F2C02260}" srcOrd="1" destOrd="0" presId="urn:microsoft.com/office/officeart/2016/7/layout/RepeatingBendingProcessNew"/>
    <dgm:cxn modelId="{DE060DFB-2CB2-41C4-BFD8-DD3F433C3242}" type="presOf" srcId="{F401F8B9-5B39-4006-A334-CD8809CF8A91}" destId="{DF76487C-0750-4B70-8B2D-CC9B3499CE56}" srcOrd="1" destOrd="0" presId="urn:microsoft.com/office/officeart/2016/7/layout/RepeatingBendingProcessNew"/>
    <dgm:cxn modelId="{17FEF7FC-CF6B-4A31-91DA-3BC472C54592}" type="presOf" srcId="{A0BF0E5F-307D-40CF-8769-C1C3556FEA1A}" destId="{CE5EB131-2B4A-494A-A3DE-1FF6DECED833}" srcOrd="0" destOrd="0" presId="urn:microsoft.com/office/officeart/2016/7/layout/RepeatingBendingProcessNew"/>
    <dgm:cxn modelId="{94FF5997-E57D-4C4E-8D5E-7F0DCDEADEED}" type="presParOf" srcId="{0E323C9E-49DE-43C9-9BC3-B88AAC34900C}" destId="{4A930569-7C4A-4A06-9066-B3B06B38214F}" srcOrd="0" destOrd="0" presId="urn:microsoft.com/office/officeart/2016/7/layout/RepeatingBendingProcessNew"/>
    <dgm:cxn modelId="{6A42FDC6-510E-48E1-8FE5-2E0FEDE11D15}" type="presParOf" srcId="{0E323C9E-49DE-43C9-9BC3-B88AAC34900C}" destId="{CD88F6ED-66C2-44AF-A74F-C16E10577507}" srcOrd="1" destOrd="0" presId="urn:microsoft.com/office/officeart/2016/7/layout/RepeatingBendingProcessNew"/>
    <dgm:cxn modelId="{CE53276B-6E76-43A2-8C1C-4901526FFE1A}" type="presParOf" srcId="{CD88F6ED-66C2-44AF-A74F-C16E10577507}" destId="{DF76487C-0750-4B70-8B2D-CC9B3499CE56}" srcOrd="0" destOrd="0" presId="urn:microsoft.com/office/officeart/2016/7/layout/RepeatingBendingProcessNew"/>
    <dgm:cxn modelId="{9B9A7CBC-D00C-469F-B3CE-E8A513C17D44}" type="presParOf" srcId="{0E323C9E-49DE-43C9-9BC3-B88AAC34900C}" destId="{870665CA-A42E-4669-A664-4E491C2CF2A7}" srcOrd="2" destOrd="0" presId="urn:microsoft.com/office/officeart/2016/7/layout/RepeatingBendingProcessNew"/>
    <dgm:cxn modelId="{738AB08C-80DD-42EB-A8CE-25919B449531}" type="presParOf" srcId="{0E323C9E-49DE-43C9-9BC3-B88AAC34900C}" destId="{CE5EB131-2B4A-494A-A3DE-1FF6DECED833}" srcOrd="3" destOrd="0" presId="urn:microsoft.com/office/officeart/2016/7/layout/RepeatingBendingProcessNew"/>
    <dgm:cxn modelId="{0934A534-A2FA-4A4D-9A30-65C4D096C133}" type="presParOf" srcId="{CE5EB131-2B4A-494A-A3DE-1FF6DECED833}" destId="{91A4DD0A-A04D-4C1A-A113-5379F2C02260}" srcOrd="0" destOrd="0" presId="urn:microsoft.com/office/officeart/2016/7/layout/RepeatingBendingProcessNew"/>
    <dgm:cxn modelId="{F71E94F8-790E-4628-B701-1EA4F8D7D818}" type="presParOf" srcId="{0E323C9E-49DE-43C9-9BC3-B88AAC34900C}" destId="{5781409D-1645-43E9-83DF-1E5962F4A861}" srcOrd="4" destOrd="0" presId="urn:microsoft.com/office/officeart/2016/7/layout/RepeatingBendingProcessNew"/>
    <dgm:cxn modelId="{5E371430-8412-4933-91A5-B146FBF483D4}" type="presParOf" srcId="{0E323C9E-49DE-43C9-9BC3-B88AAC34900C}" destId="{9459BF99-D96E-4EAA-AC03-D66188F46A01}" srcOrd="5" destOrd="0" presId="urn:microsoft.com/office/officeart/2016/7/layout/RepeatingBendingProcessNew"/>
    <dgm:cxn modelId="{54861FE2-9632-481B-8FAA-92A07A34D128}" type="presParOf" srcId="{9459BF99-D96E-4EAA-AC03-D66188F46A01}" destId="{01CC945F-5506-4E06-AD87-8A5C3B98CE4A}" srcOrd="0" destOrd="0" presId="urn:microsoft.com/office/officeart/2016/7/layout/RepeatingBendingProcessNew"/>
    <dgm:cxn modelId="{3842862B-FF96-4723-BE32-D5C63FCC07A5}" type="presParOf" srcId="{0E323C9E-49DE-43C9-9BC3-B88AAC34900C}" destId="{88F03DE4-1768-40D7-8934-212B1DB6FE20}" srcOrd="6" destOrd="0" presId="urn:microsoft.com/office/officeart/2016/7/layout/RepeatingBendingProcessNew"/>
    <dgm:cxn modelId="{42E624D4-9F2C-4BF4-A5C4-A8E086371866}" type="presParOf" srcId="{0E323C9E-49DE-43C9-9BC3-B88AAC34900C}" destId="{5869F49D-A43A-44DD-A3A0-BEB5309A7E9A}" srcOrd="7" destOrd="0" presId="urn:microsoft.com/office/officeart/2016/7/layout/RepeatingBendingProcessNew"/>
    <dgm:cxn modelId="{98532A40-0A40-4837-B44E-55CB0919BDCA}" type="presParOf" srcId="{5869F49D-A43A-44DD-A3A0-BEB5309A7E9A}" destId="{1C66A4CF-FE70-4117-8A9B-E684DE725578}" srcOrd="0" destOrd="0" presId="urn:microsoft.com/office/officeart/2016/7/layout/RepeatingBendingProcessNew"/>
    <dgm:cxn modelId="{18CB7CC3-45AD-4505-8D4D-134187C4E82B}" type="presParOf" srcId="{0E323C9E-49DE-43C9-9BC3-B88AAC34900C}" destId="{BCFE27CE-9944-4E8F-9A64-2DEE3B27CC1A}" srcOrd="8" destOrd="0" presId="urn:microsoft.com/office/officeart/2016/7/layout/RepeatingBendingProcessNew"/>
    <dgm:cxn modelId="{85D8754A-033B-49B7-A089-15B719BB8597}" type="presParOf" srcId="{0E323C9E-49DE-43C9-9BC3-B88AAC34900C}" destId="{62408334-C9AE-4FC6-AFDA-5B8570EF24F2}" srcOrd="9" destOrd="0" presId="urn:microsoft.com/office/officeart/2016/7/layout/RepeatingBendingProcessNew"/>
    <dgm:cxn modelId="{F803A473-4A73-4A74-BDFC-7638D813ED20}" type="presParOf" srcId="{62408334-C9AE-4FC6-AFDA-5B8570EF24F2}" destId="{3D12ED2D-E4DE-4007-86E1-7DDA5AC51D07}" srcOrd="0" destOrd="0" presId="urn:microsoft.com/office/officeart/2016/7/layout/RepeatingBendingProcessNew"/>
    <dgm:cxn modelId="{9319C415-C62E-46F3-811E-DB5C10AD2438}" type="presParOf" srcId="{0E323C9E-49DE-43C9-9BC3-B88AAC34900C}" destId="{E3633F5E-A931-4864-8B2F-CFDD27F2832B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304ECB3-1B5E-4B1C-9918-4F461483ECC8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C5D1C2D-B8E0-491E-B72C-5166704064BA}">
      <dgm:prSet/>
      <dgm:spPr/>
      <dgm:t>
        <a:bodyPr/>
        <a:lstStyle/>
        <a:p>
          <a:r>
            <a:rPr lang="ru-RU" b="1" baseline="0"/>
            <a:t>Създаване на хранилище в GitHub</a:t>
          </a:r>
          <a:endParaRPr lang="en-US"/>
        </a:p>
      </dgm:t>
    </dgm:pt>
    <dgm:pt modelId="{5C1D7013-5157-4B92-B002-99A451938F2D}" type="parTrans" cxnId="{D6DC3E96-62F9-4C0E-872F-63D5E83D3498}">
      <dgm:prSet/>
      <dgm:spPr/>
      <dgm:t>
        <a:bodyPr/>
        <a:lstStyle/>
        <a:p>
          <a:endParaRPr lang="en-US"/>
        </a:p>
      </dgm:t>
    </dgm:pt>
    <dgm:pt modelId="{1DA644C9-901C-42A3-AC6B-AA35C25ACD73}" type="sibTrans" cxnId="{D6DC3E96-62F9-4C0E-872F-63D5E83D3498}">
      <dgm:prSet/>
      <dgm:spPr/>
      <dgm:t>
        <a:bodyPr/>
        <a:lstStyle/>
        <a:p>
          <a:endParaRPr lang="en-US"/>
        </a:p>
      </dgm:t>
    </dgm:pt>
    <dgm:pt modelId="{D104D21A-80C7-48E1-88B6-6F94D625A67D}">
      <dgm:prSet/>
      <dgm:spPr/>
      <dgm:t>
        <a:bodyPr/>
        <a:lstStyle/>
        <a:p>
          <a:r>
            <a:rPr lang="ru-RU" b="1" baseline="0"/>
            <a:t>Реализиране на MVC модел</a:t>
          </a:r>
          <a:endParaRPr lang="en-US"/>
        </a:p>
      </dgm:t>
    </dgm:pt>
    <dgm:pt modelId="{CF7E078F-51BA-4BC0-A7E3-E267F8056AEA}" type="parTrans" cxnId="{0A6ADFD7-3E95-46BF-BEDF-7E9BD724D508}">
      <dgm:prSet/>
      <dgm:spPr/>
      <dgm:t>
        <a:bodyPr/>
        <a:lstStyle/>
        <a:p>
          <a:endParaRPr lang="en-US"/>
        </a:p>
      </dgm:t>
    </dgm:pt>
    <dgm:pt modelId="{2A37A346-51FF-47BF-ADCD-90F091425F64}" type="sibTrans" cxnId="{0A6ADFD7-3E95-46BF-BEDF-7E9BD724D508}">
      <dgm:prSet/>
      <dgm:spPr/>
      <dgm:t>
        <a:bodyPr/>
        <a:lstStyle/>
        <a:p>
          <a:endParaRPr lang="en-US"/>
        </a:p>
      </dgm:t>
    </dgm:pt>
    <dgm:pt modelId="{98B7B9A7-D574-41CA-92FA-9A51883CCFA0}">
      <dgm:prSet/>
      <dgm:spPr/>
      <dgm:t>
        <a:bodyPr/>
        <a:lstStyle/>
        <a:p>
          <a:r>
            <a:rPr lang="ru-RU" b="1" baseline="0"/>
            <a:t>Създаване на връзка с база данни</a:t>
          </a:r>
          <a:endParaRPr lang="en-US"/>
        </a:p>
      </dgm:t>
    </dgm:pt>
    <dgm:pt modelId="{63F6746C-435A-4524-8756-0C871A6F3863}" type="parTrans" cxnId="{F1EAB6C1-EFB1-475B-A649-A33A99541981}">
      <dgm:prSet/>
      <dgm:spPr/>
      <dgm:t>
        <a:bodyPr/>
        <a:lstStyle/>
        <a:p>
          <a:endParaRPr lang="en-US"/>
        </a:p>
      </dgm:t>
    </dgm:pt>
    <dgm:pt modelId="{71330AF9-0107-42DD-B5DA-21A8FE5E4C0C}" type="sibTrans" cxnId="{F1EAB6C1-EFB1-475B-A649-A33A99541981}">
      <dgm:prSet/>
      <dgm:spPr/>
      <dgm:t>
        <a:bodyPr/>
        <a:lstStyle/>
        <a:p>
          <a:endParaRPr lang="en-US"/>
        </a:p>
      </dgm:t>
    </dgm:pt>
    <dgm:pt modelId="{B7CB1BD6-F1DF-42BC-B616-B085B5339028}">
      <dgm:prSet/>
      <dgm:spPr/>
      <dgm:t>
        <a:bodyPr/>
        <a:lstStyle/>
        <a:p>
          <a:r>
            <a:rPr lang="ru-RU" b="1" baseline="0"/>
            <a:t>Писане на код в Business и Data</a:t>
          </a:r>
          <a:endParaRPr lang="en-US"/>
        </a:p>
      </dgm:t>
    </dgm:pt>
    <dgm:pt modelId="{237981FC-BBDF-4617-8719-C2F2C9E7E904}" type="parTrans" cxnId="{35088286-743F-4DB6-BD81-A01D3B4B2E86}">
      <dgm:prSet/>
      <dgm:spPr/>
      <dgm:t>
        <a:bodyPr/>
        <a:lstStyle/>
        <a:p>
          <a:endParaRPr lang="en-US"/>
        </a:p>
      </dgm:t>
    </dgm:pt>
    <dgm:pt modelId="{A65D4414-197E-479B-B9C5-D7C1EB5E05FC}" type="sibTrans" cxnId="{35088286-743F-4DB6-BD81-A01D3B4B2E86}">
      <dgm:prSet/>
      <dgm:spPr/>
      <dgm:t>
        <a:bodyPr/>
        <a:lstStyle/>
        <a:p>
          <a:endParaRPr lang="en-US"/>
        </a:p>
      </dgm:t>
    </dgm:pt>
    <dgm:pt modelId="{CB966789-224C-4354-8B68-D3CEC419B50F}">
      <dgm:prSet/>
      <dgm:spPr/>
      <dgm:t>
        <a:bodyPr/>
        <a:lstStyle/>
        <a:p>
          <a:r>
            <a:rPr lang="ru-RU" b="1" baseline="0"/>
            <a:t>Изграждане на потребителски интерфейс</a:t>
          </a:r>
          <a:endParaRPr lang="en-US"/>
        </a:p>
      </dgm:t>
    </dgm:pt>
    <dgm:pt modelId="{A0F233A4-3151-4F87-BC4B-93080F76EC24}" type="parTrans" cxnId="{BD2EBF36-D5FA-4296-A3BC-3BA7598A5031}">
      <dgm:prSet/>
      <dgm:spPr/>
      <dgm:t>
        <a:bodyPr/>
        <a:lstStyle/>
        <a:p>
          <a:endParaRPr lang="en-US"/>
        </a:p>
      </dgm:t>
    </dgm:pt>
    <dgm:pt modelId="{A92D4355-048F-461D-A263-22B0E9C2C0D9}" type="sibTrans" cxnId="{BD2EBF36-D5FA-4296-A3BC-3BA7598A5031}">
      <dgm:prSet/>
      <dgm:spPr/>
      <dgm:t>
        <a:bodyPr/>
        <a:lstStyle/>
        <a:p>
          <a:endParaRPr lang="en-US"/>
        </a:p>
      </dgm:t>
    </dgm:pt>
    <dgm:pt modelId="{15E478F7-B532-4EAD-8EB5-5BFA4B153D63}">
      <dgm:prSet/>
      <dgm:spPr/>
      <dgm:t>
        <a:bodyPr/>
        <a:lstStyle/>
        <a:p>
          <a:r>
            <a:rPr lang="ru-RU" b="1" baseline="0" dirty="0"/>
            <a:t> </a:t>
          </a:r>
          <a:r>
            <a:rPr lang="ru-RU" b="1" baseline="0" dirty="0" err="1"/>
            <a:t>Писане</a:t>
          </a:r>
          <a:r>
            <a:rPr lang="ru-RU" b="1" baseline="0" dirty="0"/>
            <a:t> на код </a:t>
          </a:r>
          <a:r>
            <a:rPr lang="ru-RU" b="1" baseline="0" dirty="0" err="1"/>
            <a:t>във</a:t>
          </a:r>
          <a:r>
            <a:rPr lang="ru-RU" b="1" baseline="0" dirty="0"/>
            <a:t> формата</a:t>
          </a:r>
          <a:endParaRPr lang="en-US" dirty="0"/>
        </a:p>
      </dgm:t>
    </dgm:pt>
    <dgm:pt modelId="{874E7421-5C8E-4073-859B-15478641C17B}" type="parTrans" cxnId="{1B4AE130-790D-4F9F-A4A0-57F349046DA7}">
      <dgm:prSet/>
      <dgm:spPr/>
      <dgm:t>
        <a:bodyPr/>
        <a:lstStyle/>
        <a:p>
          <a:endParaRPr lang="en-US"/>
        </a:p>
      </dgm:t>
    </dgm:pt>
    <dgm:pt modelId="{4D8528A7-A757-49AC-86E1-D021E171AC26}" type="sibTrans" cxnId="{1B4AE130-790D-4F9F-A4A0-57F349046DA7}">
      <dgm:prSet/>
      <dgm:spPr/>
      <dgm:t>
        <a:bodyPr/>
        <a:lstStyle/>
        <a:p>
          <a:endParaRPr lang="en-US"/>
        </a:p>
      </dgm:t>
    </dgm:pt>
    <dgm:pt modelId="{9C4AE677-3459-4FD9-AA7B-ADED62BC0F64}" type="pres">
      <dgm:prSet presAssocID="{C304ECB3-1B5E-4B1C-9918-4F461483ECC8}" presName="Name0" presStyleCnt="0">
        <dgm:presLayoutVars>
          <dgm:dir/>
          <dgm:resizeHandles val="exact"/>
        </dgm:presLayoutVars>
      </dgm:prSet>
      <dgm:spPr/>
    </dgm:pt>
    <dgm:pt modelId="{D09D7B8D-FC4F-4462-B179-9910DA1D2A80}" type="pres">
      <dgm:prSet presAssocID="{C304ECB3-1B5E-4B1C-9918-4F461483ECC8}" presName="cycle" presStyleCnt="0"/>
      <dgm:spPr/>
    </dgm:pt>
    <dgm:pt modelId="{8EF81256-EF8C-4FB4-87B9-96DE3C31AB4F}" type="pres">
      <dgm:prSet presAssocID="{8C5D1C2D-B8E0-491E-B72C-5166704064BA}" presName="nodeFirstNode" presStyleLbl="node1" presStyleIdx="0" presStyleCnt="6">
        <dgm:presLayoutVars>
          <dgm:bulletEnabled val="1"/>
        </dgm:presLayoutVars>
      </dgm:prSet>
      <dgm:spPr/>
    </dgm:pt>
    <dgm:pt modelId="{F88917E4-7308-43E4-9355-A71EACB97D42}" type="pres">
      <dgm:prSet presAssocID="{1DA644C9-901C-42A3-AC6B-AA35C25ACD73}" presName="sibTransFirstNode" presStyleLbl="bgShp" presStyleIdx="0" presStyleCnt="1"/>
      <dgm:spPr/>
    </dgm:pt>
    <dgm:pt modelId="{3C7A7D6B-49BE-442A-BE46-A497E77BA938}" type="pres">
      <dgm:prSet presAssocID="{D104D21A-80C7-48E1-88B6-6F94D625A67D}" presName="nodeFollowingNodes" presStyleLbl="node1" presStyleIdx="1" presStyleCnt="6">
        <dgm:presLayoutVars>
          <dgm:bulletEnabled val="1"/>
        </dgm:presLayoutVars>
      </dgm:prSet>
      <dgm:spPr/>
    </dgm:pt>
    <dgm:pt modelId="{039620F4-C859-4A1B-93CA-194DD9F215B8}" type="pres">
      <dgm:prSet presAssocID="{98B7B9A7-D574-41CA-92FA-9A51883CCFA0}" presName="nodeFollowingNodes" presStyleLbl="node1" presStyleIdx="2" presStyleCnt="6">
        <dgm:presLayoutVars>
          <dgm:bulletEnabled val="1"/>
        </dgm:presLayoutVars>
      </dgm:prSet>
      <dgm:spPr/>
    </dgm:pt>
    <dgm:pt modelId="{FBD5AF7D-AEE0-44DE-86EC-BE0A46EC7CC5}" type="pres">
      <dgm:prSet presAssocID="{B7CB1BD6-F1DF-42BC-B616-B085B5339028}" presName="nodeFollowingNodes" presStyleLbl="node1" presStyleIdx="3" presStyleCnt="6">
        <dgm:presLayoutVars>
          <dgm:bulletEnabled val="1"/>
        </dgm:presLayoutVars>
      </dgm:prSet>
      <dgm:spPr/>
    </dgm:pt>
    <dgm:pt modelId="{78CAD497-3CA9-4A1A-97B6-BBE12801185A}" type="pres">
      <dgm:prSet presAssocID="{CB966789-224C-4354-8B68-D3CEC419B50F}" presName="nodeFollowingNodes" presStyleLbl="node1" presStyleIdx="4" presStyleCnt="6">
        <dgm:presLayoutVars>
          <dgm:bulletEnabled val="1"/>
        </dgm:presLayoutVars>
      </dgm:prSet>
      <dgm:spPr/>
    </dgm:pt>
    <dgm:pt modelId="{477A69F0-653B-4559-9C67-8A9689DFAD55}" type="pres">
      <dgm:prSet presAssocID="{15E478F7-B532-4EAD-8EB5-5BFA4B153D63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26B0F019-1672-403A-AB83-46D8ABDD26E6}" type="presOf" srcId="{8C5D1C2D-B8E0-491E-B72C-5166704064BA}" destId="{8EF81256-EF8C-4FB4-87B9-96DE3C31AB4F}" srcOrd="0" destOrd="0" presId="urn:microsoft.com/office/officeart/2005/8/layout/cycle3"/>
    <dgm:cxn modelId="{1B4AE130-790D-4F9F-A4A0-57F349046DA7}" srcId="{C304ECB3-1B5E-4B1C-9918-4F461483ECC8}" destId="{15E478F7-B532-4EAD-8EB5-5BFA4B153D63}" srcOrd="5" destOrd="0" parTransId="{874E7421-5C8E-4073-859B-15478641C17B}" sibTransId="{4D8528A7-A757-49AC-86E1-D021E171AC26}"/>
    <dgm:cxn modelId="{BD2EBF36-D5FA-4296-A3BC-3BA7598A5031}" srcId="{C304ECB3-1B5E-4B1C-9918-4F461483ECC8}" destId="{CB966789-224C-4354-8B68-D3CEC419B50F}" srcOrd="4" destOrd="0" parTransId="{A0F233A4-3151-4F87-BC4B-93080F76EC24}" sibTransId="{A92D4355-048F-461D-A263-22B0E9C2C0D9}"/>
    <dgm:cxn modelId="{16A47C39-A415-495F-A663-270AE33BEAC3}" type="presOf" srcId="{C304ECB3-1B5E-4B1C-9918-4F461483ECC8}" destId="{9C4AE677-3459-4FD9-AA7B-ADED62BC0F64}" srcOrd="0" destOrd="0" presId="urn:microsoft.com/office/officeart/2005/8/layout/cycle3"/>
    <dgm:cxn modelId="{93E64779-C786-476A-A9FF-333A6B7F32D2}" type="presOf" srcId="{15E478F7-B532-4EAD-8EB5-5BFA4B153D63}" destId="{477A69F0-653B-4559-9C67-8A9689DFAD55}" srcOrd="0" destOrd="0" presId="urn:microsoft.com/office/officeart/2005/8/layout/cycle3"/>
    <dgm:cxn modelId="{ED60E07F-339B-4A17-99AA-B85FC9577F9F}" type="presOf" srcId="{1DA644C9-901C-42A3-AC6B-AA35C25ACD73}" destId="{F88917E4-7308-43E4-9355-A71EACB97D42}" srcOrd="0" destOrd="0" presId="urn:microsoft.com/office/officeart/2005/8/layout/cycle3"/>
    <dgm:cxn modelId="{94924884-A4BE-43BB-A8F9-66CF48A659B7}" type="presOf" srcId="{98B7B9A7-D574-41CA-92FA-9A51883CCFA0}" destId="{039620F4-C859-4A1B-93CA-194DD9F215B8}" srcOrd="0" destOrd="0" presId="urn:microsoft.com/office/officeart/2005/8/layout/cycle3"/>
    <dgm:cxn modelId="{35088286-743F-4DB6-BD81-A01D3B4B2E86}" srcId="{C304ECB3-1B5E-4B1C-9918-4F461483ECC8}" destId="{B7CB1BD6-F1DF-42BC-B616-B085B5339028}" srcOrd="3" destOrd="0" parTransId="{237981FC-BBDF-4617-8719-C2F2C9E7E904}" sibTransId="{A65D4414-197E-479B-B9C5-D7C1EB5E05FC}"/>
    <dgm:cxn modelId="{D6DC3E96-62F9-4C0E-872F-63D5E83D3498}" srcId="{C304ECB3-1B5E-4B1C-9918-4F461483ECC8}" destId="{8C5D1C2D-B8E0-491E-B72C-5166704064BA}" srcOrd="0" destOrd="0" parTransId="{5C1D7013-5157-4B92-B002-99A451938F2D}" sibTransId="{1DA644C9-901C-42A3-AC6B-AA35C25ACD73}"/>
    <dgm:cxn modelId="{F1EAB6C1-EFB1-475B-A649-A33A99541981}" srcId="{C304ECB3-1B5E-4B1C-9918-4F461483ECC8}" destId="{98B7B9A7-D574-41CA-92FA-9A51883CCFA0}" srcOrd="2" destOrd="0" parTransId="{63F6746C-435A-4524-8756-0C871A6F3863}" sibTransId="{71330AF9-0107-42DD-B5DA-21A8FE5E4C0C}"/>
    <dgm:cxn modelId="{4C77C6D3-94A3-475C-A8D7-2E67D7B76AA1}" type="presOf" srcId="{D104D21A-80C7-48E1-88B6-6F94D625A67D}" destId="{3C7A7D6B-49BE-442A-BE46-A497E77BA938}" srcOrd="0" destOrd="0" presId="urn:microsoft.com/office/officeart/2005/8/layout/cycle3"/>
    <dgm:cxn modelId="{0A6ADFD7-3E95-46BF-BEDF-7E9BD724D508}" srcId="{C304ECB3-1B5E-4B1C-9918-4F461483ECC8}" destId="{D104D21A-80C7-48E1-88B6-6F94D625A67D}" srcOrd="1" destOrd="0" parTransId="{CF7E078F-51BA-4BC0-A7E3-E267F8056AEA}" sibTransId="{2A37A346-51FF-47BF-ADCD-90F091425F64}"/>
    <dgm:cxn modelId="{8F8055DF-0A7F-4FFB-B794-8DAB07568DE6}" type="presOf" srcId="{B7CB1BD6-F1DF-42BC-B616-B085B5339028}" destId="{FBD5AF7D-AEE0-44DE-86EC-BE0A46EC7CC5}" srcOrd="0" destOrd="0" presId="urn:microsoft.com/office/officeart/2005/8/layout/cycle3"/>
    <dgm:cxn modelId="{7F38A6ED-EA60-4829-9ECA-1DBA54042C30}" type="presOf" srcId="{CB966789-224C-4354-8B68-D3CEC419B50F}" destId="{78CAD497-3CA9-4A1A-97B6-BBE12801185A}" srcOrd="0" destOrd="0" presId="urn:microsoft.com/office/officeart/2005/8/layout/cycle3"/>
    <dgm:cxn modelId="{7CC40F9A-CD14-401B-8449-EE3982540270}" type="presParOf" srcId="{9C4AE677-3459-4FD9-AA7B-ADED62BC0F64}" destId="{D09D7B8D-FC4F-4462-B179-9910DA1D2A80}" srcOrd="0" destOrd="0" presId="urn:microsoft.com/office/officeart/2005/8/layout/cycle3"/>
    <dgm:cxn modelId="{DB0C2037-30E2-4374-9DB7-BF4E9A4DE77B}" type="presParOf" srcId="{D09D7B8D-FC4F-4462-B179-9910DA1D2A80}" destId="{8EF81256-EF8C-4FB4-87B9-96DE3C31AB4F}" srcOrd="0" destOrd="0" presId="urn:microsoft.com/office/officeart/2005/8/layout/cycle3"/>
    <dgm:cxn modelId="{FCA18657-5238-4912-9D2D-7BC3389BA773}" type="presParOf" srcId="{D09D7B8D-FC4F-4462-B179-9910DA1D2A80}" destId="{F88917E4-7308-43E4-9355-A71EACB97D42}" srcOrd="1" destOrd="0" presId="urn:microsoft.com/office/officeart/2005/8/layout/cycle3"/>
    <dgm:cxn modelId="{4477942C-B89B-4538-A5A3-0382238E1085}" type="presParOf" srcId="{D09D7B8D-FC4F-4462-B179-9910DA1D2A80}" destId="{3C7A7D6B-49BE-442A-BE46-A497E77BA938}" srcOrd="2" destOrd="0" presId="urn:microsoft.com/office/officeart/2005/8/layout/cycle3"/>
    <dgm:cxn modelId="{9CB1DE29-B27D-4C94-A44F-6ED27DB9AC5E}" type="presParOf" srcId="{D09D7B8D-FC4F-4462-B179-9910DA1D2A80}" destId="{039620F4-C859-4A1B-93CA-194DD9F215B8}" srcOrd="3" destOrd="0" presId="urn:microsoft.com/office/officeart/2005/8/layout/cycle3"/>
    <dgm:cxn modelId="{91ABA71C-3AA5-46FB-AAD1-64A638ABE747}" type="presParOf" srcId="{D09D7B8D-FC4F-4462-B179-9910DA1D2A80}" destId="{FBD5AF7D-AEE0-44DE-86EC-BE0A46EC7CC5}" srcOrd="4" destOrd="0" presId="urn:microsoft.com/office/officeart/2005/8/layout/cycle3"/>
    <dgm:cxn modelId="{0176213B-3167-4344-A1A0-2B3390B74C63}" type="presParOf" srcId="{D09D7B8D-FC4F-4462-B179-9910DA1D2A80}" destId="{78CAD497-3CA9-4A1A-97B6-BBE12801185A}" srcOrd="5" destOrd="0" presId="urn:microsoft.com/office/officeart/2005/8/layout/cycle3"/>
    <dgm:cxn modelId="{C356AB99-D735-4452-85F6-C9E29E45D478}" type="presParOf" srcId="{D09D7B8D-FC4F-4462-B179-9910DA1D2A80}" destId="{477A69F0-653B-4559-9C67-8A9689DFAD55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73D9031-94DE-4A31-A090-CE459160122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63D107C-BFAF-44FB-8F87-87A3A78B2A95}">
      <dgm:prSet/>
      <dgm:spPr/>
      <dgm:t>
        <a:bodyPr/>
        <a:lstStyle/>
        <a:p>
          <a:r>
            <a:rPr lang="bg-BG" b="1" baseline="0"/>
            <a:t>Използвани технологии</a:t>
          </a:r>
          <a:endParaRPr lang="en-US"/>
        </a:p>
      </dgm:t>
    </dgm:pt>
    <dgm:pt modelId="{F1EA52E1-44D2-445C-9EAB-D28FC4E54808}" type="parTrans" cxnId="{5D86CB45-42B6-4F7B-BE7F-7AE4C8F7E335}">
      <dgm:prSet/>
      <dgm:spPr/>
      <dgm:t>
        <a:bodyPr/>
        <a:lstStyle/>
        <a:p>
          <a:endParaRPr lang="en-US"/>
        </a:p>
      </dgm:t>
    </dgm:pt>
    <dgm:pt modelId="{92D06720-62E1-4FC5-ACD8-D8F774D53FD7}" type="sibTrans" cxnId="{5D86CB45-42B6-4F7B-BE7F-7AE4C8F7E335}">
      <dgm:prSet/>
      <dgm:spPr/>
      <dgm:t>
        <a:bodyPr/>
        <a:lstStyle/>
        <a:p>
          <a:endParaRPr lang="en-US"/>
        </a:p>
      </dgm:t>
    </dgm:pt>
    <dgm:pt modelId="{F88C0397-34AE-4B3B-8E24-5763568B1422}">
      <dgm:prSet custT="1"/>
      <dgm:spPr/>
      <dgm:t>
        <a:bodyPr/>
        <a:lstStyle/>
        <a:p>
          <a:r>
            <a:rPr lang="en-US" sz="2000" b="1" baseline="0" dirty="0"/>
            <a:t>Entity Framework</a:t>
          </a:r>
          <a:endParaRPr lang="en-US" sz="2000" b="1" dirty="0"/>
        </a:p>
      </dgm:t>
    </dgm:pt>
    <dgm:pt modelId="{26825A6F-D4EE-4AAD-A53C-5B31E6004343}" type="parTrans" cxnId="{B6E74C71-5FB3-4F9C-9451-CB17011C2F1A}">
      <dgm:prSet/>
      <dgm:spPr/>
      <dgm:t>
        <a:bodyPr/>
        <a:lstStyle/>
        <a:p>
          <a:endParaRPr lang="en-US"/>
        </a:p>
      </dgm:t>
    </dgm:pt>
    <dgm:pt modelId="{753150F8-F290-4ED9-B4DD-9DBCB56A71B3}" type="sibTrans" cxnId="{B6E74C71-5FB3-4F9C-9451-CB17011C2F1A}">
      <dgm:prSet/>
      <dgm:spPr/>
      <dgm:t>
        <a:bodyPr/>
        <a:lstStyle/>
        <a:p>
          <a:endParaRPr lang="en-US"/>
        </a:p>
      </dgm:t>
    </dgm:pt>
    <dgm:pt modelId="{C66EF8D4-F8C8-4E1C-9CEE-16255D21ED72}">
      <dgm:prSet/>
      <dgm:spPr/>
      <dgm:t>
        <a:bodyPr/>
        <a:lstStyle/>
        <a:p>
          <a:r>
            <a:rPr lang="en-US" b="1" baseline="0" dirty="0" err="1"/>
            <a:t>Microsoft.VisualStudio.TestTools.UnitTesting</a:t>
          </a:r>
          <a:r>
            <a:rPr lang="en-US" b="1" baseline="0" dirty="0"/>
            <a:t>;</a:t>
          </a:r>
          <a:endParaRPr lang="en-US" b="1" dirty="0"/>
        </a:p>
      </dgm:t>
    </dgm:pt>
    <dgm:pt modelId="{A9FF19C8-58F0-4EDE-9E95-33377D99469C}" type="parTrans" cxnId="{76EC98C2-1BE1-4E3D-959D-B72894DFFAB2}">
      <dgm:prSet/>
      <dgm:spPr/>
      <dgm:t>
        <a:bodyPr/>
        <a:lstStyle/>
        <a:p>
          <a:endParaRPr lang="en-US"/>
        </a:p>
      </dgm:t>
    </dgm:pt>
    <dgm:pt modelId="{BFB7AB42-80CE-479B-9CF1-5620A384BA61}" type="sibTrans" cxnId="{76EC98C2-1BE1-4E3D-959D-B72894DFFAB2}">
      <dgm:prSet/>
      <dgm:spPr/>
      <dgm:t>
        <a:bodyPr/>
        <a:lstStyle/>
        <a:p>
          <a:endParaRPr lang="en-US"/>
        </a:p>
      </dgm:t>
    </dgm:pt>
    <dgm:pt modelId="{A2254CFA-AB5A-4904-96EA-27A402E8CFCF}" type="pres">
      <dgm:prSet presAssocID="{B73D9031-94DE-4A31-A090-CE459160122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713C2C4-B871-448D-A904-5363B96995C4}" type="pres">
      <dgm:prSet presAssocID="{963D107C-BFAF-44FB-8F87-87A3A78B2A95}" presName="hierRoot1" presStyleCnt="0"/>
      <dgm:spPr/>
    </dgm:pt>
    <dgm:pt modelId="{9394B74C-459F-4751-9C36-A8F4503ACA32}" type="pres">
      <dgm:prSet presAssocID="{963D107C-BFAF-44FB-8F87-87A3A78B2A95}" presName="composite" presStyleCnt="0"/>
      <dgm:spPr/>
    </dgm:pt>
    <dgm:pt modelId="{43FA135C-3C2C-4542-8DE9-A515F0CB18F0}" type="pres">
      <dgm:prSet presAssocID="{963D107C-BFAF-44FB-8F87-87A3A78B2A95}" presName="background" presStyleLbl="node0" presStyleIdx="0" presStyleCnt="1"/>
      <dgm:spPr/>
    </dgm:pt>
    <dgm:pt modelId="{DE20B2F9-0F67-4007-AE8B-85CCA5EEE6D6}" type="pres">
      <dgm:prSet presAssocID="{963D107C-BFAF-44FB-8F87-87A3A78B2A95}" presName="text" presStyleLbl="fgAcc0" presStyleIdx="0" presStyleCnt="1">
        <dgm:presLayoutVars>
          <dgm:chPref val="3"/>
        </dgm:presLayoutVars>
      </dgm:prSet>
      <dgm:spPr/>
    </dgm:pt>
    <dgm:pt modelId="{F9C59D52-A9FA-4273-BC2B-E358E6ACF36D}" type="pres">
      <dgm:prSet presAssocID="{963D107C-BFAF-44FB-8F87-87A3A78B2A95}" presName="hierChild2" presStyleCnt="0"/>
      <dgm:spPr/>
    </dgm:pt>
    <dgm:pt modelId="{6041CD76-484A-406B-8D0F-213E477496B8}" type="pres">
      <dgm:prSet presAssocID="{26825A6F-D4EE-4AAD-A53C-5B31E6004343}" presName="Name10" presStyleLbl="parChTrans1D2" presStyleIdx="0" presStyleCnt="2"/>
      <dgm:spPr/>
    </dgm:pt>
    <dgm:pt modelId="{2912A9DC-783B-452F-A78A-CA9CBEEE7F29}" type="pres">
      <dgm:prSet presAssocID="{F88C0397-34AE-4B3B-8E24-5763568B1422}" presName="hierRoot2" presStyleCnt="0"/>
      <dgm:spPr/>
    </dgm:pt>
    <dgm:pt modelId="{BA64CB67-EEE1-4E00-ABE9-DA484ED655C4}" type="pres">
      <dgm:prSet presAssocID="{F88C0397-34AE-4B3B-8E24-5763568B1422}" presName="composite2" presStyleCnt="0"/>
      <dgm:spPr/>
    </dgm:pt>
    <dgm:pt modelId="{2EBB64D7-4AA0-4C3B-8D73-A0CDAEF92322}" type="pres">
      <dgm:prSet presAssocID="{F88C0397-34AE-4B3B-8E24-5763568B1422}" presName="background2" presStyleLbl="node2" presStyleIdx="0" presStyleCnt="2"/>
      <dgm:spPr/>
    </dgm:pt>
    <dgm:pt modelId="{39B202BF-F1E5-46DB-85C5-31FEFDC04D5C}" type="pres">
      <dgm:prSet presAssocID="{F88C0397-34AE-4B3B-8E24-5763568B1422}" presName="text2" presStyleLbl="fgAcc2" presStyleIdx="0" presStyleCnt="2">
        <dgm:presLayoutVars>
          <dgm:chPref val="3"/>
        </dgm:presLayoutVars>
      </dgm:prSet>
      <dgm:spPr/>
    </dgm:pt>
    <dgm:pt modelId="{3B0CEF3A-2640-41AB-902B-28988741E53D}" type="pres">
      <dgm:prSet presAssocID="{F88C0397-34AE-4B3B-8E24-5763568B1422}" presName="hierChild3" presStyleCnt="0"/>
      <dgm:spPr/>
    </dgm:pt>
    <dgm:pt modelId="{2DCF8288-0C61-4BBD-9EA4-70CC626111CE}" type="pres">
      <dgm:prSet presAssocID="{A9FF19C8-58F0-4EDE-9E95-33377D99469C}" presName="Name10" presStyleLbl="parChTrans1D2" presStyleIdx="1" presStyleCnt="2"/>
      <dgm:spPr/>
    </dgm:pt>
    <dgm:pt modelId="{2256147E-2A10-4075-92B2-442E2CD5889A}" type="pres">
      <dgm:prSet presAssocID="{C66EF8D4-F8C8-4E1C-9CEE-16255D21ED72}" presName="hierRoot2" presStyleCnt="0"/>
      <dgm:spPr/>
    </dgm:pt>
    <dgm:pt modelId="{F1B5A11E-501E-4E7F-8A78-038C74F6F068}" type="pres">
      <dgm:prSet presAssocID="{C66EF8D4-F8C8-4E1C-9CEE-16255D21ED72}" presName="composite2" presStyleCnt="0"/>
      <dgm:spPr/>
    </dgm:pt>
    <dgm:pt modelId="{D292DB4D-28A3-4866-BAB5-BED8288BE19E}" type="pres">
      <dgm:prSet presAssocID="{C66EF8D4-F8C8-4E1C-9CEE-16255D21ED72}" presName="background2" presStyleLbl="node2" presStyleIdx="1" presStyleCnt="2"/>
      <dgm:spPr/>
    </dgm:pt>
    <dgm:pt modelId="{F49EAE4E-0A39-4811-A79B-91DA543FE629}" type="pres">
      <dgm:prSet presAssocID="{C66EF8D4-F8C8-4E1C-9CEE-16255D21ED72}" presName="text2" presStyleLbl="fgAcc2" presStyleIdx="1" presStyleCnt="2">
        <dgm:presLayoutVars>
          <dgm:chPref val="3"/>
        </dgm:presLayoutVars>
      </dgm:prSet>
      <dgm:spPr/>
    </dgm:pt>
    <dgm:pt modelId="{78DFE0D0-A63D-4527-B5E1-117AA61AA386}" type="pres">
      <dgm:prSet presAssocID="{C66EF8D4-F8C8-4E1C-9CEE-16255D21ED72}" presName="hierChild3" presStyleCnt="0"/>
      <dgm:spPr/>
    </dgm:pt>
  </dgm:ptLst>
  <dgm:cxnLst>
    <dgm:cxn modelId="{C02D1206-8625-4615-AFDC-CD0E8553985F}" type="presOf" srcId="{963D107C-BFAF-44FB-8F87-87A3A78B2A95}" destId="{DE20B2F9-0F67-4007-AE8B-85CCA5EEE6D6}" srcOrd="0" destOrd="0" presId="urn:microsoft.com/office/officeart/2005/8/layout/hierarchy1"/>
    <dgm:cxn modelId="{EB325013-C1E5-4A34-BA8A-B15B198C178D}" type="presOf" srcId="{26825A6F-D4EE-4AAD-A53C-5B31E6004343}" destId="{6041CD76-484A-406B-8D0F-213E477496B8}" srcOrd="0" destOrd="0" presId="urn:microsoft.com/office/officeart/2005/8/layout/hierarchy1"/>
    <dgm:cxn modelId="{5D86CB45-42B6-4F7B-BE7F-7AE4C8F7E335}" srcId="{B73D9031-94DE-4A31-A090-CE4591601229}" destId="{963D107C-BFAF-44FB-8F87-87A3A78B2A95}" srcOrd="0" destOrd="0" parTransId="{F1EA52E1-44D2-445C-9EAB-D28FC4E54808}" sibTransId="{92D06720-62E1-4FC5-ACD8-D8F774D53FD7}"/>
    <dgm:cxn modelId="{F90BE86B-6805-4EB7-896D-6AE609E854C4}" type="presOf" srcId="{C66EF8D4-F8C8-4E1C-9CEE-16255D21ED72}" destId="{F49EAE4E-0A39-4811-A79B-91DA543FE629}" srcOrd="0" destOrd="0" presId="urn:microsoft.com/office/officeart/2005/8/layout/hierarchy1"/>
    <dgm:cxn modelId="{B6E74C71-5FB3-4F9C-9451-CB17011C2F1A}" srcId="{963D107C-BFAF-44FB-8F87-87A3A78B2A95}" destId="{F88C0397-34AE-4B3B-8E24-5763568B1422}" srcOrd="0" destOrd="0" parTransId="{26825A6F-D4EE-4AAD-A53C-5B31E6004343}" sibTransId="{753150F8-F290-4ED9-B4DD-9DBCB56A71B3}"/>
    <dgm:cxn modelId="{B18538A5-5A8D-4599-8AB3-BD21522F74E5}" type="presOf" srcId="{A9FF19C8-58F0-4EDE-9E95-33377D99469C}" destId="{2DCF8288-0C61-4BBD-9EA4-70CC626111CE}" srcOrd="0" destOrd="0" presId="urn:microsoft.com/office/officeart/2005/8/layout/hierarchy1"/>
    <dgm:cxn modelId="{76EC98C2-1BE1-4E3D-959D-B72894DFFAB2}" srcId="{963D107C-BFAF-44FB-8F87-87A3A78B2A95}" destId="{C66EF8D4-F8C8-4E1C-9CEE-16255D21ED72}" srcOrd="1" destOrd="0" parTransId="{A9FF19C8-58F0-4EDE-9E95-33377D99469C}" sibTransId="{BFB7AB42-80CE-479B-9CF1-5620A384BA61}"/>
    <dgm:cxn modelId="{3A49AEF2-F329-4B5E-96C2-7E115247F2E8}" type="presOf" srcId="{F88C0397-34AE-4B3B-8E24-5763568B1422}" destId="{39B202BF-F1E5-46DB-85C5-31FEFDC04D5C}" srcOrd="0" destOrd="0" presId="urn:microsoft.com/office/officeart/2005/8/layout/hierarchy1"/>
    <dgm:cxn modelId="{BE2B49F3-3769-4217-8EF1-0B671E1E2CEC}" type="presOf" srcId="{B73D9031-94DE-4A31-A090-CE4591601229}" destId="{A2254CFA-AB5A-4904-96EA-27A402E8CFCF}" srcOrd="0" destOrd="0" presId="urn:microsoft.com/office/officeart/2005/8/layout/hierarchy1"/>
    <dgm:cxn modelId="{A57491A9-1C3E-4C6B-8B18-97701DB4E779}" type="presParOf" srcId="{A2254CFA-AB5A-4904-96EA-27A402E8CFCF}" destId="{0713C2C4-B871-448D-A904-5363B96995C4}" srcOrd="0" destOrd="0" presId="urn:microsoft.com/office/officeart/2005/8/layout/hierarchy1"/>
    <dgm:cxn modelId="{41A1035D-53E4-40B7-A5D4-CB882821D76F}" type="presParOf" srcId="{0713C2C4-B871-448D-A904-5363B96995C4}" destId="{9394B74C-459F-4751-9C36-A8F4503ACA32}" srcOrd="0" destOrd="0" presId="urn:microsoft.com/office/officeart/2005/8/layout/hierarchy1"/>
    <dgm:cxn modelId="{4C5A2742-1191-4901-BCDD-45A16D7A75C4}" type="presParOf" srcId="{9394B74C-459F-4751-9C36-A8F4503ACA32}" destId="{43FA135C-3C2C-4542-8DE9-A515F0CB18F0}" srcOrd="0" destOrd="0" presId="urn:microsoft.com/office/officeart/2005/8/layout/hierarchy1"/>
    <dgm:cxn modelId="{DBF543E4-1583-4DF4-871F-9198EC7DBA12}" type="presParOf" srcId="{9394B74C-459F-4751-9C36-A8F4503ACA32}" destId="{DE20B2F9-0F67-4007-AE8B-85CCA5EEE6D6}" srcOrd="1" destOrd="0" presId="urn:microsoft.com/office/officeart/2005/8/layout/hierarchy1"/>
    <dgm:cxn modelId="{544112B2-CEB0-46A0-B2B5-B2C00927B529}" type="presParOf" srcId="{0713C2C4-B871-448D-A904-5363B96995C4}" destId="{F9C59D52-A9FA-4273-BC2B-E358E6ACF36D}" srcOrd="1" destOrd="0" presId="urn:microsoft.com/office/officeart/2005/8/layout/hierarchy1"/>
    <dgm:cxn modelId="{BAFBE0B3-1E59-4F35-AFE3-7DEABBD5F932}" type="presParOf" srcId="{F9C59D52-A9FA-4273-BC2B-E358E6ACF36D}" destId="{6041CD76-484A-406B-8D0F-213E477496B8}" srcOrd="0" destOrd="0" presId="urn:microsoft.com/office/officeart/2005/8/layout/hierarchy1"/>
    <dgm:cxn modelId="{DA8D023B-93F2-4366-A8DE-22A07076CBBA}" type="presParOf" srcId="{F9C59D52-A9FA-4273-BC2B-E358E6ACF36D}" destId="{2912A9DC-783B-452F-A78A-CA9CBEEE7F29}" srcOrd="1" destOrd="0" presId="urn:microsoft.com/office/officeart/2005/8/layout/hierarchy1"/>
    <dgm:cxn modelId="{1666BD71-74D2-429B-970A-FA6F0BABF000}" type="presParOf" srcId="{2912A9DC-783B-452F-A78A-CA9CBEEE7F29}" destId="{BA64CB67-EEE1-4E00-ABE9-DA484ED655C4}" srcOrd="0" destOrd="0" presId="urn:microsoft.com/office/officeart/2005/8/layout/hierarchy1"/>
    <dgm:cxn modelId="{9792663A-4FB3-4EB9-9A55-26D819D54796}" type="presParOf" srcId="{BA64CB67-EEE1-4E00-ABE9-DA484ED655C4}" destId="{2EBB64D7-4AA0-4C3B-8D73-A0CDAEF92322}" srcOrd="0" destOrd="0" presId="urn:microsoft.com/office/officeart/2005/8/layout/hierarchy1"/>
    <dgm:cxn modelId="{469A08BA-DBE0-4301-9163-36E1234467BB}" type="presParOf" srcId="{BA64CB67-EEE1-4E00-ABE9-DA484ED655C4}" destId="{39B202BF-F1E5-46DB-85C5-31FEFDC04D5C}" srcOrd="1" destOrd="0" presId="urn:microsoft.com/office/officeart/2005/8/layout/hierarchy1"/>
    <dgm:cxn modelId="{EF8A5368-969B-41C3-BB4F-6F2943F93E06}" type="presParOf" srcId="{2912A9DC-783B-452F-A78A-CA9CBEEE7F29}" destId="{3B0CEF3A-2640-41AB-902B-28988741E53D}" srcOrd="1" destOrd="0" presId="urn:microsoft.com/office/officeart/2005/8/layout/hierarchy1"/>
    <dgm:cxn modelId="{42B8EB2F-1B37-4C31-96C3-F9F7737EA596}" type="presParOf" srcId="{F9C59D52-A9FA-4273-BC2B-E358E6ACF36D}" destId="{2DCF8288-0C61-4BBD-9EA4-70CC626111CE}" srcOrd="2" destOrd="0" presId="urn:microsoft.com/office/officeart/2005/8/layout/hierarchy1"/>
    <dgm:cxn modelId="{00D80A4C-FC95-4D15-B8EB-3FCC1DE33B53}" type="presParOf" srcId="{F9C59D52-A9FA-4273-BC2B-E358E6ACF36D}" destId="{2256147E-2A10-4075-92B2-442E2CD5889A}" srcOrd="3" destOrd="0" presId="urn:microsoft.com/office/officeart/2005/8/layout/hierarchy1"/>
    <dgm:cxn modelId="{F7D78E60-53FB-46A4-B2EE-028DB3015412}" type="presParOf" srcId="{2256147E-2A10-4075-92B2-442E2CD5889A}" destId="{F1B5A11E-501E-4E7F-8A78-038C74F6F068}" srcOrd="0" destOrd="0" presId="urn:microsoft.com/office/officeart/2005/8/layout/hierarchy1"/>
    <dgm:cxn modelId="{C09E3BA7-9FBD-4362-B887-78738AD38281}" type="presParOf" srcId="{F1B5A11E-501E-4E7F-8A78-038C74F6F068}" destId="{D292DB4D-28A3-4866-BAB5-BED8288BE19E}" srcOrd="0" destOrd="0" presId="urn:microsoft.com/office/officeart/2005/8/layout/hierarchy1"/>
    <dgm:cxn modelId="{B5AED5B7-13C8-491F-AF0E-005F61CE29CD}" type="presParOf" srcId="{F1B5A11E-501E-4E7F-8A78-038C74F6F068}" destId="{F49EAE4E-0A39-4811-A79B-91DA543FE629}" srcOrd="1" destOrd="0" presId="urn:microsoft.com/office/officeart/2005/8/layout/hierarchy1"/>
    <dgm:cxn modelId="{7EA9CA28-0E37-4041-8F06-351BE5DE6187}" type="presParOf" srcId="{2256147E-2A10-4075-92B2-442E2CD5889A}" destId="{78DFE0D0-A63D-4527-B5E1-117AA61AA3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D8441-BB65-4675-93E6-F4EE3570CF88}">
      <dsp:nvSpPr>
        <dsp:cNvPr id="0" name=""/>
        <dsp:cNvSpPr/>
      </dsp:nvSpPr>
      <dsp:spPr>
        <a:xfrm>
          <a:off x="7445126" y="1402186"/>
          <a:ext cx="2182828" cy="519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965"/>
              </a:lnTo>
              <a:lnTo>
                <a:pt x="2182828" y="353965"/>
              </a:lnTo>
              <a:lnTo>
                <a:pt x="2182828" y="5194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ECA78-05DA-4AFD-A7C4-155C47C43370}">
      <dsp:nvSpPr>
        <dsp:cNvPr id="0" name=""/>
        <dsp:cNvSpPr/>
      </dsp:nvSpPr>
      <dsp:spPr>
        <a:xfrm>
          <a:off x="7399406" y="1402186"/>
          <a:ext cx="91440" cy="5194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94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9BA8F-175E-4237-BAEB-12C9B8407039}">
      <dsp:nvSpPr>
        <dsp:cNvPr id="0" name=""/>
        <dsp:cNvSpPr/>
      </dsp:nvSpPr>
      <dsp:spPr>
        <a:xfrm>
          <a:off x="5262298" y="1402186"/>
          <a:ext cx="2182828" cy="519414"/>
        </a:xfrm>
        <a:custGeom>
          <a:avLst/>
          <a:gdLst/>
          <a:ahLst/>
          <a:cxnLst/>
          <a:rect l="0" t="0" r="0" b="0"/>
          <a:pathLst>
            <a:path>
              <a:moveTo>
                <a:pt x="2182828" y="0"/>
              </a:moveTo>
              <a:lnTo>
                <a:pt x="2182828" y="353965"/>
              </a:lnTo>
              <a:lnTo>
                <a:pt x="0" y="353965"/>
              </a:lnTo>
              <a:lnTo>
                <a:pt x="0" y="5194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57A037-DCD3-4E65-A2A2-5A6292C43B06}">
      <dsp:nvSpPr>
        <dsp:cNvPr id="0" name=""/>
        <dsp:cNvSpPr/>
      </dsp:nvSpPr>
      <dsp:spPr>
        <a:xfrm>
          <a:off x="3665" y="268107"/>
          <a:ext cx="1785950" cy="11340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81881C-0C4A-4525-816E-E29F49F896F7}">
      <dsp:nvSpPr>
        <dsp:cNvPr id="0" name=""/>
        <dsp:cNvSpPr/>
      </dsp:nvSpPr>
      <dsp:spPr>
        <a:xfrm>
          <a:off x="202104" y="456624"/>
          <a:ext cx="1785950" cy="1134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700" b="0" kern="1200" baseline="0"/>
            <a:t>Цели</a:t>
          </a:r>
          <a:endParaRPr lang="en-US" sz="1700" kern="1200"/>
        </a:p>
      </dsp:txBody>
      <dsp:txXfrm>
        <a:off x="235320" y="489840"/>
        <a:ext cx="1719518" cy="1067646"/>
      </dsp:txXfrm>
    </dsp:sp>
    <dsp:sp modelId="{979EF72D-AE58-4DC3-A1E8-B08E01868F3D}">
      <dsp:nvSpPr>
        <dsp:cNvPr id="0" name=""/>
        <dsp:cNvSpPr/>
      </dsp:nvSpPr>
      <dsp:spPr>
        <a:xfrm>
          <a:off x="2186493" y="268107"/>
          <a:ext cx="1785950" cy="11340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7A41D-C434-46CE-ACCF-8C4DA4A5E2CF}">
      <dsp:nvSpPr>
        <dsp:cNvPr id="0" name=""/>
        <dsp:cNvSpPr/>
      </dsp:nvSpPr>
      <dsp:spPr>
        <a:xfrm>
          <a:off x="2384932" y="456624"/>
          <a:ext cx="1785950" cy="1134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700" b="0" kern="1200" baseline="0"/>
            <a:t>Разпределение на ролите</a:t>
          </a:r>
          <a:endParaRPr lang="en-US" sz="1700" kern="1200"/>
        </a:p>
      </dsp:txBody>
      <dsp:txXfrm>
        <a:off x="2418148" y="489840"/>
        <a:ext cx="1719518" cy="1067646"/>
      </dsp:txXfrm>
    </dsp:sp>
    <dsp:sp modelId="{993BC6FA-0B93-4D01-95AB-609A4A69C91A}">
      <dsp:nvSpPr>
        <dsp:cNvPr id="0" name=""/>
        <dsp:cNvSpPr/>
      </dsp:nvSpPr>
      <dsp:spPr>
        <a:xfrm>
          <a:off x="4369322" y="268107"/>
          <a:ext cx="1785950" cy="11340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A4B17-4D80-4616-9A92-A8FC984B3D18}">
      <dsp:nvSpPr>
        <dsp:cNvPr id="0" name=""/>
        <dsp:cNvSpPr/>
      </dsp:nvSpPr>
      <dsp:spPr>
        <a:xfrm>
          <a:off x="4567761" y="456624"/>
          <a:ext cx="1785950" cy="1134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kern="1200" baseline="0" dirty="0" err="1"/>
            <a:t>Основни</a:t>
          </a:r>
          <a:r>
            <a:rPr lang="ru-RU" sz="1700" b="0" kern="1200" baseline="0" dirty="0"/>
            <a:t> </a:t>
          </a:r>
          <a:r>
            <a:rPr lang="ru-RU" sz="1700" b="0" kern="1200" baseline="0" dirty="0" err="1"/>
            <a:t>етапи</a:t>
          </a:r>
          <a:r>
            <a:rPr lang="ru-RU" sz="1700" b="0" kern="1200" baseline="0" dirty="0"/>
            <a:t> в </a:t>
          </a:r>
          <a:r>
            <a:rPr lang="ru-RU" sz="1700" b="0" kern="1200" baseline="0" dirty="0" err="1"/>
            <a:t>реализирането</a:t>
          </a:r>
          <a:r>
            <a:rPr lang="ru-RU" sz="1700" b="0" kern="1200" baseline="0" dirty="0"/>
            <a:t> на проекта </a:t>
          </a:r>
          <a:endParaRPr lang="en-US" sz="1700" kern="1200" dirty="0"/>
        </a:p>
      </dsp:txBody>
      <dsp:txXfrm>
        <a:off x="4600977" y="489840"/>
        <a:ext cx="1719518" cy="1067646"/>
      </dsp:txXfrm>
    </dsp:sp>
    <dsp:sp modelId="{33FDBD94-EE3C-44D9-9AAB-822351A95546}">
      <dsp:nvSpPr>
        <dsp:cNvPr id="0" name=""/>
        <dsp:cNvSpPr/>
      </dsp:nvSpPr>
      <dsp:spPr>
        <a:xfrm>
          <a:off x="6552151" y="268107"/>
          <a:ext cx="1785950" cy="11340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BECA04-CB3B-4963-B816-7DCEE9A01FCC}">
      <dsp:nvSpPr>
        <dsp:cNvPr id="0" name=""/>
        <dsp:cNvSpPr/>
      </dsp:nvSpPr>
      <dsp:spPr>
        <a:xfrm>
          <a:off x="6750590" y="456624"/>
          <a:ext cx="1785950" cy="1134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700" b="0" kern="1200" baseline="0"/>
            <a:t>Реализация </a:t>
          </a:r>
          <a:endParaRPr lang="en-US" sz="1700" kern="1200"/>
        </a:p>
      </dsp:txBody>
      <dsp:txXfrm>
        <a:off x="6783806" y="489840"/>
        <a:ext cx="1719518" cy="1067646"/>
      </dsp:txXfrm>
    </dsp:sp>
    <dsp:sp modelId="{01113FE2-FE7A-43CB-9F55-97DD1BB687C1}">
      <dsp:nvSpPr>
        <dsp:cNvPr id="0" name=""/>
        <dsp:cNvSpPr/>
      </dsp:nvSpPr>
      <dsp:spPr>
        <a:xfrm>
          <a:off x="4369322" y="1921600"/>
          <a:ext cx="1785950" cy="11340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7129A-5C03-489A-B44A-7CD335B8BD8C}">
      <dsp:nvSpPr>
        <dsp:cNvPr id="0" name=""/>
        <dsp:cNvSpPr/>
      </dsp:nvSpPr>
      <dsp:spPr>
        <a:xfrm>
          <a:off x="4567761" y="2110117"/>
          <a:ext cx="1785950" cy="1134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700" b="0" kern="1200" baseline="0"/>
            <a:t>- </a:t>
          </a:r>
          <a:r>
            <a:rPr lang="bg-BG" sz="1700" b="0" i="1" kern="1200" baseline="0"/>
            <a:t>Използвани технологии </a:t>
          </a:r>
          <a:endParaRPr lang="en-US" sz="1700" kern="1200"/>
        </a:p>
      </dsp:txBody>
      <dsp:txXfrm>
        <a:off x="4600977" y="2143333"/>
        <a:ext cx="1719518" cy="1067646"/>
      </dsp:txXfrm>
    </dsp:sp>
    <dsp:sp modelId="{8DEDC951-5B2A-4B2B-A604-EFC363E82BC6}">
      <dsp:nvSpPr>
        <dsp:cNvPr id="0" name=""/>
        <dsp:cNvSpPr/>
      </dsp:nvSpPr>
      <dsp:spPr>
        <a:xfrm>
          <a:off x="6552151" y="1921600"/>
          <a:ext cx="1785950" cy="11340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6BD99-4762-41B0-8AF4-DA8AF0D1B1E0}">
      <dsp:nvSpPr>
        <dsp:cNvPr id="0" name=""/>
        <dsp:cNvSpPr/>
      </dsp:nvSpPr>
      <dsp:spPr>
        <a:xfrm>
          <a:off x="6750590" y="2110117"/>
          <a:ext cx="1785950" cy="1134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700" b="0" i="1" kern="1200" baseline="0" dirty="0"/>
            <a:t>- </a:t>
          </a:r>
          <a:r>
            <a:rPr lang="ru-RU" sz="1700" b="0" i="1" kern="1200" baseline="0" dirty="0"/>
            <a:t>Описание и </a:t>
          </a:r>
          <a:r>
            <a:rPr lang="ru-RU" sz="1700" b="0" i="1" kern="1200" baseline="0" dirty="0" err="1"/>
            <a:t>скрийншоти</a:t>
          </a:r>
          <a:r>
            <a:rPr lang="ru-RU" sz="1700" b="0" i="1" kern="1200" baseline="0" dirty="0"/>
            <a:t> на </a:t>
          </a:r>
          <a:r>
            <a:rPr lang="ru-RU" sz="1700" b="0" i="1" kern="1200" baseline="0" dirty="0" err="1"/>
            <a:t>приложението</a:t>
          </a:r>
          <a:endParaRPr lang="en-US" sz="1700" kern="1200" dirty="0"/>
        </a:p>
      </dsp:txBody>
      <dsp:txXfrm>
        <a:off x="6783806" y="2143333"/>
        <a:ext cx="1719518" cy="1067646"/>
      </dsp:txXfrm>
    </dsp:sp>
    <dsp:sp modelId="{717805AA-7DC2-43FF-A8BC-4A7940556947}">
      <dsp:nvSpPr>
        <dsp:cNvPr id="0" name=""/>
        <dsp:cNvSpPr/>
      </dsp:nvSpPr>
      <dsp:spPr>
        <a:xfrm>
          <a:off x="8734980" y="1921600"/>
          <a:ext cx="1785950" cy="11340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5FC6F-B258-4337-A689-1AD2FA99E059}">
      <dsp:nvSpPr>
        <dsp:cNvPr id="0" name=""/>
        <dsp:cNvSpPr/>
      </dsp:nvSpPr>
      <dsp:spPr>
        <a:xfrm>
          <a:off x="8933419" y="2110117"/>
          <a:ext cx="1785950" cy="1134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i="1" kern="1200" baseline="0" dirty="0"/>
            <a:t>- </a:t>
          </a:r>
          <a:r>
            <a:rPr lang="ru-RU" sz="1700" b="0" i="1" kern="1200" baseline="0" dirty="0" err="1"/>
            <a:t>Програмен</a:t>
          </a:r>
          <a:r>
            <a:rPr lang="ru-RU" sz="1700" b="0" i="1" kern="1200" baseline="0" dirty="0"/>
            <a:t> код на </a:t>
          </a:r>
          <a:r>
            <a:rPr lang="ru-RU" sz="1700" b="0" i="1" kern="1200" baseline="0" dirty="0" err="1"/>
            <a:t>по-важните</a:t>
          </a:r>
          <a:r>
            <a:rPr lang="ru-RU" sz="1700" b="0" i="1" kern="1200" baseline="0" dirty="0"/>
            <a:t> </a:t>
          </a:r>
          <a:r>
            <a:rPr lang="ru-RU" sz="1700" b="0" i="1" kern="1200" baseline="0" dirty="0" err="1"/>
            <a:t>методи</a:t>
          </a:r>
          <a:r>
            <a:rPr lang="ru-RU" sz="1700" b="0" i="1" kern="1200" baseline="0" dirty="0"/>
            <a:t> </a:t>
          </a:r>
          <a:endParaRPr lang="en-US" sz="1700" kern="1200" dirty="0"/>
        </a:p>
      </dsp:txBody>
      <dsp:txXfrm>
        <a:off x="8966635" y="2143333"/>
        <a:ext cx="1719518" cy="10676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78AB2-EEF3-4B40-8E3B-9BFF8FF3511D}">
      <dsp:nvSpPr>
        <dsp:cNvPr id="0" name=""/>
        <dsp:cNvSpPr/>
      </dsp:nvSpPr>
      <dsp:spPr>
        <a:xfrm>
          <a:off x="0" y="639448"/>
          <a:ext cx="3015853" cy="1915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70EEE-0F12-401B-97A5-AEFD119E2669}">
      <dsp:nvSpPr>
        <dsp:cNvPr id="0" name=""/>
        <dsp:cNvSpPr/>
      </dsp:nvSpPr>
      <dsp:spPr>
        <a:xfrm>
          <a:off x="335094" y="957788"/>
          <a:ext cx="3015853" cy="1915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b="0" kern="1200" baseline="0"/>
            <a:t>Развитие и нововъведения </a:t>
          </a:r>
          <a:endParaRPr lang="en-US" sz="2900" kern="1200"/>
        </a:p>
      </dsp:txBody>
      <dsp:txXfrm>
        <a:off x="391184" y="1013878"/>
        <a:ext cx="2903673" cy="1802887"/>
      </dsp:txXfrm>
    </dsp:sp>
    <dsp:sp modelId="{3D665442-BAE6-4815-8742-8CDEEB151248}">
      <dsp:nvSpPr>
        <dsp:cNvPr id="0" name=""/>
        <dsp:cNvSpPr/>
      </dsp:nvSpPr>
      <dsp:spPr>
        <a:xfrm>
          <a:off x="3686043" y="639448"/>
          <a:ext cx="3015853" cy="1915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06165-9BA5-47EE-95EB-940F7F10A0B2}">
      <dsp:nvSpPr>
        <dsp:cNvPr id="0" name=""/>
        <dsp:cNvSpPr/>
      </dsp:nvSpPr>
      <dsp:spPr>
        <a:xfrm>
          <a:off x="4021138" y="957788"/>
          <a:ext cx="3015853" cy="1915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b="0" kern="1200" baseline="0"/>
            <a:t>Заключение </a:t>
          </a:r>
          <a:endParaRPr lang="en-US" sz="2900" kern="1200"/>
        </a:p>
      </dsp:txBody>
      <dsp:txXfrm>
        <a:off x="4077228" y="1013878"/>
        <a:ext cx="2903673" cy="1802887"/>
      </dsp:txXfrm>
    </dsp:sp>
    <dsp:sp modelId="{E73B44EE-CCED-46F1-A904-825B4895A195}">
      <dsp:nvSpPr>
        <dsp:cNvPr id="0" name=""/>
        <dsp:cNvSpPr/>
      </dsp:nvSpPr>
      <dsp:spPr>
        <a:xfrm>
          <a:off x="7372086" y="639448"/>
          <a:ext cx="3015853" cy="1915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4214F-5464-470E-8DD9-D541EBB6071A}">
      <dsp:nvSpPr>
        <dsp:cNvPr id="0" name=""/>
        <dsp:cNvSpPr/>
      </dsp:nvSpPr>
      <dsp:spPr>
        <a:xfrm>
          <a:off x="7707181" y="957788"/>
          <a:ext cx="3015853" cy="1915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b="0" kern="1200" baseline="0"/>
            <a:t>Използвана литература </a:t>
          </a:r>
          <a:endParaRPr lang="en-US" sz="2900" kern="1200"/>
        </a:p>
      </dsp:txBody>
      <dsp:txXfrm>
        <a:off x="7763271" y="1013878"/>
        <a:ext cx="2903673" cy="18028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EEBAE-8026-4A31-9D37-BF7DE8810A90}">
      <dsp:nvSpPr>
        <dsp:cNvPr id="0" name=""/>
        <dsp:cNvSpPr/>
      </dsp:nvSpPr>
      <dsp:spPr>
        <a:xfrm>
          <a:off x="3665" y="367079"/>
          <a:ext cx="1984389" cy="277814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711" tIns="330200" rIns="154711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200" b="0" kern="1200" baseline="0" dirty="0"/>
            <a:t>П</a:t>
          </a:r>
          <a:r>
            <a:rPr lang="ru-RU" sz="1200" b="0" kern="1200" baseline="0" dirty="0" err="1"/>
            <a:t>оказване</a:t>
          </a:r>
          <a:r>
            <a:rPr lang="ru-RU" sz="1200" b="0" kern="1200" baseline="0" dirty="0"/>
            <a:t> на </a:t>
          </a:r>
          <a:r>
            <a:rPr lang="ru-RU" sz="1200" b="0" kern="1200" baseline="0" dirty="0" err="1"/>
            <a:t>постигнато</a:t>
          </a:r>
          <a:r>
            <a:rPr lang="ru-RU" sz="1200" b="0" kern="1200" baseline="0" dirty="0"/>
            <a:t> </a:t>
          </a:r>
          <a:r>
            <a:rPr lang="ru-RU" sz="1200" b="0" kern="1200" baseline="0" dirty="0" err="1"/>
            <a:t>ниво</a:t>
          </a:r>
          <a:r>
            <a:rPr lang="ru-RU" sz="1200" b="0" kern="1200" baseline="0" dirty="0"/>
            <a:t> на </a:t>
          </a:r>
          <a:r>
            <a:rPr lang="ru-RU" sz="1200" b="0" kern="1200" baseline="0" dirty="0" err="1"/>
            <a:t>дигитални</a:t>
          </a:r>
          <a:r>
            <a:rPr lang="ru-RU" sz="1200" b="0" kern="1200" baseline="0" dirty="0"/>
            <a:t> компетентности по </a:t>
          </a:r>
          <a:r>
            <a:rPr lang="ru-RU" sz="1200" b="0" kern="1200" baseline="0" dirty="0" err="1"/>
            <a:t>програмиране</a:t>
          </a:r>
          <a:r>
            <a:rPr lang="ru-RU" sz="1200" b="0" kern="1200" baseline="0" dirty="0"/>
            <a:t> на </a:t>
          </a:r>
          <a:r>
            <a:rPr lang="ru-RU" sz="1200" b="0" kern="1200" baseline="0" dirty="0" err="1"/>
            <a:t>език</a:t>
          </a:r>
          <a:r>
            <a:rPr lang="ru-RU" sz="1200" b="0" kern="1200" baseline="0" dirty="0"/>
            <a:t> С#</a:t>
          </a:r>
          <a:endParaRPr lang="en-US" sz="1200" kern="1200" dirty="0"/>
        </a:p>
      </dsp:txBody>
      <dsp:txXfrm>
        <a:off x="3665" y="1422774"/>
        <a:ext cx="1984389" cy="1666887"/>
      </dsp:txXfrm>
    </dsp:sp>
    <dsp:sp modelId="{9AEECC26-444F-44CE-A368-71FA0EA1B536}">
      <dsp:nvSpPr>
        <dsp:cNvPr id="0" name=""/>
        <dsp:cNvSpPr/>
      </dsp:nvSpPr>
      <dsp:spPr>
        <a:xfrm>
          <a:off x="579138" y="644893"/>
          <a:ext cx="833443" cy="8334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79" tIns="12700" rIns="64979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1</a:t>
          </a:r>
        </a:p>
      </dsp:txBody>
      <dsp:txXfrm>
        <a:off x="701193" y="766948"/>
        <a:ext cx="589333" cy="589333"/>
      </dsp:txXfrm>
    </dsp:sp>
    <dsp:sp modelId="{69269E49-D426-4E07-B8C7-90C214481E20}">
      <dsp:nvSpPr>
        <dsp:cNvPr id="0" name=""/>
        <dsp:cNvSpPr/>
      </dsp:nvSpPr>
      <dsp:spPr>
        <a:xfrm>
          <a:off x="3665" y="3145152"/>
          <a:ext cx="198438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1FB8C-9BA6-4EC0-92EC-A498C5DC0D6E}">
      <dsp:nvSpPr>
        <dsp:cNvPr id="0" name=""/>
        <dsp:cNvSpPr/>
      </dsp:nvSpPr>
      <dsp:spPr>
        <a:xfrm>
          <a:off x="2186493" y="367079"/>
          <a:ext cx="1984389" cy="277814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711" tIns="330200" rIns="15471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b="0" kern="1200" baseline="0" dirty="0"/>
            <a:t>Управление на бази данни</a:t>
          </a:r>
          <a:endParaRPr lang="en-US" sz="2000" kern="1200" dirty="0"/>
        </a:p>
      </dsp:txBody>
      <dsp:txXfrm>
        <a:off x="2186493" y="1422774"/>
        <a:ext cx="1984389" cy="1666887"/>
      </dsp:txXfrm>
    </dsp:sp>
    <dsp:sp modelId="{77EB2A1B-E9B5-4392-98C4-40BE8635F17B}">
      <dsp:nvSpPr>
        <dsp:cNvPr id="0" name=""/>
        <dsp:cNvSpPr/>
      </dsp:nvSpPr>
      <dsp:spPr>
        <a:xfrm>
          <a:off x="2761966" y="644893"/>
          <a:ext cx="833443" cy="8334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79" tIns="12700" rIns="64979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2</a:t>
          </a:r>
        </a:p>
      </dsp:txBody>
      <dsp:txXfrm>
        <a:off x="2884021" y="766948"/>
        <a:ext cx="589333" cy="589333"/>
      </dsp:txXfrm>
    </dsp:sp>
    <dsp:sp modelId="{C6DEB3B5-50A6-4C30-9E15-82CEF54E4446}">
      <dsp:nvSpPr>
        <dsp:cNvPr id="0" name=""/>
        <dsp:cNvSpPr/>
      </dsp:nvSpPr>
      <dsp:spPr>
        <a:xfrm>
          <a:off x="2186493" y="3145152"/>
          <a:ext cx="1984389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148168-39E6-46D2-948A-15F795124E3B}">
      <dsp:nvSpPr>
        <dsp:cNvPr id="0" name=""/>
        <dsp:cNvSpPr/>
      </dsp:nvSpPr>
      <dsp:spPr>
        <a:xfrm>
          <a:off x="4369322" y="367079"/>
          <a:ext cx="1984389" cy="277814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711" tIns="330200" rIns="15471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b="0" kern="1200" baseline="0" dirty="0"/>
            <a:t>Боравене с </a:t>
          </a:r>
          <a:r>
            <a:rPr lang="en-US" sz="2000" b="1" kern="1200" baseline="0" dirty="0"/>
            <a:t>Entity</a:t>
          </a:r>
          <a:r>
            <a:rPr lang="bg-BG" sz="2000" b="1" kern="1200" baseline="0" dirty="0"/>
            <a:t> </a:t>
          </a:r>
          <a:r>
            <a:rPr lang="en-US" sz="2000" b="1" kern="1200" baseline="0" dirty="0"/>
            <a:t>Framework</a:t>
          </a:r>
          <a:endParaRPr lang="en-US" sz="2000" b="1" kern="1200" dirty="0"/>
        </a:p>
      </dsp:txBody>
      <dsp:txXfrm>
        <a:off x="4369322" y="1422774"/>
        <a:ext cx="1984389" cy="1666887"/>
      </dsp:txXfrm>
    </dsp:sp>
    <dsp:sp modelId="{734FF205-0451-4673-823F-E00A1A0BD9D1}">
      <dsp:nvSpPr>
        <dsp:cNvPr id="0" name=""/>
        <dsp:cNvSpPr/>
      </dsp:nvSpPr>
      <dsp:spPr>
        <a:xfrm>
          <a:off x="4944795" y="644893"/>
          <a:ext cx="833443" cy="83344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79" tIns="12700" rIns="64979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3</a:t>
          </a:r>
        </a:p>
      </dsp:txBody>
      <dsp:txXfrm>
        <a:off x="5066850" y="766948"/>
        <a:ext cx="589333" cy="589333"/>
      </dsp:txXfrm>
    </dsp:sp>
    <dsp:sp modelId="{9194AC40-6D5D-4581-9CEE-1F66542FE766}">
      <dsp:nvSpPr>
        <dsp:cNvPr id="0" name=""/>
        <dsp:cNvSpPr/>
      </dsp:nvSpPr>
      <dsp:spPr>
        <a:xfrm>
          <a:off x="4369322" y="3145152"/>
          <a:ext cx="1984389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310CE-4759-4AE8-83F5-40D49236A466}">
      <dsp:nvSpPr>
        <dsp:cNvPr id="0" name=""/>
        <dsp:cNvSpPr/>
      </dsp:nvSpPr>
      <dsp:spPr>
        <a:xfrm>
          <a:off x="6552151" y="367079"/>
          <a:ext cx="1984389" cy="277814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711" tIns="330200" rIns="154711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kern="1200" baseline="0" dirty="0" err="1"/>
            <a:t>Организиране</a:t>
          </a:r>
          <a:r>
            <a:rPr lang="ru-RU" sz="1800" b="0" kern="1200" baseline="0" dirty="0"/>
            <a:t> на кода в </a:t>
          </a:r>
          <a:r>
            <a:rPr lang="ru-RU" sz="1800" b="1" kern="1200" baseline="0" dirty="0"/>
            <a:t>MVC</a:t>
          </a:r>
          <a:r>
            <a:rPr lang="ru-RU" sz="1800" b="0" kern="1200" baseline="0" dirty="0"/>
            <a:t> </a:t>
          </a:r>
          <a:r>
            <a:rPr lang="ru-RU" sz="1800" b="0" kern="1200" baseline="0" dirty="0" err="1"/>
            <a:t>модел</a:t>
          </a:r>
          <a:endParaRPr lang="en-US" sz="1800" kern="1200" dirty="0"/>
        </a:p>
      </dsp:txBody>
      <dsp:txXfrm>
        <a:off x="6552151" y="1422774"/>
        <a:ext cx="1984389" cy="1666887"/>
      </dsp:txXfrm>
    </dsp:sp>
    <dsp:sp modelId="{8CA24C37-23DC-49F5-835B-D255DF15529D}">
      <dsp:nvSpPr>
        <dsp:cNvPr id="0" name=""/>
        <dsp:cNvSpPr/>
      </dsp:nvSpPr>
      <dsp:spPr>
        <a:xfrm>
          <a:off x="7127624" y="644893"/>
          <a:ext cx="833443" cy="8334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79" tIns="12700" rIns="64979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4</a:t>
          </a:r>
        </a:p>
      </dsp:txBody>
      <dsp:txXfrm>
        <a:off x="7249679" y="766948"/>
        <a:ext cx="589333" cy="589333"/>
      </dsp:txXfrm>
    </dsp:sp>
    <dsp:sp modelId="{E8F4751F-548F-4C53-BA7D-3AB60ED1334B}">
      <dsp:nvSpPr>
        <dsp:cNvPr id="0" name=""/>
        <dsp:cNvSpPr/>
      </dsp:nvSpPr>
      <dsp:spPr>
        <a:xfrm>
          <a:off x="6552151" y="3145152"/>
          <a:ext cx="1984389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3BD2BA-58C2-41EA-879B-90E09566B7EF}">
      <dsp:nvSpPr>
        <dsp:cNvPr id="0" name=""/>
        <dsp:cNvSpPr/>
      </dsp:nvSpPr>
      <dsp:spPr>
        <a:xfrm>
          <a:off x="8734980" y="367079"/>
          <a:ext cx="1984389" cy="2778145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711" tIns="330200" rIns="154711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kern="1200" baseline="0" dirty="0" err="1"/>
            <a:t>Използване</a:t>
          </a:r>
          <a:r>
            <a:rPr lang="ru-RU" sz="1800" b="0" kern="1200" baseline="0" dirty="0"/>
            <a:t> на система за </a:t>
          </a:r>
          <a:r>
            <a:rPr lang="ru-RU" sz="1800" b="0" kern="1200" baseline="0" dirty="0" err="1"/>
            <a:t>съвместна</a:t>
          </a:r>
          <a:r>
            <a:rPr lang="ru-RU" sz="1800" b="0" kern="1200" baseline="0" dirty="0"/>
            <a:t> работа </a:t>
          </a:r>
          <a:r>
            <a:rPr lang="ru-RU" sz="1800" b="1" kern="1200" baseline="0" dirty="0" err="1"/>
            <a:t>GitHub</a:t>
          </a:r>
          <a:endParaRPr lang="en-US" sz="1800" b="1" kern="1200" dirty="0"/>
        </a:p>
      </dsp:txBody>
      <dsp:txXfrm>
        <a:off x="8734980" y="1422774"/>
        <a:ext cx="1984389" cy="1666887"/>
      </dsp:txXfrm>
    </dsp:sp>
    <dsp:sp modelId="{37280BFE-2735-4DB5-BA63-EE5C44422018}">
      <dsp:nvSpPr>
        <dsp:cNvPr id="0" name=""/>
        <dsp:cNvSpPr/>
      </dsp:nvSpPr>
      <dsp:spPr>
        <a:xfrm>
          <a:off x="9310453" y="644893"/>
          <a:ext cx="833443" cy="83344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79" tIns="12700" rIns="64979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5</a:t>
          </a:r>
        </a:p>
      </dsp:txBody>
      <dsp:txXfrm>
        <a:off x="9432508" y="766948"/>
        <a:ext cx="589333" cy="589333"/>
      </dsp:txXfrm>
    </dsp:sp>
    <dsp:sp modelId="{05241DA3-412F-4784-B927-2D6C7143964E}">
      <dsp:nvSpPr>
        <dsp:cNvPr id="0" name=""/>
        <dsp:cNvSpPr/>
      </dsp:nvSpPr>
      <dsp:spPr>
        <a:xfrm>
          <a:off x="8734980" y="3145152"/>
          <a:ext cx="1984389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4242B-CF9E-4037-8271-408480766F5B}">
      <dsp:nvSpPr>
        <dsp:cNvPr id="0" name=""/>
        <dsp:cNvSpPr/>
      </dsp:nvSpPr>
      <dsp:spPr>
        <a:xfrm>
          <a:off x="0" y="0"/>
          <a:ext cx="3244510" cy="383652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955" tIns="330200" rIns="252955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kern="1200" baseline="0"/>
            <a:t>Компонентно тестване на парчета код</a:t>
          </a:r>
          <a:endParaRPr lang="en-US" sz="1700" kern="1200"/>
        </a:p>
      </dsp:txBody>
      <dsp:txXfrm>
        <a:off x="0" y="1457879"/>
        <a:ext cx="3244510" cy="2301915"/>
      </dsp:txXfrm>
    </dsp:sp>
    <dsp:sp modelId="{9BC6D055-C48D-4C5C-8948-4D66191B1355}">
      <dsp:nvSpPr>
        <dsp:cNvPr id="0" name=""/>
        <dsp:cNvSpPr/>
      </dsp:nvSpPr>
      <dsp:spPr>
        <a:xfrm>
          <a:off x="1046776" y="383652"/>
          <a:ext cx="1150957" cy="11509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733" tIns="12700" rIns="8973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1</a:t>
          </a:r>
        </a:p>
      </dsp:txBody>
      <dsp:txXfrm>
        <a:off x="1215330" y="552206"/>
        <a:ext cx="813849" cy="813849"/>
      </dsp:txXfrm>
    </dsp:sp>
    <dsp:sp modelId="{DA7F93D2-191B-4325-8F68-30812E52EF2C}">
      <dsp:nvSpPr>
        <dsp:cNvPr id="0" name=""/>
        <dsp:cNvSpPr/>
      </dsp:nvSpPr>
      <dsp:spPr>
        <a:xfrm>
          <a:off x="0" y="3836454"/>
          <a:ext cx="3244510" cy="72"/>
        </a:xfrm>
        <a:prstGeom prst="rect">
          <a:avLst/>
        </a:prstGeom>
        <a:solidFill>
          <a:schemeClr val="accent5">
            <a:hueOff val="-300633"/>
            <a:satOff val="2066"/>
            <a:lumOff val="-666"/>
            <a:alphaOff val="0"/>
          </a:schemeClr>
        </a:solidFill>
        <a:ln w="12700" cap="flat" cmpd="sng" algn="ctr">
          <a:solidFill>
            <a:schemeClr val="accent5">
              <a:hueOff val="-300633"/>
              <a:satOff val="2066"/>
              <a:lumOff val="-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AFA41-89E9-4A64-B86C-B1C3B302BB73}">
      <dsp:nvSpPr>
        <dsp:cNvPr id="0" name=""/>
        <dsp:cNvSpPr/>
      </dsp:nvSpPr>
      <dsp:spPr>
        <a:xfrm>
          <a:off x="3568961" y="0"/>
          <a:ext cx="3244510" cy="3836526"/>
        </a:xfrm>
        <a:prstGeom prst="rect">
          <a:avLst/>
        </a:prstGeom>
        <a:solidFill>
          <a:schemeClr val="accent5">
            <a:tint val="40000"/>
            <a:alpha val="90000"/>
            <a:hueOff val="-537979"/>
            <a:satOff val="-844"/>
            <a:lumOff val="-16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37979"/>
              <a:satOff val="-844"/>
              <a:lumOff val="-1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955" tIns="330200" rIns="252955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kern="1200" baseline="0"/>
            <a:t>Добро владение на материала, учен до сега в програмата „ИТ Кариера“</a:t>
          </a:r>
          <a:endParaRPr lang="en-US" sz="1700" kern="1200"/>
        </a:p>
      </dsp:txBody>
      <dsp:txXfrm>
        <a:off x="3568961" y="1457879"/>
        <a:ext cx="3244510" cy="2301915"/>
      </dsp:txXfrm>
    </dsp:sp>
    <dsp:sp modelId="{AC0F79E4-2E1C-419F-A71A-9780F3AE185F}">
      <dsp:nvSpPr>
        <dsp:cNvPr id="0" name=""/>
        <dsp:cNvSpPr/>
      </dsp:nvSpPr>
      <dsp:spPr>
        <a:xfrm>
          <a:off x="4615738" y="383652"/>
          <a:ext cx="1150957" cy="1150957"/>
        </a:xfrm>
        <a:prstGeom prst="ellipse">
          <a:avLst/>
        </a:prstGeom>
        <a:solidFill>
          <a:schemeClr val="accent5">
            <a:hueOff val="-601266"/>
            <a:satOff val="4131"/>
            <a:lumOff val="-1333"/>
            <a:alphaOff val="0"/>
          </a:schemeClr>
        </a:solidFill>
        <a:ln w="12700" cap="flat" cmpd="sng" algn="ctr">
          <a:solidFill>
            <a:schemeClr val="accent5">
              <a:hueOff val="-601266"/>
              <a:satOff val="4131"/>
              <a:lumOff val="-13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733" tIns="12700" rIns="8973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84292" y="552206"/>
        <a:ext cx="813849" cy="813849"/>
      </dsp:txXfrm>
    </dsp:sp>
    <dsp:sp modelId="{76DCA5CB-E2AA-4542-80D2-5A82E863E25A}">
      <dsp:nvSpPr>
        <dsp:cNvPr id="0" name=""/>
        <dsp:cNvSpPr/>
      </dsp:nvSpPr>
      <dsp:spPr>
        <a:xfrm>
          <a:off x="3568961" y="3836454"/>
          <a:ext cx="3244510" cy="72"/>
        </a:xfrm>
        <a:prstGeom prst="rect">
          <a:avLst/>
        </a:prstGeom>
        <a:solidFill>
          <a:schemeClr val="accent5">
            <a:hueOff val="-901898"/>
            <a:satOff val="6197"/>
            <a:lumOff val="-1999"/>
            <a:alphaOff val="0"/>
          </a:schemeClr>
        </a:solidFill>
        <a:ln w="12700" cap="flat" cmpd="sng" algn="ctr">
          <a:solidFill>
            <a:schemeClr val="accent5">
              <a:hueOff val="-901898"/>
              <a:satOff val="6197"/>
              <a:lumOff val="-19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4ADF5-F03E-409A-9CBB-1CAD5C4597A8}">
      <dsp:nvSpPr>
        <dsp:cNvPr id="0" name=""/>
        <dsp:cNvSpPr/>
      </dsp:nvSpPr>
      <dsp:spPr>
        <a:xfrm>
          <a:off x="7137923" y="0"/>
          <a:ext cx="3244510" cy="3836526"/>
        </a:xfrm>
        <a:prstGeom prst="rect">
          <a:avLst/>
        </a:prstGeom>
        <a:solidFill>
          <a:schemeClr val="accent5">
            <a:tint val="40000"/>
            <a:alpha val="90000"/>
            <a:hueOff val="-1075959"/>
            <a:satOff val="-1687"/>
            <a:lumOff val="-33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075959"/>
              <a:satOff val="-1687"/>
              <a:lumOff val="-3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955" tIns="330200" rIns="252955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kern="1200" baseline="0"/>
            <a:t>Целта на нашия проект е да служи за софтуер, управляващ библиотека, като имаме възможности за добавяне на книги и читателски карти, както и за връзки между тях.</a:t>
          </a:r>
          <a:endParaRPr lang="en-US" sz="1700" kern="1200"/>
        </a:p>
      </dsp:txBody>
      <dsp:txXfrm>
        <a:off x="7137923" y="1457879"/>
        <a:ext cx="3244510" cy="2301915"/>
      </dsp:txXfrm>
    </dsp:sp>
    <dsp:sp modelId="{21770AD5-B264-4A30-AE18-9CE27A05F4D7}">
      <dsp:nvSpPr>
        <dsp:cNvPr id="0" name=""/>
        <dsp:cNvSpPr/>
      </dsp:nvSpPr>
      <dsp:spPr>
        <a:xfrm>
          <a:off x="8184699" y="383652"/>
          <a:ext cx="1150957" cy="1150957"/>
        </a:xfrm>
        <a:prstGeom prst="ellipse">
          <a:avLst/>
        </a:prstGeom>
        <a:solidFill>
          <a:schemeClr val="accent5">
            <a:hueOff val="-1202531"/>
            <a:satOff val="8262"/>
            <a:lumOff val="-2666"/>
            <a:alphaOff val="0"/>
          </a:schemeClr>
        </a:solidFill>
        <a:ln w="12700" cap="flat" cmpd="sng" algn="ctr">
          <a:solidFill>
            <a:schemeClr val="accent5">
              <a:hueOff val="-1202531"/>
              <a:satOff val="8262"/>
              <a:lumOff val="-2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733" tIns="12700" rIns="8973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353253" y="552206"/>
        <a:ext cx="813849" cy="813849"/>
      </dsp:txXfrm>
    </dsp:sp>
    <dsp:sp modelId="{CC40024B-A31A-4AC6-BE45-16847D40FCCB}">
      <dsp:nvSpPr>
        <dsp:cNvPr id="0" name=""/>
        <dsp:cNvSpPr/>
      </dsp:nvSpPr>
      <dsp:spPr>
        <a:xfrm>
          <a:off x="7137923" y="3836454"/>
          <a:ext cx="3244510" cy="72"/>
        </a:xfrm>
        <a:prstGeom prst="rect">
          <a:avLst/>
        </a:prstGeom>
        <a:solidFill>
          <a:schemeClr val="accent5">
            <a:hueOff val="-1503164"/>
            <a:satOff val="10328"/>
            <a:lumOff val="-3332"/>
            <a:alphaOff val="0"/>
          </a:schemeClr>
        </a:solidFill>
        <a:ln w="12700" cap="flat" cmpd="sng" algn="ctr">
          <a:solidFill>
            <a:schemeClr val="accent5">
              <a:hueOff val="-1503164"/>
              <a:satOff val="10328"/>
              <a:lumOff val="-33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1E33D-27CA-4AB1-97B0-42C299E91F3D}">
      <dsp:nvSpPr>
        <dsp:cNvPr id="0" name=""/>
        <dsp:cNvSpPr/>
      </dsp:nvSpPr>
      <dsp:spPr>
        <a:xfrm>
          <a:off x="0" y="0"/>
          <a:ext cx="8266459" cy="8420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300" kern="1200" dirty="0"/>
            <a:t>Писане на бизнес слой – Ивайло и Виктор</a:t>
          </a:r>
          <a:endParaRPr lang="en-US" sz="2300" kern="1200" dirty="0"/>
        </a:p>
      </dsp:txBody>
      <dsp:txXfrm>
        <a:off x="24664" y="24664"/>
        <a:ext cx="7286611" cy="792770"/>
      </dsp:txXfrm>
    </dsp:sp>
    <dsp:sp modelId="{35E266EE-6F58-4EBB-B9F8-9CCB6037A59C}">
      <dsp:nvSpPr>
        <dsp:cNvPr id="0" name=""/>
        <dsp:cNvSpPr/>
      </dsp:nvSpPr>
      <dsp:spPr>
        <a:xfrm>
          <a:off x="692315" y="995207"/>
          <a:ext cx="8266459" cy="842098"/>
        </a:xfrm>
        <a:prstGeom prst="roundRect">
          <a:avLst>
            <a:gd name="adj" fmla="val 10000"/>
          </a:avLst>
        </a:prstGeom>
        <a:solidFill>
          <a:schemeClr val="accent3">
            <a:hueOff val="-500529"/>
            <a:satOff val="3446"/>
            <a:lumOff val="-5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300" kern="1200"/>
            <a:t>Писане на слой с данни – Ивайло и Виктор</a:t>
          </a:r>
          <a:endParaRPr lang="en-US" sz="2300" kern="1200"/>
        </a:p>
      </dsp:txBody>
      <dsp:txXfrm>
        <a:off x="716979" y="1019871"/>
        <a:ext cx="6977450" cy="792770"/>
      </dsp:txXfrm>
    </dsp:sp>
    <dsp:sp modelId="{66488569-327E-4814-BEB8-068EBA0E7279}">
      <dsp:nvSpPr>
        <dsp:cNvPr id="0" name=""/>
        <dsp:cNvSpPr/>
      </dsp:nvSpPr>
      <dsp:spPr>
        <a:xfrm>
          <a:off x="1374298" y="1990415"/>
          <a:ext cx="8266459" cy="842098"/>
        </a:xfrm>
        <a:prstGeom prst="roundRect">
          <a:avLst>
            <a:gd name="adj" fmla="val 10000"/>
          </a:avLst>
        </a:prstGeom>
        <a:solidFill>
          <a:schemeClr val="accent3">
            <a:hueOff val="-1001058"/>
            <a:satOff val="6891"/>
            <a:lumOff val="-11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300" kern="1200"/>
            <a:t>Писане на презентационен слой – Ивайло и Виктор</a:t>
          </a:r>
          <a:endParaRPr lang="en-US" sz="2300" kern="1200"/>
        </a:p>
      </dsp:txBody>
      <dsp:txXfrm>
        <a:off x="1398962" y="2015079"/>
        <a:ext cx="6987784" cy="792770"/>
      </dsp:txXfrm>
    </dsp:sp>
    <dsp:sp modelId="{0E7D9FBA-1432-4C5E-8F3C-334E534EE898}">
      <dsp:nvSpPr>
        <dsp:cNvPr id="0" name=""/>
        <dsp:cNvSpPr/>
      </dsp:nvSpPr>
      <dsp:spPr>
        <a:xfrm>
          <a:off x="2066614" y="2985623"/>
          <a:ext cx="8266459" cy="842098"/>
        </a:xfrm>
        <a:prstGeom prst="roundRect">
          <a:avLst>
            <a:gd name="adj" fmla="val 10000"/>
          </a:avLst>
        </a:prstGeom>
        <a:solidFill>
          <a:schemeClr val="accent3">
            <a:hueOff val="-1501588"/>
            <a:satOff val="10337"/>
            <a:lumOff val="-17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300" kern="1200"/>
            <a:t>Разработка на интерфейс – Ивайло и Виктор</a:t>
          </a:r>
          <a:endParaRPr lang="en-US" sz="2300" kern="1200"/>
        </a:p>
      </dsp:txBody>
      <dsp:txXfrm>
        <a:off x="2091278" y="3010287"/>
        <a:ext cx="6977450" cy="792770"/>
      </dsp:txXfrm>
    </dsp:sp>
    <dsp:sp modelId="{05251C20-94CE-44A0-BABE-0BA3E0272798}">
      <dsp:nvSpPr>
        <dsp:cNvPr id="0" name=""/>
        <dsp:cNvSpPr/>
      </dsp:nvSpPr>
      <dsp:spPr>
        <a:xfrm>
          <a:off x="7719094" y="644971"/>
          <a:ext cx="547364" cy="54736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842251" y="644971"/>
        <a:ext cx="301050" cy="411891"/>
      </dsp:txXfrm>
    </dsp:sp>
    <dsp:sp modelId="{5C0BCEB5-A440-4561-97B6-1A401BF4CB4C}">
      <dsp:nvSpPr>
        <dsp:cNvPr id="0" name=""/>
        <dsp:cNvSpPr/>
      </dsp:nvSpPr>
      <dsp:spPr>
        <a:xfrm>
          <a:off x="8411410" y="1640178"/>
          <a:ext cx="547364" cy="54736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750413"/>
            <a:satOff val="992"/>
            <a:lumOff val="44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750413"/>
              <a:satOff val="992"/>
              <a:lumOff val="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534567" y="1640178"/>
        <a:ext cx="301050" cy="411891"/>
      </dsp:txXfrm>
    </dsp:sp>
    <dsp:sp modelId="{5701EBA8-19BF-4D7B-A051-CE115E024FEE}">
      <dsp:nvSpPr>
        <dsp:cNvPr id="0" name=""/>
        <dsp:cNvSpPr/>
      </dsp:nvSpPr>
      <dsp:spPr>
        <a:xfrm>
          <a:off x="9093393" y="2635386"/>
          <a:ext cx="547364" cy="54736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1500826"/>
            <a:satOff val="1984"/>
            <a:lumOff val="88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1500826"/>
              <a:satOff val="1984"/>
              <a:lumOff val="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9216550" y="2635386"/>
        <a:ext cx="301050" cy="4118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8F6ED-66C2-44AF-A74F-C16E10577507}">
      <dsp:nvSpPr>
        <dsp:cNvPr id="0" name=""/>
        <dsp:cNvSpPr/>
      </dsp:nvSpPr>
      <dsp:spPr>
        <a:xfrm>
          <a:off x="2706078" y="645327"/>
          <a:ext cx="4974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40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41579" y="688407"/>
        <a:ext cx="26400" cy="5280"/>
      </dsp:txXfrm>
    </dsp:sp>
    <dsp:sp modelId="{4A930569-7C4A-4A06-9066-B3B06B38214F}">
      <dsp:nvSpPr>
        <dsp:cNvPr id="0" name=""/>
        <dsp:cNvSpPr/>
      </dsp:nvSpPr>
      <dsp:spPr>
        <a:xfrm>
          <a:off x="412217" y="2349"/>
          <a:ext cx="2295661" cy="13773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489" tIns="118077" rIns="112489" bIns="11807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/>
            <a:t>Осъществяване на </a:t>
          </a:r>
          <a:r>
            <a:rPr lang="en-US" sz="2000" kern="1200"/>
            <a:t>CRUD </a:t>
          </a:r>
          <a:r>
            <a:rPr lang="bg-BG" sz="2000" kern="1200"/>
            <a:t>операции – Ивайло и Виктор</a:t>
          </a:r>
          <a:endParaRPr lang="en-US" sz="2000" kern="1200"/>
        </a:p>
      </dsp:txBody>
      <dsp:txXfrm>
        <a:off x="412217" y="2349"/>
        <a:ext cx="2295661" cy="1377396"/>
      </dsp:txXfrm>
    </dsp:sp>
    <dsp:sp modelId="{CE5EB131-2B4A-494A-A3DE-1FF6DECED833}">
      <dsp:nvSpPr>
        <dsp:cNvPr id="0" name=""/>
        <dsp:cNvSpPr/>
      </dsp:nvSpPr>
      <dsp:spPr>
        <a:xfrm>
          <a:off x="1560048" y="1377946"/>
          <a:ext cx="2823663" cy="497402"/>
        </a:xfrm>
        <a:custGeom>
          <a:avLst/>
          <a:gdLst/>
          <a:ahLst/>
          <a:cxnLst/>
          <a:rect l="0" t="0" r="0" b="0"/>
          <a:pathLst>
            <a:path>
              <a:moveTo>
                <a:pt x="2823663" y="0"/>
              </a:moveTo>
              <a:lnTo>
                <a:pt x="2823663" y="265801"/>
              </a:lnTo>
              <a:lnTo>
                <a:pt x="0" y="265801"/>
              </a:lnTo>
              <a:lnTo>
                <a:pt x="0" y="497402"/>
              </a:lnTo>
            </a:path>
          </a:pathLst>
        </a:custGeom>
        <a:noFill/>
        <a:ln w="6350" cap="flat" cmpd="sng" algn="ctr">
          <a:solidFill>
            <a:schemeClr val="accent5">
              <a:hueOff val="-375791"/>
              <a:satOff val="2582"/>
              <a:lumOff val="-83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0064" y="1624007"/>
        <a:ext cx="143630" cy="5280"/>
      </dsp:txXfrm>
    </dsp:sp>
    <dsp:sp modelId="{870665CA-A42E-4669-A664-4E491C2CF2A7}">
      <dsp:nvSpPr>
        <dsp:cNvPr id="0" name=""/>
        <dsp:cNvSpPr/>
      </dsp:nvSpPr>
      <dsp:spPr>
        <a:xfrm>
          <a:off x="3235881" y="2349"/>
          <a:ext cx="2295661" cy="1377396"/>
        </a:xfrm>
        <a:prstGeom prst="rect">
          <a:avLst/>
        </a:prstGeom>
        <a:solidFill>
          <a:schemeClr val="accent5">
            <a:hueOff val="-300633"/>
            <a:satOff val="2066"/>
            <a:lumOff val="-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489" tIns="118077" rIns="112489" bIns="11807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/>
            <a:t>Осъществяване на допълнителни операции – Ивайло и Виктор</a:t>
          </a:r>
          <a:endParaRPr lang="en-US" sz="2000" kern="1200"/>
        </a:p>
      </dsp:txBody>
      <dsp:txXfrm>
        <a:off x="3235881" y="2349"/>
        <a:ext cx="2295661" cy="1377396"/>
      </dsp:txXfrm>
    </dsp:sp>
    <dsp:sp modelId="{9459BF99-D96E-4EAA-AC03-D66188F46A01}">
      <dsp:nvSpPr>
        <dsp:cNvPr id="0" name=""/>
        <dsp:cNvSpPr/>
      </dsp:nvSpPr>
      <dsp:spPr>
        <a:xfrm>
          <a:off x="2706078" y="2550726"/>
          <a:ext cx="4974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402" y="45720"/>
              </a:lnTo>
            </a:path>
          </a:pathLst>
        </a:custGeom>
        <a:noFill/>
        <a:ln w="6350" cap="flat" cmpd="sng" algn="ctr">
          <a:solidFill>
            <a:schemeClr val="accent5">
              <a:hueOff val="-751582"/>
              <a:satOff val="5164"/>
              <a:lumOff val="-166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41579" y="2593806"/>
        <a:ext cx="26400" cy="5280"/>
      </dsp:txXfrm>
    </dsp:sp>
    <dsp:sp modelId="{5781409D-1645-43E9-83DF-1E5962F4A861}">
      <dsp:nvSpPr>
        <dsp:cNvPr id="0" name=""/>
        <dsp:cNvSpPr/>
      </dsp:nvSpPr>
      <dsp:spPr>
        <a:xfrm>
          <a:off x="412217" y="1907748"/>
          <a:ext cx="2295661" cy="1377396"/>
        </a:xfrm>
        <a:prstGeom prst="rect">
          <a:avLst/>
        </a:prstGeom>
        <a:solidFill>
          <a:schemeClr val="accent5">
            <a:hueOff val="-601266"/>
            <a:satOff val="4131"/>
            <a:lumOff val="-1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489" tIns="118077" rIns="112489" bIns="11807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/>
            <a:t>Писане на </a:t>
          </a:r>
          <a:r>
            <a:rPr lang="en-US" sz="2000" kern="1200"/>
            <a:t>XML </a:t>
          </a:r>
          <a:r>
            <a:rPr lang="bg-BG" sz="2000" kern="1200"/>
            <a:t>документация – Ивайло и Виктор</a:t>
          </a:r>
          <a:endParaRPr lang="en-US" sz="2000" kern="1200"/>
        </a:p>
      </dsp:txBody>
      <dsp:txXfrm>
        <a:off x="412217" y="1907748"/>
        <a:ext cx="2295661" cy="1377396"/>
      </dsp:txXfrm>
    </dsp:sp>
    <dsp:sp modelId="{5869F49D-A43A-44DD-A3A0-BEB5309A7E9A}">
      <dsp:nvSpPr>
        <dsp:cNvPr id="0" name=""/>
        <dsp:cNvSpPr/>
      </dsp:nvSpPr>
      <dsp:spPr>
        <a:xfrm>
          <a:off x="1560048" y="3283344"/>
          <a:ext cx="2823663" cy="497402"/>
        </a:xfrm>
        <a:custGeom>
          <a:avLst/>
          <a:gdLst/>
          <a:ahLst/>
          <a:cxnLst/>
          <a:rect l="0" t="0" r="0" b="0"/>
          <a:pathLst>
            <a:path>
              <a:moveTo>
                <a:pt x="2823663" y="0"/>
              </a:moveTo>
              <a:lnTo>
                <a:pt x="2823663" y="265801"/>
              </a:lnTo>
              <a:lnTo>
                <a:pt x="0" y="265801"/>
              </a:lnTo>
              <a:lnTo>
                <a:pt x="0" y="497402"/>
              </a:lnTo>
            </a:path>
          </a:pathLst>
        </a:custGeom>
        <a:noFill/>
        <a:ln w="6350" cap="flat" cmpd="sng" algn="ctr">
          <a:solidFill>
            <a:schemeClr val="accent5">
              <a:hueOff val="-1127373"/>
              <a:satOff val="7746"/>
              <a:lumOff val="-249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0064" y="3529405"/>
        <a:ext cx="143630" cy="5280"/>
      </dsp:txXfrm>
    </dsp:sp>
    <dsp:sp modelId="{88F03DE4-1768-40D7-8934-212B1DB6FE20}">
      <dsp:nvSpPr>
        <dsp:cNvPr id="0" name=""/>
        <dsp:cNvSpPr/>
      </dsp:nvSpPr>
      <dsp:spPr>
        <a:xfrm>
          <a:off x="3235881" y="1907748"/>
          <a:ext cx="2295661" cy="1377396"/>
        </a:xfrm>
        <a:prstGeom prst="rect">
          <a:avLst/>
        </a:prstGeom>
        <a:solidFill>
          <a:schemeClr val="accent5">
            <a:hueOff val="-901898"/>
            <a:satOff val="6197"/>
            <a:lumOff val="-19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489" tIns="118077" rIns="112489" bIns="11807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/>
            <a:t>Писане на компонентни тестове - Ивайло и Виктор</a:t>
          </a:r>
          <a:endParaRPr lang="en-US" sz="2000" kern="1200"/>
        </a:p>
      </dsp:txBody>
      <dsp:txXfrm>
        <a:off x="3235881" y="1907748"/>
        <a:ext cx="2295661" cy="1377396"/>
      </dsp:txXfrm>
    </dsp:sp>
    <dsp:sp modelId="{62408334-C9AE-4FC6-AFDA-5B8570EF24F2}">
      <dsp:nvSpPr>
        <dsp:cNvPr id="0" name=""/>
        <dsp:cNvSpPr/>
      </dsp:nvSpPr>
      <dsp:spPr>
        <a:xfrm>
          <a:off x="2706078" y="4456125"/>
          <a:ext cx="4974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402" y="45720"/>
              </a:lnTo>
            </a:path>
          </a:pathLst>
        </a:custGeom>
        <a:noFill/>
        <a:ln w="6350" cap="flat" cmpd="sng" algn="ctr">
          <a:solidFill>
            <a:schemeClr val="accent5">
              <a:hueOff val="-1503164"/>
              <a:satOff val="10328"/>
              <a:lumOff val="-333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41579" y="4499205"/>
        <a:ext cx="26400" cy="5280"/>
      </dsp:txXfrm>
    </dsp:sp>
    <dsp:sp modelId="{BCFE27CE-9944-4E8F-9A64-2DEE3B27CC1A}">
      <dsp:nvSpPr>
        <dsp:cNvPr id="0" name=""/>
        <dsp:cNvSpPr/>
      </dsp:nvSpPr>
      <dsp:spPr>
        <a:xfrm>
          <a:off x="412217" y="3813146"/>
          <a:ext cx="2295661" cy="1377396"/>
        </a:xfrm>
        <a:prstGeom prst="rect">
          <a:avLst/>
        </a:prstGeom>
        <a:solidFill>
          <a:schemeClr val="accent5">
            <a:hueOff val="-1202531"/>
            <a:satOff val="8262"/>
            <a:lumOff val="-2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489" tIns="118077" rIns="112489" bIns="11807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/>
            <a:t>Писане на документация в </a:t>
          </a:r>
          <a:r>
            <a:rPr lang="en-US" sz="2000" kern="1200"/>
            <a:t>Word</a:t>
          </a:r>
          <a:r>
            <a:rPr lang="bg-BG" sz="2000" kern="1200"/>
            <a:t> – Виктор</a:t>
          </a:r>
          <a:endParaRPr lang="en-US" sz="2000" kern="1200"/>
        </a:p>
      </dsp:txBody>
      <dsp:txXfrm>
        <a:off x="412217" y="3813146"/>
        <a:ext cx="2295661" cy="1377396"/>
      </dsp:txXfrm>
    </dsp:sp>
    <dsp:sp modelId="{E3633F5E-A931-4864-8B2F-CFDD27F2832B}">
      <dsp:nvSpPr>
        <dsp:cNvPr id="0" name=""/>
        <dsp:cNvSpPr/>
      </dsp:nvSpPr>
      <dsp:spPr>
        <a:xfrm>
          <a:off x="3235881" y="3813146"/>
          <a:ext cx="2295661" cy="1377396"/>
        </a:xfrm>
        <a:prstGeom prst="rect">
          <a:avLst/>
        </a:prstGeom>
        <a:solidFill>
          <a:schemeClr val="accent5">
            <a:hueOff val="-1503164"/>
            <a:satOff val="10328"/>
            <a:lumOff val="-33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489" tIns="118077" rIns="112489" bIns="11807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/>
            <a:t>Изготвяне на презентация в </a:t>
          </a:r>
          <a:r>
            <a:rPr lang="en-US" sz="2000" kern="1200"/>
            <a:t>PowerPoint </a:t>
          </a:r>
          <a:r>
            <a:rPr lang="bg-BG" sz="2000" kern="1200"/>
            <a:t>– Ивайло</a:t>
          </a:r>
          <a:endParaRPr lang="en-US" sz="2000" kern="1200"/>
        </a:p>
      </dsp:txBody>
      <dsp:txXfrm>
        <a:off x="3235881" y="3813146"/>
        <a:ext cx="2295661" cy="13773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917E4-7308-43E4-9355-A71EACB97D42}">
      <dsp:nvSpPr>
        <dsp:cNvPr id="0" name=""/>
        <dsp:cNvSpPr/>
      </dsp:nvSpPr>
      <dsp:spPr>
        <a:xfrm>
          <a:off x="369260" y="-5604"/>
          <a:ext cx="5205239" cy="5205239"/>
        </a:xfrm>
        <a:prstGeom prst="circularArrow">
          <a:avLst>
            <a:gd name="adj1" fmla="val 5274"/>
            <a:gd name="adj2" fmla="val 312630"/>
            <a:gd name="adj3" fmla="val 14269161"/>
            <a:gd name="adj4" fmla="val 17103049"/>
            <a:gd name="adj5" fmla="val 547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81256-EF8C-4FB4-87B9-96DE3C31AB4F}">
      <dsp:nvSpPr>
        <dsp:cNvPr id="0" name=""/>
        <dsp:cNvSpPr/>
      </dsp:nvSpPr>
      <dsp:spPr>
        <a:xfrm>
          <a:off x="2005438" y="1566"/>
          <a:ext cx="1932882" cy="96644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baseline="0"/>
            <a:t>Създаване на хранилище в GitHub</a:t>
          </a:r>
          <a:endParaRPr lang="en-US" sz="1700" kern="1200"/>
        </a:p>
      </dsp:txBody>
      <dsp:txXfrm>
        <a:off x="2052616" y="48744"/>
        <a:ext cx="1838526" cy="872085"/>
      </dsp:txXfrm>
    </dsp:sp>
    <dsp:sp modelId="{3C7A7D6B-49BE-442A-BE46-A497E77BA938}">
      <dsp:nvSpPr>
        <dsp:cNvPr id="0" name=""/>
        <dsp:cNvSpPr/>
      </dsp:nvSpPr>
      <dsp:spPr>
        <a:xfrm>
          <a:off x="3834188" y="1057396"/>
          <a:ext cx="1932882" cy="966441"/>
        </a:xfrm>
        <a:prstGeom prst="roundRect">
          <a:avLst/>
        </a:prstGeom>
        <a:solidFill>
          <a:schemeClr val="accent5">
            <a:hueOff val="-300633"/>
            <a:satOff val="2066"/>
            <a:lumOff val="-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baseline="0"/>
            <a:t>Реализиране на MVC модел</a:t>
          </a:r>
          <a:endParaRPr lang="en-US" sz="1700" kern="1200"/>
        </a:p>
      </dsp:txBody>
      <dsp:txXfrm>
        <a:off x="3881366" y="1104574"/>
        <a:ext cx="1838526" cy="872085"/>
      </dsp:txXfrm>
    </dsp:sp>
    <dsp:sp modelId="{039620F4-C859-4A1B-93CA-194DD9F215B8}">
      <dsp:nvSpPr>
        <dsp:cNvPr id="0" name=""/>
        <dsp:cNvSpPr/>
      </dsp:nvSpPr>
      <dsp:spPr>
        <a:xfrm>
          <a:off x="3834188" y="3169055"/>
          <a:ext cx="1932882" cy="966441"/>
        </a:xfrm>
        <a:prstGeom prst="roundRect">
          <a:avLst/>
        </a:prstGeom>
        <a:solidFill>
          <a:schemeClr val="accent5">
            <a:hueOff val="-601266"/>
            <a:satOff val="4131"/>
            <a:lumOff val="-1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baseline="0"/>
            <a:t>Създаване на връзка с база данни</a:t>
          </a:r>
          <a:endParaRPr lang="en-US" sz="1700" kern="1200"/>
        </a:p>
      </dsp:txBody>
      <dsp:txXfrm>
        <a:off x="3881366" y="3216233"/>
        <a:ext cx="1838526" cy="872085"/>
      </dsp:txXfrm>
    </dsp:sp>
    <dsp:sp modelId="{FBD5AF7D-AEE0-44DE-86EC-BE0A46EC7CC5}">
      <dsp:nvSpPr>
        <dsp:cNvPr id="0" name=""/>
        <dsp:cNvSpPr/>
      </dsp:nvSpPr>
      <dsp:spPr>
        <a:xfrm>
          <a:off x="2005438" y="4224884"/>
          <a:ext cx="1932882" cy="966441"/>
        </a:xfrm>
        <a:prstGeom prst="roundRect">
          <a:avLst/>
        </a:prstGeom>
        <a:solidFill>
          <a:schemeClr val="accent5">
            <a:hueOff val="-901898"/>
            <a:satOff val="6197"/>
            <a:lumOff val="-19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baseline="0"/>
            <a:t>Писане на код в Business и Data</a:t>
          </a:r>
          <a:endParaRPr lang="en-US" sz="1700" kern="1200"/>
        </a:p>
      </dsp:txBody>
      <dsp:txXfrm>
        <a:off x="2052616" y="4272062"/>
        <a:ext cx="1838526" cy="872085"/>
      </dsp:txXfrm>
    </dsp:sp>
    <dsp:sp modelId="{78CAD497-3CA9-4A1A-97B6-BBE12801185A}">
      <dsp:nvSpPr>
        <dsp:cNvPr id="0" name=""/>
        <dsp:cNvSpPr/>
      </dsp:nvSpPr>
      <dsp:spPr>
        <a:xfrm>
          <a:off x="176688" y="3169055"/>
          <a:ext cx="1932882" cy="966441"/>
        </a:xfrm>
        <a:prstGeom prst="roundRect">
          <a:avLst/>
        </a:prstGeom>
        <a:solidFill>
          <a:schemeClr val="accent5">
            <a:hueOff val="-1202531"/>
            <a:satOff val="8262"/>
            <a:lumOff val="-2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baseline="0"/>
            <a:t>Изграждане на потребителски интерфейс</a:t>
          </a:r>
          <a:endParaRPr lang="en-US" sz="1700" kern="1200"/>
        </a:p>
      </dsp:txBody>
      <dsp:txXfrm>
        <a:off x="223866" y="3216233"/>
        <a:ext cx="1838526" cy="872085"/>
      </dsp:txXfrm>
    </dsp:sp>
    <dsp:sp modelId="{477A69F0-653B-4559-9C67-8A9689DFAD55}">
      <dsp:nvSpPr>
        <dsp:cNvPr id="0" name=""/>
        <dsp:cNvSpPr/>
      </dsp:nvSpPr>
      <dsp:spPr>
        <a:xfrm>
          <a:off x="176688" y="1057396"/>
          <a:ext cx="1932882" cy="966441"/>
        </a:xfrm>
        <a:prstGeom prst="roundRect">
          <a:avLst/>
        </a:prstGeom>
        <a:solidFill>
          <a:schemeClr val="accent5">
            <a:hueOff val="-1503164"/>
            <a:satOff val="10328"/>
            <a:lumOff val="-33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baseline="0" dirty="0"/>
            <a:t> </a:t>
          </a:r>
          <a:r>
            <a:rPr lang="ru-RU" sz="1700" b="1" kern="1200" baseline="0" dirty="0" err="1"/>
            <a:t>Писане</a:t>
          </a:r>
          <a:r>
            <a:rPr lang="ru-RU" sz="1700" b="1" kern="1200" baseline="0" dirty="0"/>
            <a:t> на код </a:t>
          </a:r>
          <a:r>
            <a:rPr lang="ru-RU" sz="1700" b="1" kern="1200" baseline="0" dirty="0" err="1"/>
            <a:t>във</a:t>
          </a:r>
          <a:r>
            <a:rPr lang="ru-RU" sz="1700" b="1" kern="1200" baseline="0" dirty="0"/>
            <a:t> формата</a:t>
          </a:r>
          <a:endParaRPr lang="en-US" sz="1700" kern="1200" dirty="0"/>
        </a:p>
      </dsp:txBody>
      <dsp:txXfrm>
        <a:off x="223866" y="1104574"/>
        <a:ext cx="1838526" cy="8720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F8288-0C61-4BBD-9EA4-70CC626111CE}">
      <dsp:nvSpPr>
        <dsp:cNvPr id="0" name=""/>
        <dsp:cNvSpPr/>
      </dsp:nvSpPr>
      <dsp:spPr>
        <a:xfrm>
          <a:off x="5244496" y="1338678"/>
          <a:ext cx="1287235" cy="612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473"/>
              </a:lnTo>
              <a:lnTo>
                <a:pt x="1287235" y="417473"/>
              </a:lnTo>
              <a:lnTo>
                <a:pt x="1287235" y="61260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41CD76-484A-406B-8D0F-213E477496B8}">
      <dsp:nvSpPr>
        <dsp:cNvPr id="0" name=""/>
        <dsp:cNvSpPr/>
      </dsp:nvSpPr>
      <dsp:spPr>
        <a:xfrm>
          <a:off x="3957260" y="1338678"/>
          <a:ext cx="1287235" cy="612607"/>
        </a:xfrm>
        <a:custGeom>
          <a:avLst/>
          <a:gdLst/>
          <a:ahLst/>
          <a:cxnLst/>
          <a:rect l="0" t="0" r="0" b="0"/>
          <a:pathLst>
            <a:path>
              <a:moveTo>
                <a:pt x="1287235" y="0"/>
              </a:moveTo>
              <a:lnTo>
                <a:pt x="1287235" y="417473"/>
              </a:lnTo>
              <a:lnTo>
                <a:pt x="0" y="417473"/>
              </a:lnTo>
              <a:lnTo>
                <a:pt x="0" y="61260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A135C-3C2C-4542-8DE9-A515F0CB18F0}">
      <dsp:nvSpPr>
        <dsp:cNvPr id="0" name=""/>
        <dsp:cNvSpPr/>
      </dsp:nvSpPr>
      <dsp:spPr>
        <a:xfrm>
          <a:off x="4191303" y="1123"/>
          <a:ext cx="2106385" cy="1337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0B2F9-0F67-4007-AE8B-85CCA5EEE6D6}">
      <dsp:nvSpPr>
        <dsp:cNvPr id="0" name=""/>
        <dsp:cNvSpPr/>
      </dsp:nvSpPr>
      <dsp:spPr>
        <a:xfrm>
          <a:off x="4425346" y="223464"/>
          <a:ext cx="2106385" cy="1337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500" b="1" kern="1200" baseline="0"/>
            <a:t>Използвани технологии</a:t>
          </a:r>
          <a:endParaRPr lang="en-US" sz="1500" kern="1200"/>
        </a:p>
      </dsp:txBody>
      <dsp:txXfrm>
        <a:off x="4464522" y="262640"/>
        <a:ext cx="2028033" cy="1259202"/>
      </dsp:txXfrm>
    </dsp:sp>
    <dsp:sp modelId="{2EBB64D7-4AA0-4C3B-8D73-A0CDAEF92322}">
      <dsp:nvSpPr>
        <dsp:cNvPr id="0" name=""/>
        <dsp:cNvSpPr/>
      </dsp:nvSpPr>
      <dsp:spPr>
        <a:xfrm>
          <a:off x="2904068" y="1951285"/>
          <a:ext cx="2106385" cy="13375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202BF-F1E5-46DB-85C5-31FEFDC04D5C}">
      <dsp:nvSpPr>
        <dsp:cNvPr id="0" name=""/>
        <dsp:cNvSpPr/>
      </dsp:nvSpPr>
      <dsp:spPr>
        <a:xfrm>
          <a:off x="3138110" y="2173625"/>
          <a:ext cx="2106385" cy="1337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 dirty="0"/>
            <a:t>Entity Framework</a:t>
          </a:r>
          <a:endParaRPr lang="en-US" sz="2000" b="1" kern="1200" dirty="0"/>
        </a:p>
      </dsp:txBody>
      <dsp:txXfrm>
        <a:off x="3177286" y="2212801"/>
        <a:ext cx="2028033" cy="1259202"/>
      </dsp:txXfrm>
    </dsp:sp>
    <dsp:sp modelId="{D292DB4D-28A3-4866-BAB5-BED8288BE19E}">
      <dsp:nvSpPr>
        <dsp:cNvPr id="0" name=""/>
        <dsp:cNvSpPr/>
      </dsp:nvSpPr>
      <dsp:spPr>
        <a:xfrm>
          <a:off x="5478538" y="1951285"/>
          <a:ext cx="2106385" cy="13375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EAE4E-0A39-4811-A79B-91DA543FE629}">
      <dsp:nvSpPr>
        <dsp:cNvPr id="0" name=""/>
        <dsp:cNvSpPr/>
      </dsp:nvSpPr>
      <dsp:spPr>
        <a:xfrm>
          <a:off x="5712581" y="2173625"/>
          <a:ext cx="2106385" cy="1337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baseline="0" dirty="0" err="1"/>
            <a:t>Microsoft.VisualStudio.TestTools.UnitTesting</a:t>
          </a:r>
          <a:r>
            <a:rPr lang="en-US" sz="1500" b="1" kern="1200" baseline="0" dirty="0"/>
            <a:t>;</a:t>
          </a:r>
          <a:endParaRPr lang="en-US" sz="1500" b="1" kern="1200" dirty="0"/>
        </a:p>
      </dsp:txBody>
      <dsp:txXfrm>
        <a:off x="5751757" y="2212801"/>
        <a:ext cx="2028033" cy="1259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4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1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4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4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3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9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4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1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7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6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3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3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12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293528E-0CA3-4E56-B7A0-091C0AB0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E2E745C-519C-40D4-9293-5292303C9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940" y="4976537"/>
            <a:ext cx="10658121" cy="87598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bg-BG" sz="4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 „РАЗРАБОТКА НА СОФТУЕР“</a:t>
            </a:r>
            <a:endParaRPr lang="bg-BG" sz="4100"/>
          </a:p>
        </p:txBody>
      </p:sp>
      <p:pic>
        <p:nvPicPr>
          <p:cNvPr id="15" name="Picture 3" descr="Картина, която съдържа текст, лек, лазер&#10;&#10;Описанието е генерирано автоматично">
            <a:extLst>
              <a:ext uri="{FF2B5EF4-FFF2-40B4-BE49-F238E27FC236}">
                <a16:creationId xmlns:a16="http://schemas.microsoft.com/office/drawing/2014/main" id="{B8EC5F7A-A433-CC78-00E9-DD1AB856F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12" r="-1" b="6739"/>
          <a:stretch/>
        </p:blipFill>
        <p:spPr>
          <a:xfrm>
            <a:off x="283466" y="285712"/>
            <a:ext cx="11603736" cy="4395865"/>
          </a:xfrm>
          <a:custGeom>
            <a:avLst/>
            <a:gdLst/>
            <a:ahLst/>
            <a:cxnLst/>
            <a:rect l="l" t="t" r="r" b="b"/>
            <a:pathLst>
              <a:path w="11349765" h="3938796">
                <a:moveTo>
                  <a:pt x="795037" y="22"/>
                </a:moveTo>
                <a:cubicBezTo>
                  <a:pt x="1053021" y="260"/>
                  <a:pt x="1376279" y="2487"/>
                  <a:pt x="1664950" y="5593"/>
                </a:cubicBezTo>
                <a:lnTo>
                  <a:pt x="9880140" y="24285"/>
                </a:lnTo>
                <a:lnTo>
                  <a:pt x="11338315" y="41907"/>
                </a:lnTo>
                <a:cubicBezTo>
                  <a:pt x="11379783" y="1357543"/>
                  <a:pt x="11296845" y="2623418"/>
                  <a:pt x="11276110" y="3914173"/>
                </a:cubicBezTo>
                <a:lnTo>
                  <a:pt x="10993203" y="3938796"/>
                </a:lnTo>
                <a:lnTo>
                  <a:pt x="1844326" y="3921552"/>
                </a:lnTo>
                <a:cubicBezTo>
                  <a:pt x="1106127" y="3902860"/>
                  <a:pt x="578842" y="3921553"/>
                  <a:pt x="72649" y="3902860"/>
                </a:cubicBezTo>
                <a:cubicBezTo>
                  <a:pt x="-82021" y="2638039"/>
                  <a:pt x="37496" y="877883"/>
                  <a:pt x="178107" y="80361"/>
                </a:cubicBezTo>
                <a:cubicBezTo>
                  <a:pt x="190197" y="-17618"/>
                  <a:pt x="180177" y="14441"/>
                  <a:pt x="422727" y="1980"/>
                </a:cubicBezTo>
                <a:cubicBezTo>
                  <a:pt x="508953" y="452"/>
                  <a:pt x="640245" y="-121"/>
                  <a:pt x="795037" y="22"/>
                </a:cubicBezTo>
                <a:close/>
              </a:path>
            </a:pathLst>
          </a:custGeom>
        </p:spPr>
      </p:pic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43349083-41AE-4867-9B99-8CD283199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5043" y="5760309"/>
            <a:ext cx="8221915" cy="737666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bg-BG" sz="2700"/>
              <a:t>Изготвили: Ивайло Макаков, Виктор Карталов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778232E-C75B-4B3C-9201-81C07757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3465" y="285712"/>
            <a:ext cx="11603735" cy="4395864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80682"/>
              <a:gd name="connsiteY0" fmla="*/ 6433518 h 6433552"/>
              <a:gd name="connsiteX1" fmla="*/ 6552830 w 7680682"/>
              <a:gd name="connsiteY1" fmla="*/ 6424418 h 6433552"/>
              <a:gd name="connsiteX2" fmla="*/ 987782 w 7680682"/>
              <a:gd name="connsiteY2" fmla="*/ 6393888 h 6433552"/>
              <a:gd name="connsiteX3" fmla="*/ 0 w 7680682"/>
              <a:gd name="connsiteY3" fmla="*/ 6365104 h 6433552"/>
              <a:gd name="connsiteX4" fmla="*/ 0 w 7680682"/>
              <a:gd name="connsiteY4" fmla="*/ 60538 h 6433552"/>
              <a:gd name="connsiteX5" fmla="*/ 233782 w 7680682"/>
              <a:gd name="connsiteY5" fmla="*/ 0 h 6433552"/>
              <a:gd name="connsiteX6" fmla="*/ 6431319 w 7680682"/>
              <a:gd name="connsiteY6" fmla="*/ 28166 h 6433552"/>
              <a:gd name="connsiteX7" fmla="*/ 7631470 w 7680682"/>
              <a:gd name="connsiteY7" fmla="*/ 58697 h 6433552"/>
              <a:gd name="connsiteX8" fmla="*/ 7560032 w 7680682"/>
              <a:gd name="connsiteY8" fmla="*/ 6302294 h 6433552"/>
              <a:gd name="connsiteX9" fmla="*/ 7394324 w 7680682"/>
              <a:gd name="connsiteY9" fmla="*/ 6430320 h 6433552"/>
              <a:gd name="connsiteX10" fmla="*/ 7142118 w 7680682"/>
              <a:gd name="connsiteY10" fmla="*/ 6433518 h 6433552"/>
              <a:gd name="connsiteX0" fmla="*/ 7142118 w 7680682"/>
              <a:gd name="connsiteY0" fmla="*/ 6433518 h 6433552"/>
              <a:gd name="connsiteX1" fmla="*/ 6552830 w 7680682"/>
              <a:gd name="connsiteY1" fmla="*/ 6424418 h 6433552"/>
              <a:gd name="connsiteX2" fmla="*/ 987782 w 7680682"/>
              <a:gd name="connsiteY2" fmla="*/ 6393888 h 6433552"/>
              <a:gd name="connsiteX3" fmla="*/ 0 w 7680682"/>
              <a:gd name="connsiteY3" fmla="*/ 6365104 h 6433552"/>
              <a:gd name="connsiteX4" fmla="*/ 42138 w 7680682"/>
              <a:gd name="connsiteY4" fmla="*/ 40219 h 6433552"/>
              <a:gd name="connsiteX5" fmla="*/ 233782 w 7680682"/>
              <a:gd name="connsiteY5" fmla="*/ 0 h 6433552"/>
              <a:gd name="connsiteX6" fmla="*/ 6431319 w 7680682"/>
              <a:gd name="connsiteY6" fmla="*/ 28166 h 6433552"/>
              <a:gd name="connsiteX7" fmla="*/ 7631470 w 7680682"/>
              <a:gd name="connsiteY7" fmla="*/ 58697 h 6433552"/>
              <a:gd name="connsiteX8" fmla="*/ 7560032 w 7680682"/>
              <a:gd name="connsiteY8" fmla="*/ 6302294 h 6433552"/>
              <a:gd name="connsiteX9" fmla="*/ 7394324 w 7680682"/>
              <a:gd name="connsiteY9" fmla="*/ 6430320 h 6433552"/>
              <a:gd name="connsiteX10" fmla="*/ 7142118 w 7680682"/>
              <a:gd name="connsiteY10" fmla="*/ 6433518 h 6433552"/>
              <a:gd name="connsiteX0" fmla="*/ 7149875 w 7688439"/>
              <a:gd name="connsiteY0" fmla="*/ 6433518 h 6433552"/>
              <a:gd name="connsiteX1" fmla="*/ 6560587 w 7688439"/>
              <a:gd name="connsiteY1" fmla="*/ 6424418 h 6433552"/>
              <a:gd name="connsiteX2" fmla="*/ 995539 w 7688439"/>
              <a:gd name="connsiteY2" fmla="*/ 6393888 h 6433552"/>
              <a:gd name="connsiteX3" fmla="*/ 7757 w 7688439"/>
              <a:gd name="connsiteY3" fmla="*/ 6365104 h 6433552"/>
              <a:gd name="connsiteX4" fmla="*/ 49895 w 7688439"/>
              <a:gd name="connsiteY4" fmla="*/ 40219 h 6433552"/>
              <a:gd name="connsiteX5" fmla="*/ 241539 w 7688439"/>
              <a:gd name="connsiteY5" fmla="*/ 0 h 6433552"/>
              <a:gd name="connsiteX6" fmla="*/ 6439076 w 7688439"/>
              <a:gd name="connsiteY6" fmla="*/ 28166 h 6433552"/>
              <a:gd name="connsiteX7" fmla="*/ 7639227 w 7688439"/>
              <a:gd name="connsiteY7" fmla="*/ 58697 h 6433552"/>
              <a:gd name="connsiteX8" fmla="*/ 7567789 w 7688439"/>
              <a:gd name="connsiteY8" fmla="*/ 6302294 h 6433552"/>
              <a:gd name="connsiteX9" fmla="*/ 7402081 w 7688439"/>
              <a:gd name="connsiteY9" fmla="*/ 6430320 h 6433552"/>
              <a:gd name="connsiteX10" fmla="*/ 7149875 w 7688439"/>
              <a:gd name="connsiteY10" fmla="*/ 6433518 h 643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8439" h="6433552">
                <a:moveTo>
                  <a:pt x="7149875" y="6433518"/>
                </a:moveTo>
                <a:cubicBezTo>
                  <a:pt x="6975114" y="6433129"/>
                  <a:pt x="6756136" y="6429491"/>
                  <a:pt x="6560587" y="6424418"/>
                </a:cubicBezTo>
                <a:lnTo>
                  <a:pt x="995539" y="6393888"/>
                </a:lnTo>
                <a:lnTo>
                  <a:pt x="7757" y="6365104"/>
                </a:lnTo>
                <a:cubicBezTo>
                  <a:pt x="-20334" y="4216169"/>
                  <a:pt x="35849" y="2148514"/>
                  <a:pt x="49895" y="40219"/>
                </a:cubicBezTo>
                <a:lnTo>
                  <a:pt x="241539" y="0"/>
                </a:lnTo>
                <a:lnTo>
                  <a:pt x="6439076" y="28166"/>
                </a:lnTo>
                <a:cubicBezTo>
                  <a:pt x="6939139" y="58697"/>
                  <a:pt x="7296327" y="28165"/>
                  <a:pt x="7639227" y="58697"/>
                </a:cubicBezTo>
                <a:cubicBezTo>
                  <a:pt x="7744002" y="2124631"/>
                  <a:pt x="7663040" y="4999637"/>
                  <a:pt x="7567789" y="6302294"/>
                </a:cubicBezTo>
                <a:cubicBezTo>
                  <a:pt x="7559599" y="6462331"/>
                  <a:pt x="7566387" y="6409966"/>
                  <a:pt x="7402081" y="6430320"/>
                </a:cubicBezTo>
                <a:cubicBezTo>
                  <a:pt x="7343671" y="6432816"/>
                  <a:pt x="7254732" y="6433752"/>
                  <a:pt x="7149875" y="6433518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4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474318-9BA9-4C58-85CC-EAF141DDB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5CCF284-A3D1-4DD7-9222-7AD06FB75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77" y="1594885"/>
            <a:ext cx="3927888" cy="3824702"/>
          </a:xfrm>
        </p:spPr>
        <p:txBody>
          <a:bodyPr>
            <a:normAutofit/>
          </a:bodyPr>
          <a:lstStyle/>
          <a:p>
            <a:pPr algn="ctr"/>
            <a:r>
              <a:rPr lang="ru-RU" sz="3400" dirty="0" err="1"/>
              <a:t>Основни</a:t>
            </a:r>
            <a:r>
              <a:rPr lang="ru-RU" sz="3400" dirty="0"/>
              <a:t> </a:t>
            </a:r>
            <a:r>
              <a:rPr lang="ru-RU" sz="3400" dirty="0" err="1"/>
              <a:t>етапи</a:t>
            </a:r>
            <a:r>
              <a:rPr lang="ru-RU" sz="3400" dirty="0"/>
              <a:t> в </a:t>
            </a:r>
            <a:r>
              <a:rPr lang="ru-RU" sz="3400" dirty="0" err="1"/>
              <a:t>реализирането</a:t>
            </a:r>
            <a:r>
              <a:rPr lang="ru-RU" sz="3400" dirty="0"/>
              <a:t> на проекта </a:t>
            </a:r>
            <a:endParaRPr lang="bg-BG" sz="34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F9F0D99-A2D7-4650-BA53-99550E8F6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5369837" y="-256824"/>
            <a:ext cx="5737892" cy="726247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20250">
                <a:moveTo>
                  <a:pt x="2161267" y="19141"/>
                </a:moveTo>
                <a:lnTo>
                  <a:pt x="304663" y="0"/>
                </a:lnTo>
                <a:cubicBezTo>
                  <a:pt x="185441" y="6633"/>
                  <a:pt x="30881" y="-9771"/>
                  <a:pt x="0" y="37181"/>
                </a:cubicBezTo>
                <a:lnTo>
                  <a:pt x="0" y="898385"/>
                </a:lnTo>
                <a:lnTo>
                  <a:pt x="4597" y="898385"/>
                </a:lnTo>
                <a:cubicBezTo>
                  <a:pt x="19426" y="1334169"/>
                  <a:pt x="64992" y="2676138"/>
                  <a:pt x="88972" y="3513087"/>
                </a:cubicBezTo>
                <a:cubicBezTo>
                  <a:pt x="105117" y="5620876"/>
                  <a:pt x="7283" y="5947660"/>
                  <a:pt x="148480" y="5920080"/>
                </a:cubicBezTo>
                <a:cubicBezTo>
                  <a:pt x="1104834" y="5907051"/>
                  <a:pt x="1937287" y="5946100"/>
                  <a:pt x="3319168" y="5922616"/>
                </a:cubicBezTo>
                <a:lnTo>
                  <a:pt x="4308929" y="5915956"/>
                </a:lnTo>
                <a:lnTo>
                  <a:pt x="5308288" y="5927049"/>
                </a:lnTo>
                <a:cubicBezTo>
                  <a:pt x="5547231" y="6067310"/>
                  <a:pt x="5496220" y="6087878"/>
                  <a:pt x="5707509" y="6220250"/>
                </a:cubicBezTo>
                <a:cubicBezTo>
                  <a:pt x="5841193" y="6118374"/>
                  <a:pt x="5945888" y="6035937"/>
                  <a:pt x="6071394" y="5906353"/>
                </a:cubicBezTo>
                <a:cubicBezTo>
                  <a:pt x="6158383" y="5903613"/>
                  <a:pt x="8737174" y="5907778"/>
                  <a:pt x="9098386" y="5900863"/>
                </a:cubicBezTo>
                <a:lnTo>
                  <a:pt x="10007288" y="5903738"/>
                </a:lnTo>
                <a:lnTo>
                  <a:pt x="10927227" y="5911605"/>
                </a:lnTo>
                <a:cubicBezTo>
                  <a:pt x="11284890" y="5901941"/>
                  <a:pt x="12058379" y="5954312"/>
                  <a:pt x="12085310" y="5910559"/>
                </a:cubicBezTo>
                <a:cubicBezTo>
                  <a:pt x="12123753" y="5705039"/>
                  <a:pt x="12050112" y="4396214"/>
                  <a:pt x="12063456" y="2610913"/>
                </a:cubicBezTo>
                <a:cubicBezTo>
                  <a:pt x="12111817" y="1529645"/>
                  <a:pt x="12159998" y="580957"/>
                  <a:pt x="12054104" y="165552"/>
                </a:cubicBezTo>
                <a:cubicBezTo>
                  <a:pt x="12029550" y="69231"/>
                  <a:pt x="11791558" y="116871"/>
                  <a:pt x="11486459" y="104329"/>
                </a:cubicBezTo>
                <a:cubicBezTo>
                  <a:pt x="11181360" y="91787"/>
                  <a:pt x="10644494" y="94975"/>
                  <a:pt x="10223511" y="90298"/>
                </a:cubicBezTo>
                <a:lnTo>
                  <a:pt x="7599878" y="65149"/>
                </a:lnTo>
                <a:lnTo>
                  <a:pt x="2161267" y="19141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DBC609-A264-4706-8FCD-C3B072E7C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5340343" y="-308116"/>
            <a:ext cx="5737890" cy="726247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20250">
                <a:moveTo>
                  <a:pt x="2161267" y="19141"/>
                </a:moveTo>
                <a:lnTo>
                  <a:pt x="304663" y="0"/>
                </a:lnTo>
                <a:cubicBezTo>
                  <a:pt x="185441" y="6633"/>
                  <a:pt x="30881" y="-9771"/>
                  <a:pt x="0" y="37181"/>
                </a:cubicBezTo>
                <a:lnTo>
                  <a:pt x="0" y="898385"/>
                </a:lnTo>
                <a:lnTo>
                  <a:pt x="4597" y="898385"/>
                </a:lnTo>
                <a:cubicBezTo>
                  <a:pt x="19426" y="1334169"/>
                  <a:pt x="64992" y="2676138"/>
                  <a:pt x="88972" y="3513087"/>
                </a:cubicBezTo>
                <a:cubicBezTo>
                  <a:pt x="105117" y="5620876"/>
                  <a:pt x="7283" y="5947660"/>
                  <a:pt x="148480" y="5920080"/>
                </a:cubicBezTo>
                <a:cubicBezTo>
                  <a:pt x="1104834" y="5907051"/>
                  <a:pt x="1937287" y="5946100"/>
                  <a:pt x="3319168" y="5922616"/>
                </a:cubicBezTo>
                <a:lnTo>
                  <a:pt x="4308929" y="5915956"/>
                </a:lnTo>
                <a:lnTo>
                  <a:pt x="5308288" y="5927049"/>
                </a:lnTo>
                <a:cubicBezTo>
                  <a:pt x="5547231" y="6067310"/>
                  <a:pt x="5496220" y="6087878"/>
                  <a:pt x="5707509" y="6220250"/>
                </a:cubicBezTo>
                <a:cubicBezTo>
                  <a:pt x="5841193" y="6118374"/>
                  <a:pt x="5945888" y="6035937"/>
                  <a:pt x="6071394" y="5906353"/>
                </a:cubicBezTo>
                <a:cubicBezTo>
                  <a:pt x="6158383" y="5903613"/>
                  <a:pt x="8737174" y="5907778"/>
                  <a:pt x="9098386" y="5900863"/>
                </a:cubicBezTo>
                <a:lnTo>
                  <a:pt x="10007288" y="5903738"/>
                </a:lnTo>
                <a:lnTo>
                  <a:pt x="10927227" y="5911605"/>
                </a:lnTo>
                <a:cubicBezTo>
                  <a:pt x="11284890" y="5901941"/>
                  <a:pt x="12058379" y="5954312"/>
                  <a:pt x="12085310" y="5910559"/>
                </a:cubicBezTo>
                <a:cubicBezTo>
                  <a:pt x="12123753" y="5705039"/>
                  <a:pt x="12050112" y="4396214"/>
                  <a:pt x="12063456" y="2610913"/>
                </a:cubicBezTo>
                <a:cubicBezTo>
                  <a:pt x="12111817" y="1529645"/>
                  <a:pt x="12159998" y="580957"/>
                  <a:pt x="12054104" y="165552"/>
                </a:cubicBezTo>
                <a:cubicBezTo>
                  <a:pt x="12029550" y="69231"/>
                  <a:pt x="11791558" y="116871"/>
                  <a:pt x="11486459" y="104329"/>
                </a:cubicBezTo>
                <a:cubicBezTo>
                  <a:pt x="11181360" y="91787"/>
                  <a:pt x="10644494" y="94975"/>
                  <a:pt x="10223511" y="90298"/>
                </a:cubicBezTo>
                <a:lnTo>
                  <a:pt x="7599878" y="65149"/>
                </a:lnTo>
                <a:lnTo>
                  <a:pt x="2161267" y="19141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D2CB759E-1065-84D0-9EC9-3A8AE7972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02863"/>
              </p:ext>
            </p:extLst>
          </p:nvPr>
        </p:nvGraphicFramePr>
        <p:xfrm>
          <a:off x="5462177" y="866273"/>
          <a:ext cx="5943760" cy="5192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857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E68EA3-195C-4D7F-BA67-4D6E66A3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Реализация</a:t>
            </a:r>
            <a:endParaRPr lang="bg-BG"/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0674AEFC-84C6-445C-D39C-EF5C569D1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658772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690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6A03ED-7B7A-4C88-8FFC-A4D862447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BBC0347-AABC-4E15-A098-80BCD2494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015" y="747906"/>
            <a:ext cx="3811205" cy="2058793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Реализация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3975754-B125-4FFC-9140-F88A16E3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79013" y="303198"/>
            <a:ext cx="6631387" cy="5959786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31470"/>
              <a:gd name="connsiteY0" fmla="*/ 6405352 h 6405386"/>
              <a:gd name="connsiteX1" fmla="*/ 6552830 w 7631470"/>
              <a:gd name="connsiteY1" fmla="*/ 6396252 h 6405386"/>
              <a:gd name="connsiteX2" fmla="*/ 987782 w 7631470"/>
              <a:gd name="connsiteY2" fmla="*/ 6365722 h 6405386"/>
              <a:gd name="connsiteX3" fmla="*/ 0 w 7631470"/>
              <a:gd name="connsiteY3" fmla="*/ 6336938 h 6405386"/>
              <a:gd name="connsiteX4" fmla="*/ 0 w 7631470"/>
              <a:gd name="connsiteY4" fmla="*/ 32372 h 6405386"/>
              <a:gd name="connsiteX5" fmla="*/ 157934 w 7631470"/>
              <a:gd name="connsiteY5" fmla="*/ 32797 h 6405386"/>
              <a:gd name="connsiteX6" fmla="*/ 6431319 w 7631470"/>
              <a:gd name="connsiteY6" fmla="*/ 0 h 6405386"/>
              <a:gd name="connsiteX7" fmla="*/ 7631470 w 7631470"/>
              <a:gd name="connsiteY7" fmla="*/ 30531 h 6405386"/>
              <a:gd name="connsiteX8" fmla="*/ 7560032 w 7631470"/>
              <a:gd name="connsiteY8" fmla="*/ 6274128 h 6405386"/>
              <a:gd name="connsiteX9" fmla="*/ 7394324 w 7631470"/>
              <a:gd name="connsiteY9" fmla="*/ 6402154 h 6405386"/>
              <a:gd name="connsiteX10" fmla="*/ 7142118 w 7631470"/>
              <a:gd name="connsiteY10" fmla="*/ 6405352 h 6405386"/>
              <a:gd name="connsiteX0" fmla="*/ 7154766 w 7644118"/>
              <a:gd name="connsiteY0" fmla="*/ 6405352 h 6405386"/>
              <a:gd name="connsiteX1" fmla="*/ 6565478 w 7644118"/>
              <a:gd name="connsiteY1" fmla="*/ 6396252 h 6405386"/>
              <a:gd name="connsiteX2" fmla="*/ 1000430 w 7644118"/>
              <a:gd name="connsiteY2" fmla="*/ 6365722 h 6405386"/>
              <a:gd name="connsiteX3" fmla="*/ 0 w 7644118"/>
              <a:gd name="connsiteY3" fmla="*/ 6324387 h 6405386"/>
              <a:gd name="connsiteX4" fmla="*/ 12648 w 7644118"/>
              <a:gd name="connsiteY4" fmla="*/ 32372 h 6405386"/>
              <a:gd name="connsiteX5" fmla="*/ 170582 w 7644118"/>
              <a:gd name="connsiteY5" fmla="*/ 32797 h 6405386"/>
              <a:gd name="connsiteX6" fmla="*/ 6443967 w 7644118"/>
              <a:gd name="connsiteY6" fmla="*/ 0 h 6405386"/>
              <a:gd name="connsiteX7" fmla="*/ 7644118 w 7644118"/>
              <a:gd name="connsiteY7" fmla="*/ 30531 h 6405386"/>
              <a:gd name="connsiteX8" fmla="*/ 7572680 w 7644118"/>
              <a:gd name="connsiteY8" fmla="*/ 6274128 h 6405386"/>
              <a:gd name="connsiteX9" fmla="*/ 7406972 w 7644118"/>
              <a:gd name="connsiteY9" fmla="*/ 6402154 h 6405386"/>
              <a:gd name="connsiteX10" fmla="*/ 7154766 w 7644118"/>
              <a:gd name="connsiteY10" fmla="*/ 6405352 h 6405386"/>
              <a:gd name="connsiteX0" fmla="*/ 7167747 w 7657099"/>
              <a:gd name="connsiteY0" fmla="*/ 6405352 h 6405386"/>
              <a:gd name="connsiteX1" fmla="*/ 6578459 w 7657099"/>
              <a:gd name="connsiteY1" fmla="*/ 6396252 h 6405386"/>
              <a:gd name="connsiteX2" fmla="*/ 1013411 w 7657099"/>
              <a:gd name="connsiteY2" fmla="*/ 6365722 h 6405386"/>
              <a:gd name="connsiteX3" fmla="*/ 12981 w 7657099"/>
              <a:gd name="connsiteY3" fmla="*/ 6324387 h 6405386"/>
              <a:gd name="connsiteX4" fmla="*/ 25629 w 7657099"/>
              <a:gd name="connsiteY4" fmla="*/ 32372 h 6405386"/>
              <a:gd name="connsiteX5" fmla="*/ 183563 w 7657099"/>
              <a:gd name="connsiteY5" fmla="*/ 32797 h 6405386"/>
              <a:gd name="connsiteX6" fmla="*/ 6456948 w 7657099"/>
              <a:gd name="connsiteY6" fmla="*/ 0 h 6405386"/>
              <a:gd name="connsiteX7" fmla="*/ 7657099 w 7657099"/>
              <a:gd name="connsiteY7" fmla="*/ 30531 h 6405386"/>
              <a:gd name="connsiteX8" fmla="*/ 7585661 w 7657099"/>
              <a:gd name="connsiteY8" fmla="*/ 6274128 h 6405386"/>
              <a:gd name="connsiteX9" fmla="*/ 7419953 w 7657099"/>
              <a:gd name="connsiteY9" fmla="*/ 6402154 h 6405386"/>
              <a:gd name="connsiteX10" fmla="*/ 7167747 w 7657099"/>
              <a:gd name="connsiteY10" fmla="*/ 6405352 h 6405386"/>
              <a:gd name="connsiteX0" fmla="*/ 7236700 w 7726052"/>
              <a:gd name="connsiteY0" fmla="*/ 6405352 h 6405386"/>
              <a:gd name="connsiteX1" fmla="*/ 6647412 w 7726052"/>
              <a:gd name="connsiteY1" fmla="*/ 6396252 h 6405386"/>
              <a:gd name="connsiteX2" fmla="*/ 1082364 w 7726052"/>
              <a:gd name="connsiteY2" fmla="*/ 6365722 h 6405386"/>
              <a:gd name="connsiteX3" fmla="*/ 6051 w 7726052"/>
              <a:gd name="connsiteY3" fmla="*/ 6324387 h 6405386"/>
              <a:gd name="connsiteX4" fmla="*/ 94582 w 7726052"/>
              <a:gd name="connsiteY4" fmla="*/ 32372 h 6405386"/>
              <a:gd name="connsiteX5" fmla="*/ 252516 w 7726052"/>
              <a:gd name="connsiteY5" fmla="*/ 32797 h 6405386"/>
              <a:gd name="connsiteX6" fmla="*/ 6525901 w 7726052"/>
              <a:gd name="connsiteY6" fmla="*/ 0 h 6405386"/>
              <a:gd name="connsiteX7" fmla="*/ 7726052 w 7726052"/>
              <a:gd name="connsiteY7" fmla="*/ 30531 h 6405386"/>
              <a:gd name="connsiteX8" fmla="*/ 7654614 w 7726052"/>
              <a:gd name="connsiteY8" fmla="*/ 6274128 h 6405386"/>
              <a:gd name="connsiteX9" fmla="*/ 7488906 w 7726052"/>
              <a:gd name="connsiteY9" fmla="*/ 6402154 h 6405386"/>
              <a:gd name="connsiteX10" fmla="*/ 7236700 w 7726052"/>
              <a:gd name="connsiteY10" fmla="*/ 6405352 h 6405386"/>
              <a:gd name="connsiteX0" fmla="*/ 7240058 w 7729410"/>
              <a:gd name="connsiteY0" fmla="*/ 6405352 h 6405386"/>
              <a:gd name="connsiteX1" fmla="*/ 6650770 w 7729410"/>
              <a:gd name="connsiteY1" fmla="*/ 6396252 h 6405386"/>
              <a:gd name="connsiteX2" fmla="*/ 1085722 w 7729410"/>
              <a:gd name="connsiteY2" fmla="*/ 6365722 h 6405386"/>
              <a:gd name="connsiteX3" fmla="*/ 9409 w 7729410"/>
              <a:gd name="connsiteY3" fmla="*/ 6324387 h 6405386"/>
              <a:gd name="connsiteX4" fmla="*/ 47351 w 7729410"/>
              <a:gd name="connsiteY4" fmla="*/ 32372 h 6405386"/>
              <a:gd name="connsiteX5" fmla="*/ 255874 w 7729410"/>
              <a:gd name="connsiteY5" fmla="*/ 32797 h 6405386"/>
              <a:gd name="connsiteX6" fmla="*/ 6529259 w 7729410"/>
              <a:gd name="connsiteY6" fmla="*/ 0 h 6405386"/>
              <a:gd name="connsiteX7" fmla="*/ 7729410 w 7729410"/>
              <a:gd name="connsiteY7" fmla="*/ 30531 h 6405386"/>
              <a:gd name="connsiteX8" fmla="*/ 7657972 w 7729410"/>
              <a:gd name="connsiteY8" fmla="*/ 6274128 h 6405386"/>
              <a:gd name="connsiteX9" fmla="*/ 7492264 w 7729410"/>
              <a:gd name="connsiteY9" fmla="*/ 6402154 h 6405386"/>
              <a:gd name="connsiteX10" fmla="*/ 7240058 w 7729410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9410" h="6405386">
                <a:moveTo>
                  <a:pt x="7240058" y="6405352"/>
                </a:moveTo>
                <a:cubicBezTo>
                  <a:pt x="7065297" y="6404963"/>
                  <a:pt x="6846319" y="6401325"/>
                  <a:pt x="6650770" y="6396252"/>
                </a:cubicBezTo>
                <a:lnTo>
                  <a:pt x="1085722" y="6365722"/>
                </a:lnTo>
                <a:lnTo>
                  <a:pt x="9409" y="6324387"/>
                </a:lnTo>
                <a:cubicBezTo>
                  <a:pt x="-24317" y="4214496"/>
                  <a:pt x="43135" y="2129710"/>
                  <a:pt x="47351" y="32372"/>
                </a:cubicBezTo>
                <a:lnTo>
                  <a:pt x="255874" y="32797"/>
                </a:lnTo>
                <a:lnTo>
                  <a:pt x="6529259" y="0"/>
                </a:lnTo>
                <a:cubicBezTo>
                  <a:pt x="7029322" y="30531"/>
                  <a:pt x="7386510" y="-1"/>
                  <a:pt x="7729410" y="30531"/>
                </a:cubicBezTo>
                <a:cubicBezTo>
                  <a:pt x="7707716" y="2585987"/>
                  <a:pt x="7753223" y="4971471"/>
                  <a:pt x="7657972" y="6274128"/>
                </a:cubicBezTo>
                <a:cubicBezTo>
                  <a:pt x="7649782" y="6434165"/>
                  <a:pt x="7656570" y="6381800"/>
                  <a:pt x="7492264" y="6402154"/>
                </a:cubicBezTo>
                <a:cubicBezTo>
                  <a:pt x="7433854" y="6404650"/>
                  <a:pt x="7344915" y="6405586"/>
                  <a:pt x="724005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8550D09-143F-4E6F-AAC4-7C4AFB83F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38" y="1729736"/>
            <a:ext cx="6193116" cy="3158488"/>
          </a:xfrm>
          <a:prstGeom prst="rect">
            <a:avLst/>
          </a:prstGeom>
        </p:spPr>
      </p:pic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8F8FA53-3848-4C3D-B852-6BDB7597C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900" y="2997200"/>
            <a:ext cx="3768403" cy="3216713"/>
          </a:xfrm>
        </p:spPr>
        <p:txBody>
          <a:bodyPr anchor="ctr">
            <a:normAutofit/>
          </a:bodyPr>
          <a:lstStyle/>
          <a:p>
            <a:pPr algn="ctr"/>
            <a:r>
              <a:rPr lang="ru-RU" dirty="0"/>
              <a:t>Описание и </a:t>
            </a:r>
            <a:r>
              <a:rPr lang="ru-RU" dirty="0" err="1"/>
              <a:t>скрийншоти</a:t>
            </a:r>
            <a:r>
              <a:rPr lang="ru-RU" dirty="0"/>
              <a:t> на </a:t>
            </a:r>
            <a:r>
              <a:rPr lang="ru-RU" dirty="0" err="1"/>
              <a:t>приложението</a:t>
            </a:r>
            <a:endParaRPr lang="ru-RU" dirty="0"/>
          </a:p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594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8445F8-F032-43C9-8D0F-A5155F525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59"/>
            <a:ext cx="5538555" cy="2887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CF8BFE26-0D10-4CB3-88F7-271E82865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46" y="644229"/>
            <a:ext cx="4995745" cy="2560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6A325B5-56A3-425A-B9A3-0CEB7CA1B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480060"/>
            <a:ext cx="5538555" cy="2887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1CD808EF-43DC-4216-8447-3ACBDDCBA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591" y="644229"/>
            <a:ext cx="5020236" cy="256032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80DE958-9D45-4CAD-BF1F-FA2ED970B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3" y="3527956"/>
            <a:ext cx="5538554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D63C9E58-90CA-4B61-B312-19499E48A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01" y="3653451"/>
            <a:ext cx="5020236" cy="25603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B93B4BF-AD35-4E52-8131-161C5FB9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3527956"/>
            <a:ext cx="5538555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A8366AA5-FA7B-43C4-BE26-AE5666636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669" y="3695533"/>
            <a:ext cx="5212080" cy="251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68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8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D26B2BCA-C830-4536-AD92-CE13FCB1E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230" y="965200"/>
            <a:ext cx="4020092" cy="206029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CBB5EA49-A391-471B-9CFF-83EA1FDEE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625" y="965200"/>
            <a:ext cx="4020092" cy="206029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508AD803-409C-4D2A-88E4-8F180BD20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292" y="3836247"/>
            <a:ext cx="4039800" cy="206029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863107FF-30EF-49C4-A9FC-6EAE9FEF03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6821" y="3836247"/>
            <a:ext cx="4059700" cy="206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AC6D57EA-D197-45A0-BC10-B15948B30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81" y="1090052"/>
            <a:ext cx="3267075" cy="43910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88524F72-8524-494D-BF92-313FC16F9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776" y="1090052"/>
            <a:ext cx="3395343" cy="43910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9178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A9A5F5D-60DC-4D77-BFE6-2AFFCB92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462" y="2149861"/>
            <a:ext cx="10333075" cy="2558278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Реализация</a:t>
            </a:r>
            <a:br>
              <a:rPr lang="en-US" dirty="0"/>
            </a:br>
            <a:r>
              <a:rPr lang="ru-RU" dirty="0" err="1"/>
              <a:t>Програмен</a:t>
            </a:r>
            <a:r>
              <a:rPr lang="ru-RU" dirty="0"/>
              <a:t> код на </a:t>
            </a:r>
            <a:r>
              <a:rPr lang="ru-RU" dirty="0" err="1"/>
              <a:t>по-важните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2721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DE0A8677-3AD3-49C4-83DD-126FD12DB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492535"/>
            <a:ext cx="7524750" cy="5695950"/>
          </a:xfrm>
          <a:custGeom>
            <a:avLst/>
            <a:gdLst>
              <a:gd name="connsiteX0" fmla="*/ 0 w 7524750"/>
              <a:gd name="connsiteY0" fmla="*/ 0 h 5695950"/>
              <a:gd name="connsiteX1" fmla="*/ 654074 w 7524750"/>
              <a:gd name="connsiteY1" fmla="*/ 0 h 5695950"/>
              <a:gd name="connsiteX2" fmla="*/ 1157654 w 7524750"/>
              <a:gd name="connsiteY2" fmla="*/ 0 h 5695950"/>
              <a:gd name="connsiteX3" fmla="*/ 1736481 w 7524750"/>
              <a:gd name="connsiteY3" fmla="*/ 0 h 5695950"/>
              <a:gd name="connsiteX4" fmla="*/ 2089565 w 7524750"/>
              <a:gd name="connsiteY4" fmla="*/ 0 h 5695950"/>
              <a:gd name="connsiteX5" fmla="*/ 2818887 w 7524750"/>
              <a:gd name="connsiteY5" fmla="*/ 0 h 5695950"/>
              <a:gd name="connsiteX6" fmla="*/ 3247219 w 7524750"/>
              <a:gd name="connsiteY6" fmla="*/ 0 h 5695950"/>
              <a:gd name="connsiteX7" fmla="*/ 3750798 w 7524750"/>
              <a:gd name="connsiteY7" fmla="*/ 0 h 5695950"/>
              <a:gd name="connsiteX8" fmla="*/ 4103883 w 7524750"/>
              <a:gd name="connsiteY8" fmla="*/ 0 h 5695950"/>
              <a:gd name="connsiteX9" fmla="*/ 4757957 w 7524750"/>
              <a:gd name="connsiteY9" fmla="*/ 0 h 5695950"/>
              <a:gd name="connsiteX10" fmla="*/ 5186289 w 7524750"/>
              <a:gd name="connsiteY10" fmla="*/ 0 h 5695950"/>
              <a:gd name="connsiteX11" fmla="*/ 5765116 w 7524750"/>
              <a:gd name="connsiteY11" fmla="*/ 0 h 5695950"/>
              <a:gd name="connsiteX12" fmla="*/ 6268696 w 7524750"/>
              <a:gd name="connsiteY12" fmla="*/ 0 h 5695950"/>
              <a:gd name="connsiteX13" fmla="*/ 6772275 w 7524750"/>
              <a:gd name="connsiteY13" fmla="*/ 0 h 5695950"/>
              <a:gd name="connsiteX14" fmla="*/ 7524750 w 7524750"/>
              <a:gd name="connsiteY14" fmla="*/ 0 h 5695950"/>
              <a:gd name="connsiteX15" fmla="*/ 7524750 w 7524750"/>
              <a:gd name="connsiteY15" fmla="*/ 455676 h 5695950"/>
              <a:gd name="connsiteX16" fmla="*/ 7524750 w 7524750"/>
              <a:gd name="connsiteY16" fmla="*/ 1139190 h 5695950"/>
              <a:gd name="connsiteX17" fmla="*/ 7524750 w 7524750"/>
              <a:gd name="connsiteY17" fmla="*/ 1594866 h 5695950"/>
              <a:gd name="connsiteX18" fmla="*/ 7524750 w 7524750"/>
              <a:gd name="connsiteY18" fmla="*/ 1993583 h 5695950"/>
              <a:gd name="connsiteX19" fmla="*/ 7524750 w 7524750"/>
              <a:gd name="connsiteY19" fmla="*/ 2563178 h 5695950"/>
              <a:gd name="connsiteX20" fmla="*/ 7524750 w 7524750"/>
              <a:gd name="connsiteY20" fmla="*/ 3246692 h 5695950"/>
              <a:gd name="connsiteX21" fmla="*/ 7524750 w 7524750"/>
              <a:gd name="connsiteY21" fmla="*/ 3645408 h 5695950"/>
              <a:gd name="connsiteX22" fmla="*/ 7524750 w 7524750"/>
              <a:gd name="connsiteY22" fmla="*/ 4328922 h 5695950"/>
              <a:gd name="connsiteX23" fmla="*/ 7524750 w 7524750"/>
              <a:gd name="connsiteY23" fmla="*/ 5012436 h 5695950"/>
              <a:gd name="connsiteX24" fmla="*/ 7524750 w 7524750"/>
              <a:gd name="connsiteY24" fmla="*/ 5695950 h 5695950"/>
              <a:gd name="connsiteX25" fmla="*/ 7096418 w 7524750"/>
              <a:gd name="connsiteY25" fmla="*/ 5695950 h 5695950"/>
              <a:gd name="connsiteX26" fmla="*/ 6668086 w 7524750"/>
              <a:gd name="connsiteY26" fmla="*/ 5695950 h 5695950"/>
              <a:gd name="connsiteX27" fmla="*/ 5938764 w 7524750"/>
              <a:gd name="connsiteY27" fmla="*/ 5695950 h 5695950"/>
              <a:gd name="connsiteX28" fmla="*/ 5359937 w 7524750"/>
              <a:gd name="connsiteY28" fmla="*/ 5695950 h 5695950"/>
              <a:gd name="connsiteX29" fmla="*/ 4705863 w 7524750"/>
              <a:gd name="connsiteY29" fmla="*/ 5695950 h 5695950"/>
              <a:gd name="connsiteX30" fmla="*/ 4277531 w 7524750"/>
              <a:gd name="connsiteY30" fmla="*/ 5695950 h 5695950"/>
              <a:gd name="connsiteX31" fmla="*/ 3623457 w 7524750"/>
              <a:gd name="connsiteY31" fmla="*/ 5695950 h 5695950"/>
              <a:gd name="connsiteX32" fmla="*/ 3270372 w 7524750"/>
              <a:gd name="connsiteY32" fmla="*/ 5695950 h 5695950"/>
              <a:gd name="connsiteX33" fmla="*/ 2691545 w 7524750"/>
              <a:gd name="connsiteY33" fmla="*/ 5695950 h 5695950"/>
              <a:gd name="connsiteX34" fmla="*/ 2338461 w 7524750"/>
              <a:gd name="connsiteY34" fmla="*/ 5695950 h 5695950"/>
              <a:gd name="connsiteX35" fmla="*/ 1834881 w 7524750"/>
              <a:gd name="connsiteY35" fmla="*/ 5695950 h 5695950"/>
              <a:gd name="connsiteX36" fmla="*/ 1406549 w 7524750"/>
              <a:gd name="connsiteY36" fmla="*/ 5695950 h 5695950"/>
              <a:gd name="connsiteX37" fmla="*/ 902970 w 7524750"/>
              <a:gd name="connsiteY37" fmla="*/ 5695950 h 5695950"/>
              <a:gd name="connsiteX38" fmla="*/ 0 w 7524750"/>
              <a:gd name="connsiteY38" fmla="*/ 5695950 h 5695950"/>
              <a:gd name="connsiteX39" fmla="*/ 0 w 7524750"/>
              <a:gd name="connsiteY39" fmla="*/ 5012436 h 5695950"/>
              <a:gd name="connsiteX40" fmla="*/ 0 w 7524750"/>
              <a:gd name="connsiteY40" fmla="*/ 4442841 h 5695950"/>
              <a:gd name="connsiteX41" fmla="*/ 0 w 7524750"/>
              <a:gd name="connsiteY41" fmla="*/ 3987165 h 5695950"/>
              <a:gd name="connsiteX42" fmla="*/ 0 w 7524750"/>
              <a:gd name="connsiteY42" fmla="*/ 3588448 h 5695950"/>
              <a:gd name="connsiteX43" fmla="*/ 0 w 7524750"/>
              <a:gd name="connsiteY43" fmla="*/ 3132772 h 5695950"/>
              <a:gd name="connsiteX44" fmla="*/ 0 w 7524750"/>
              <a:gd name="connsiteY44" fmla="*/ 2734056 h 5695950"/>
              <a:gd name="connsiteX45" fmla="*/ 0 w 7524750"/>
              <a:gd name="connsiteY45" fmla="*/ 2050542 h 5695950"/>
              <a:gd name="connsiteX46" fmla="*/ 0 w 7524750"/>
              <a:gd name="connsiteY46" fmla="*/ 1594866 h 5695950"/>
              <a:gd name="connsiteX47" fmla="*/ 0 w 7524750"/>
              <a:gd name="connsiteY47" fmla="*/ 1196149 h 5695950"/>
              <a:gd name="connsiteX48" fmla="*/ 0 w 7524750"/>
              <a:gd name="connsiteY48" fmla="*/ 740474 h 5695950"/>
              <a:gd name="connsiteX49" fmla="*/ 0 w 7524750"/>
              <a:gd name="connsiteY49" fmla="*/ 0 h 569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7524750" h="5695950" fill="none" extrusionOk="0">
                <a:moveTo>
                  <a:pt x="0" y="0"/>
                </a:moveTo>
                <a:cubicBezTo>
                  <a:pt x="274352" y="-17174"/>
                  <a:pt x="521864" y="24578"/>
                  <a:pt x="654074" y="0"/>
                </a:cubicBezTo>
                <a:cubicBezTo>
                  <a:pt x="786284" y="-24578"/>
                  <a:pt x="1005352" y="47636"/>
                  <a:pt x="1157654" y="0"/>
                </a:cubicBezTo>
                <a:cubicBezTo>
                  <a:pt x="1309956" y="-47636"/>
                  <a:pt x="1595601" y="24162"/>
                  <a:pt x="1736481" y="0"/>
                </a:cubicBezTo>
                <a:cubicBezTo>
                  <a:pt x="1877361" y="-24162"/>
                  <a:pt x="1918153" y="39150"/>
                  <a:pt x="2089565" y="0"/>
                </a:cubicBezTo>
                <a:cubicBezTo>
                  <a:pt x="2260977" y="-39150"/>
                  <a:pt x="2490590" y="55272"/>
                  <a:pt x="2818887" y="0"/>
                </a:cubicBezTo>
                <a:cubicBezTo>
                  <a:pt x="3147184" y="-55272"/>
                  <a:pt x="3084708" y="49000"/>
                  <a:pt x="3247219" y="0"/>
                </a:cubicBezTo>
                <a:cubicBezTo>
                  <a:pt x="3409730" y="-49000"/>
                  <a:pt x="3530177" y="53443"/>
                  <a:pt x="3750798" y="0"/>
                </a:cubicBezTo>
                <a:cubicBezTo>
                  <a:pt x="3971419" y="-53443"/>
                  <a:pt x="3939501" y="10590"/>
                  <a:pt x="4103883" y="0"/>
                </a:cubicBezTo>
                <a:cubicBezTo>
                  <a:pt x="4268265" y="-10590"/>
                  <a:pt x="4588336" y="50082"/>
                  <a:pt x="4757957" y="0"/>
                </a:cubicBezTo>
                <a:cubicBezTo>
                  <a:pt x="4927578" y="-50082"/>
                  <a:pt x="5003099" y="6094"/>
                  <a:pt x="5186289" y="0"/>
                </a:cubicBezTo>
                <a:cubicBezTo>
                  <a:pt x="5369479" y="-6094"/>
                  <a:pt x="5494532" y="52441"/>
                  <a:pt x="5765116" y="0"/>
                </a:cubicBezTo>
                <a:cubicBezTo>
                  <a:pt x="6035700" y="-52441"/>
                  <a:pt x="6067597" y="31214"/>
                  <a:pt x="6268696" y="0"/>
                </a:cubicBezTo>
                <a:cubicBezTo>
                  <a:pt x="6469795" y="-31214"/>
                  <a:pt x="6587940" y="46351"/>
                  <a:pt x="6772275" y="0"/>
                </a:cubicBezTo>
                <a:cubicBezTo>
                  <a:pt x="6956610" y="-46351"/>
                  <a:pt x="7166074" y="62231"/>
                  <a:pt x="7524750" y="0"/>
                </a:cubicBezTo>
                <a:cubicBezTo>
                  <a:pt x="7542011" y="141608"/>
                  <a:pt x="7503685" y="331529"/>
                  <a:pt x="7524750" y="455676"/>
                </a:cubicBezTo>
                <a:cubicBezTo>
                  <a:pt x="7545815" y="579823"/>
                  <a:pt x="7457211" y="815931"/>
                  <a:pt x="7524750" y="1139190"/>
                </a:cubicBezTo>
                <a:cubicBezTo>
                  <a:pt x="7592289" y="1462449"/>
                  <a:pt x="7473307" y="1387159"/>
                  <a:pt x="7524750" y="1594866"/>
                </a:cubicBezTo>
                <a:cubicBezTo>
                  <a:pt x="7576193" y="1802573"/>
                  <a:pt x="7510648" y="1823071"/>
                  <a:pt x="7524750" y="1993583"/>
                </a:cubicBezTo>
                <a:cubicBezTo>
                  <a:pt x="7538852" y="2164095"/>
                  <a:pt x="7520941" y="2400317"/>
                  <a:pt x="7524750" y="2563178"/>
                </a:cubicBezTo>
                <a:cubicBezTo>
                  <a:pt x="7528559" y="2726039"/>
                  <a:pt x="7522351" y="3081191"/>
                  <a:pt x="7524750" y="3246692"/>
                </a:cubicBezTo>
                <a:cubicBezTo>
                  <a:pt x="7527149" y="3412193"/>
                  <a:pt x="7496582" y="3556299"/>
                  <a:pt x="7524750" y="3645408"/>
                </a:cubicBezTo>
                <a:cubicBezTo>
                  <a:pt x="7552918" y="3734517"/>
                  <a:pt x="7519135" y="4147961"/>
                  <a:pt x="7524750" y="4328922"/>
                </a:cubicBezTo>
                <a:cubicBezTo>
                  <a:pt x="7530365" y="4509883"/>
                  <a:pt x="7451632" y="4705578"/>
                  <a:pt x="7524750" y="5012436"/>
                </a:cubicBezTo>
                <a:cubicBezTo>
                  <a:pt x="7597868" y="5319294"/>
                  <a:pt x="7483817" y="5359208"/>
                  <a:pt x="7524750" y="5695950"/>
                </a:cubicBezTo>
                <a:cubicBezTo>
                  <a:pt x="7414483" y="5728509"/>
                  <a:pt x="7213500" y="5649460"/>
                  <a:pt x="7096418" y="5695950"/>
                </a:cubicBezTo>
                <a:cubicBezTo>
                  <a:pt x="6979336" y="5742440"/>
                  <a:pt x="6854744" y="5691792"/>
                  <a:pt x="6668086" y="5695950"/>
                </a:cubicBezTo>
                <a:cubicBezTo>
                  <a:pt x="6481428" y="5700108"/>
                  <a:pt x="6180118" y="5682475"/>
                  <a:pt x="5938764" y="5695950"/>
                </a:cubicBezTo>
                <a:cubicBezTo>
                  <a:pt x="5697410" y="5709425"/>
                  <a:pt x="5558349" y="5673943"/>
                  <a:pt x="5359937" y="5695950"/>
                </a:cubicBezTo>
                <a:cubicBezTo>
                  <a:pt x="5161525" y="5717957"/>
                  <a:pt x="4856997" y="5630898"/>
                  <a:pt x="4705863" y="5695950"/>
                </a:cubicBezTo>
                <a:cubicBezTo>
                  <a:pt x="4554729" y="5761002"/>
                  <a:pt x="4408478" y="5653232"/>
                  <a:pt x="4277531" y="5695950"/>
                </a:cubicBezTo>
                <a:cubicBezTo>
                  <a:pt x="4146584" y="5738668"/>
                  <a:pt x="3890680" y="5688888"/>
                  <a:pt x="3623457" y="5695950"/>
                </a:cubicBezTo>
                <a:cubicBezTo>
                  <a:pt x="3356234" y="5703012"/>
                  <a:pt x="3377338" y="5695351"/>
                  <a:pt x="3270372" y="5695950"/>
                </a:cubicBezTo>
                <a:cubicBezTo>
                  <a:pt x="3163406" y="5696549"/>
                  <a:pt x="2917992" y="5695124"/>
                  <a:pt x="2691545" y="5695950"/>
                </a:cubicBezTo>
                <a:cubicBezTo>
                  <a:pt x="2465098" y="5696776"/>
                  <a:pt x="2455237" y="5662321"/>
                  <a:pt x="2338461" y="5695950"/>
                </a:cubicBezTo>
                <a:cubicBezTo>
                  <a:pt x="2221685" y="5729579"/>
                  <a:pt x="1959576" y="5689382"/>
                  <a:pt x="1834881" y="5695950"/>
                </a:cubicBezTo>
                <a:cubicBezTo>
                  <a:pt x="1710186" y="5702518"/>
                  <a:pt x="1507184" y="5692561"/>
                  <a:pt x="1406549" y="5695950"/>
                </a:cubicBezTo>
                <a:cubicBezTo>
                  <a:pt x="1305914" y="5699339"/>
                  <a:pt x="1093013" y="5687216"/>
                  <a:pt x="902970" y="5695950"/>
                </a:cubicBezTo>
                <a:cubicBezTo>
                  <a:pt x="712927" y="5704684"/>
                  <a:pt x="264802" y="5604594"/>
                  <a:pt x="0" y="5695950"/>
                </a:cubicBezTo>
                <a:cubicBezTo>
                  <a:pt x="-31922" y="5417790"/>
                  <a:pt x="35084" y="5233538"/>
                  <a:pt x="0" y="5012436"/>
                </a:cubicBezTo>
                <a:cubicBezTo>
                  <a:pt x="-35084" y="4791334"/>
                  <a:pt x="50365" y="4660315"/>
                  <a:pt x="0" y="4442841"/>
                </a:cubicBezTo>
                <a:cubicBezTo>
                  <a:pt x="-50365" y="4225368"/>
                  <a:pt x="4999" y="4086167"/>
                  <a:pt x="0" y="3987165"/>
                </a:cubicBezTo>
                <a:cubicBezTo>
                  <a:pt x="-4999" y="3888163"/>
                  <a:pt x="10006" y="3673626"/>
                  <a:pt x="0" y="3588448"/>
                </a:cubicBezTo>
                <a:cubicBezTo>
                  <a:pt x="-10006" y="3503270"/>
                  <a:pt x="31969" y="3325766"/>
                  <a:pt x="0" y="3132772"/>
                </a:cubicBezTo>
                <a:cubicBezTo>
                  <a:pt x="-31969" y="2939778"/>
                  <a:pt x="5370" y="2833803"/>
                  <a:pt x="0" y="2734056"/>
                </a:cubicBezTo>
                <a:cubicBezTo>
                  <a:pt x="-5370" y="2634309"/>
                  <a:pt x="21124" y="2211856"/>
                  <a:pt x="0" y="2050542"/>
                </a:cubicBezTo>
                <a:cubicBezTo>
                  <a:pt x="-21124" y="1889228"/>
                  <a:pt x="8326" y="1788838"/>
                  <a:pt x="0" y="1594866"/>
                </a:cubicBezTo>
                <a:cubicBezTo>
                  <a:pt x="-8326" y="1400894"/>
                  <a:pt x="46511" y="1368789"/>
                  <a:pt x="0" y="1196149"/>
                </a:cubicBezTo>
                <a:cubicBezTo>
                  <a:pt x="-46511" y="1023509"/>
                  <a:pt x="47378" y="866743"/>
                  <a:pt x="0" y="740474"/>
                </a:cubicBezTo>
                <a:cubicBezTo>
                  <a:pt x="-47378" y="614206"/>
                  <a:pt x="2727" y="290053"/>
                  <a:pt x="0" y="0"/>
                </a:cubicBezTo>
                <a:close/>
              </a:path>
              <a:path w="7524750" h="5695950" stroke="0" extrusionOk="0">
                <a:moveTo>
                  <a:pt x="0" y="0"/>
                </a:moveTo>
                <a:cubicBezTo>
                  <a:pt x="252874" y="-46121"/>
                  <a:pt x="453810" y="29302"/>
                  <a:pt x="729322" y="0"/>
                </a:cubicBezTo>
                <a:cubicBezTo>
                  <a:pt x="1004834" y="-29302"/>
                  <a:pt x="1134095" y="48559"/>
                  <a:pt x="1308149" y="0"/>
                </a:cubicBezTo>
                <a:cubicBezTo>
                  <a:pt x="1482203" y="-48559"/>
                  <a:pt x="1754190" y="65038"/>
                  <a:pt x="1886976" y="0"/>
                </a:cubicBezTo>
                <a:cubicBezTo>
                  <a:pt x="2019762" y="-65038"/>
                  <a:pt x="2133140" y="49193"/>
                  <a:pt x="2315308" y="0"/>
                </a:cubicBezTo>
                <a:cubicBezTo>
                  <a:pt x="2497476" y="-49193"/>
                  <a:pt x="2775640" y="45304"/>
                  <a:pt x="3044630" y="0"/>
                </a:cubicBezTo>
                <a:cubicBezTo>
                  <a:pt x="3313620" y="-45304"/>
                  <a:pt x="3236817" y="13264"/>
                  <a:pt x="3397714" y="0"/>
                </a:cubicBezTo>
                <a:cubicBezTo>
                  <a:pt x="3558611" y="-13264"/>
                  <a:pt x="3781314" y="3903"/>
                  <a:pt x="4051788" y="0"/>
                </a:cubicBezTo>
                <a:cubicBezTo>
                  <a:pt x="4322262" y="-3903"/>
                  <a:pt x="4374098" y="59188"/>
                  <a:pt x="4555368" y="0"/>
                </a:cubicBezTo>
                <a:cubicBezTo>
                  <a:pt x="4736638" y="-59188"/>
                  <a:pt x="5111654" y="44902"/>
                  <a:pt x="5284690" y="0"/>
                </a:cubicBezTo>
                <a:cubicBezTo>
                  <a:pt x="5457726" y="-44902"/>
                  <a:pt x="5781726" y="69766"/>
                  <a:pt x="6014012" y="0"/>
                </a:cubicBezTo>
                <a:cubicBezTo>
                  <a:pt x="6246298" y="-69766"/>
                  <a:pt x="6434250" y="76905"/>
                  <a:pt x="6668086" y="0"/>
                </a:cubicBezTo>
                <a:cubicBezTo>
                  <a:pt x="6901922" y="-76905"/>
                  <a:pt x="6938644" y="9498"/>
                  <a:pt x="7021171" y="0"/>
                </a:cubicBezTo>
                <a:cubicBezTo>
                  <a:pt x="7103699" y="-9498"/>
                  <a:pt x="7381307" y="37120"/>
                  <a:pt x="7524750" y="0"/>
                </a:cubicBezTo>
                <a:cubicBezTo>
                  <a:pt x="7552577" y="199616"/>
                  <a:pt x="7487739" y="296500"/>
                  <a:pt x="7524750" y="455676"/>
                </a:cubicBezTo>
                <a:cubicBezTo>
                  <a:pt x="7561761" y="614852"/>
                  <a:pt x="7498480" y="934345"/>
                  <a:pt x="7524750" y="1139190"/>
                </a:cubicBezTo>
                <a:cubicBezTo>
                  <a:pt x="7551020" y="1344035"/>
                  <a:pt x="7490861" y="1375873"/>
                  <a:pt x="7524750" y="1537907"/>
                </a:cubicBezTo>
                <a:cubicBezTo>
                  <a:pt x="7558639" y="1699941"/>
                  <a:pt x="7508926" y="1936469"/>
                  <a:pt x="7524750" y="2107502"/>
                </a:cubicBezTo>
                <a:cubicBezTo>
                  <a:pt x="7540574" y="2278535"/>
                  <a:pt x="7524198" y="2575223"/>
                  <a:pt x="7524750" y="2734056"/>
                </a:cubicBezTo>
                <a:cubicBezTo>
                  <a:pt x="7525302" y="2892889"/>
                  <a:pt x="7510045" y="3095630"/>
                  <a:pt x="7524750" y="3417570"/>
                </a:cubicBezTo>
                <a:cubicBezTo>
                  <a:pt x="7539455" y="3739510"/>
                  <a:pt x="7489698" y="3820583"/>
                  <a:pt x="7524750" y="3930205"/>
                </a:cubicBezTo>
                <a:cubicBezTo>
                  <a:pt x="7559802" y="4039827"/>
                  <a:pt x="7482580" y="4157950"/>
                  <a:pt x="7524750" y="4328922"/>
                </a:cubicBezTo>
                <a:cubicBezTo>
                  <a:pt x="7566920" y="4499894"/>
                  <a:pt x="7516405" y="4705583"/>
                  <a:pt x="7524750" y="4898517"/>
                </a:cubicBezTo>
                <a:cubicBezTo>
                  <a:pt x="7533095" y="5091451"/>
                  <a:pt x="7438514" y="5319747"/>
                  <a:pt x="7524750" y="5695950"/>
                </a:cubicBezTo>
                <a:cubicBezTo>
                  <a:pt x="7383407" y="5706885"/>
                  <a:pt x="7196906" y="5657830"/>
                  <a:pt x="7096418" y="5695950"/>
                </a:cubicBezTo>
                <a:cubicBezTo>
                  <a:pt x="6995930" y="5734070"/>
                  <a:pt x="6814248" y="5687229"/>
                  <a:pt x="6743334" y="5695950"/>
                </a:cubicBezTo>
                <a:cubicBezTo>
                  <a:pt x="6672420" y="5704671"/>
                  <a:pt x="6286971" y="5657921"/>
                  <a:pt x="6164507" y="5695950"/>
                </a:cubicBezTo>
                <a:cubicBezTo>
                  <a:pt x="6042043" y="5733979"/>
                  <a:pt x="5829268" y="5654897"/>
                  <a:pt x="5510432" y="5695950"/>
                </a:cubicBezTo>
                <a:cubicBezTo>
                  <a:pt x="5191597" y="5737003"/>
                  <a:pt x="5127571" y="5676794"/>
                  <a:pt x="4931605" y="5695950"/>
                </a:cubicBezTo>
                <a:cubicBezTo>
                  <a:pt x="4735639" y="5715106"/>
                  <a:pt x="4702533" y="5647946"/>
                  <a:pt x="4503273" y="5695950"/>
                </a:cubicBezTo>
                <a:cubicBezTo>
                  <a:pt x="4304013" y="5743954"/>
                  <a:pt x="4192220" y="5649108"/>
                  <a:pt x="3999694" y="5695950"/>
                </a:cubicBezTo>
                <a:cubicBezTo>
                  <a:pt x="3807168" y="5742792"/>
                  <a:pt x="3564248" y="5689519"/>
                  <a:pt x="3345620" y="5695950"/>
                </a:cubicBezTo>
                <a:cubicBezTo>
                  <a:pt x="3126992" y="5702381"/>
                  <a:pt x="3009187" y="5655108"/>
                  <a:pt x="2842040" y="5695950"/>
                </a:cubicBezTo>
                <a:cubicBezTo>
                  <a:pt x="2674893" y="5736792"/>
                  <a:pt x="2319024" y="5641054"/>
                  <a:pt x="2187966" y="5695950"/>
                </a:cubicBezTo>
                <a:cubicBezTo>
                  <a:pt x="2056908" y="5750846"/>
                  <a:pt x="1950491" y="5658470"/>
                  <a:pt x="1759634" y="5695950"/>
                </a:cubicBezTo>
                <a:cubicBezTo>
                  <a:pt x="1568777" y="5733430"/>
                  <a:pt x="1411170" y="5650627"/>
                  <a:pt x="1180807" y="5695950"/>
                </a:cubicBezTo>
                <a:cubicBezTo>
                  <a:pt x="950444" y="5741273"/>
                  <a:pt x="920645" y="5687145"/>
                  <a:pt x="827722" y="5695950"/>
                </a:cubicBezTo>
                <a:cubicBezTo>
                  <a:pt x="734800" y="5704755"/>
                  <a:pt x="379556" y="5649725"/>
                  <a:pt x="0" y="5695950"/>
                </a:cubicBezTo>
                <a:cubicBezTo>
                  <a:pt x="-65950" y="5396360"/>
                  <a:pt x="60619" y="5335915"/>
                  <a:pt x="0" y="5069396"/>
                </a:cubicBezTo>
                <a:cubicBezTo>
                  <a:pt x="-60619" y="4802877"/>
                  <a:pt x="53667" y="4802312"/>
                  <a:pt x="0" y="4613720"/>
                </a:cubicBezTo>
                <a:cubicBezTo>
                  <a:pt x="-53667" y="4425128"/>
                  <a:pt x="64838" y="4308227"/>
                  <a:pt x="0" y="4044125"/>
                </a:cubicBezTo>
                <a:cubicBezTo>
                  <a:pt x="-64838" y="3780023"/>
                  <a:pt x="650" y="3755539"/>
                  <a:pt x="0" y="3531489"/>
                </a:cubicBezTo>
                <a:cubicBezTo>
                  <a:pt x="-650" y="3307439"/>
                  <a:pt x="29602" y="3321840"/>
                  <a:pt x="0" y="3132772"/>
                </a:cubicBezTo>
                <a:cubicBezTo>
                  <a:pt x="-29602" y="2943704"/>
                  <a:pt x="19463" y="2850658"/>
                  <a:pt x="0" y="2734056"/>
                </a:cubicBezTo>
                <a:cubicBezTo>
                  <a:pt x="-19463" y="2617454"/>
                  <a:pt x="19866" y="2359224"/>
                  <a:pt x="0" y="2107502"/>
                </a:cubicBezTo>
                <a:cubicBezTo>
                  <a:pt x="-19866" y="1855780"/>
                  <a:pt x="58641" y="1783205"/>
                  <a:pt x="0" y="1537907"/>
                </a:cubicBezTo>
                <a:cubicBezTo>
                  <a:pt x="-58641" y="1292609"/>
                  <a:pt x="68647" y="1165762"/>
                  <a:pt x="0" y="854393"/>
                </a:cubicBezTo>
                <a:cubicBezTo>
                  <a:pt x="-68647" y="543024"/>
                  <a:pt x="27526" y="27066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7996343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93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D9C5C8D-6AB0-47C2-AE2A-16A52EC3C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1019175"/>
            <a:ext cx="7258050" cy="4819650"/>
          </a:xfrm>
          <a:custGeom>
            <a:avLst/>
            <a:gdLst>
              <a:gd name="connsiteX0" fmla="*/ 0 w 7258050"/>
              <a:gd name="connsiteY0" fmla="*/ 0 h 4819650"/>
              <a:gd name="connsiteX1" fmla="*/ 558312 w 7258050"/>
              <a:gd name="connsiteY1" fmla="*/ 0 h 4819650"/>
              <a:gd name="connsiteX2" fmla="*/ 971462 w 7258050"/>
              <a:gd name="connsiteY2" fmla="*/ 0 h 4819650"/>
              <a:gd name="connsiteX3" fmla="*/ 1602354 w 7258050"/>
              <a:gd name="connsiteY3" fmla="*/ 0 h 4819650"/>
              <a:gd name="connsiteX4" fmla="*/ 1942924 w 7258050"/>
              <a:gd name="connsiteY4" fmla="*/ 0 h 4819650"/>
              <a:gd name="connsiteX5" fmla="*/ 2501236 w 7258050"/>
              <a:gd name="connsiteY5" fmla="*/ 0 h 4819650"/>
              <a:gd name="connsiteX6" fmla="*/ 2841806 w 7258050"/>
              <a:gd name="connsiteY6" fmla="*/ 0 h 4819650"/>
              <a:gd name="connsiteX7" fmla="*/ 3472698 w 7258050"/>
              <a:gd name="connsiteY7" fmla="*/ 0 h 4819650"/>
              <a:gd name="connsiteX8" fmla="*/ 4176170 w 7258050"/>
              <a:gd name="connsiteY8" fmla="*/ 0 h 4819650"/>
              <a:gd name="connsiteX9" fmla="*/ 4589321 w 7258050"/>
              <a:gd name="connsiteY9" fmla="*/ 0 h 4819650"/>
              <a:gd name="connsiteX10" fmla="*/ 5002471 w 7258050"/>
              <a:gd name="connsiteY10" fmla="*/ 0 h 4819650"/>
              <a:gd name="connsiteX11" fmla="*/ 5488202 w 7258050"/>
              <a:gd name="connsiteY11" fmla="*/ 0 h 4819650"/>
              <a:gd name="connsiteX12" fmla="*/ 5828772 w 7258050"/>
              <a:gd name="connsiteY12" fmla="*/ 0 h 4819650"/>
              <a:gd name="connsiteX13" fmla="*/ 6314504 w 7258050"/>
              <a:gd name="connsiteY13" fmla="*/ 0 h 4819650"/>
              <a:gd name="connsiteX14" fmla="*/ 7258050 w 7258050"/>
              <a:gd name="connsiteY14" fmla="*/ 0 h 4819650"/>
              <a:gd name="connsiteX15" fmla="*/ 7258050 w 7258050"/>
              <a:gd name="connsiteY15" fmla="*/ 439124 h 4819650"/>
              <a:gd name="connsiteX16" fmla="*/ 7258050 w 7258050"/>
              <a:gd name="connsiteY16" fmla="*/ 1071033 h 4819650"/>
              <a:gd name="connsiteX17" fmla="*/ 7258050 w 7258050"/>
              <a:gd name="connsiteY17" fmla="*/ 1558353 h 4819650"/>
              <a:gd name="connsiteX18" fmla="*/ 7258050 w 7258050"/>
              <a:gd name="connsiteY18" fmla="*/ 2045674 h 4819650"/>
              <a:gd name="connsiteX19" fmla="*/ 7258050 w 7258050"/>
              <a:gd name="connsiteY19" fmla="*/ 2484797 h 4819650"/>
              <a:gd name="connsiteX20" fmla="*/ 7258050 w 7258050"/>
              <a:gd name="connsiteY20" fmla="*/ 2923921 h 4819650"/>
              <a:gd name="connsiteX21" fmla="*/ 7258050 w 7258050"/>
              <a:gd name="connsiteY21" fmla="*/ 3363045 h 4819650"/>
              <a:gd name="connsiteX22" fmla="*/ 7258050 w 7258050"/>
              <a:gd name="connsiteY22" fmla="*/ 3946758 h 4819650"/>
              <a:gd name="connsiteX23" fmla="*/ 7258050 w 7258050"/>
              <a:gd name="connsiteY23" fmla="*/ 4819650 h 4819650"/>
              <a:gd name="connsiteX24" fmla="*/ 6627158 w 7258050"/>
              <a:gd name="connsiteY24" fmla="*/ 4819650 h 4819650"/>
              <a:gd name="connsiteX25" fmla="*/ 6141427 w 7258050"/>
              <a:gd name="connsiteY25" fmla="*/ 4819650 h 4819650"/>
              <a:gd name="connsiteX26" fmla="*/ 5800857 w 7258050"/>
              <a:gd name="connsiteY26" fmla="*/ 4819650 h 4819650"/>
              <a:gd name="connsiteX27" fmla="*/ 5242545 w 7258050"/>
              <a:gd name="connsiteY27" fmla="*/ 4819650 h 4819650"/>
              <a:gd name="connsiteX28" fmla="*/ 4756814 w 7258050"/>
              <a:gd name="connsiteY28" fmla="*/ 4819650 h 4819650"/>
              <a:gd name="connsiteX29" fmla="*/ 4053342 w 7258050"/>
              <a:gd name="connsiteY29" fmla="*/ 4819650 h 4819650"/>
              <a:gd name="connsiteX30" fmla="*/ 3495030 w 7258050"/>
              <a:gd name="connsiteY30" fmla="*/ 4819650 h 4819650"/>
              <a:gd name="connsiteX31" fmla="*/ 3154460 w 7258050"/>
              <a:gd name="connsiteY31" fmla="*/ 4819650 h 4819650"/>
              <a:gd name="connsiteX32" fmla="*/ 2450988 w 7258050"/>
              <a:gd name="connsiteY32" fmla="*/ 4819650 h 4819650"/>
              <a:gd name="connsiteX33" fmla="*/ 1747515 w 7258050"/>
              <a:gd name="connsiteY33" fmla="*/ 4819650 h 4819650"/>
              <a:gd name="connsiteX34" fmla="*/ 1406945 w 7258050"/>
              <a:gd name="connsiteY34" fmla="*/ 4819650 h 4819650"/>
              <a:gd name="connsiteX35" fmla="*/ 993795 w 7258050"/>
              <a:gd name="connsiteY35" fmla="*/ 4819650 h 4819650"/>
              <a:gd name="connsiteX36" fmla="*/ 0 w 7258050"/>
              <a:gd name="connsiteY36" fmla="*/ 4819650 h 4819650"/>
              <a:gd name="connsiteX37" fmla="*/ 0 w 7258050"/>
              <a:gd name="connsiteY37" fmla="*/ 4235937 h 4819650"/>
              <a:gd name="connsiteX38" fmla="*/ 0 w 7258050"/>
              <a:gd name="connsiteY38" fmla="*/ 3652224 h 4819650"/>
              <a:gd name="connsiteX39" fmla="*/ 0 w 7258050"/>
              <a:gd name="connsiteY39" fmla="*/ 3213100 h 4819650"/>
              <a:gd name="connsiteX40" fmla="*/ 0 w 7258050"/>
              <a:gd name="connsiteY40" fmla="*/ 2677583 h 4819650"/>
              <a:gd name="connsiteX41" fmla="*/ 0 w 7258050"/>
              <a:gd name="connsiteY41" fmla="*/ 2286656 h 4819650"/>
              <a:gd name="connsiteX42" fmla="*/ 0 w 7258050"/>
              <a:gd name="connsiteY42" fmla="*/ 1847532 h 4819650"/>
              <a:gd name="connsiteX43" fmla="*/ 0 w 7258050"/>
              <a:gd name="connsiteY43" fmla="*/ 1456605 h 4819650"/>
              <a:gd name="connsiteX44" fmla="*/ 0 w 7258050"/>
              <a:gd name="connsiteY44" fmla="*/ 824696 h 4819650"/>
              <a:gd name="connsiteX45" fmla="*/ 0 w 7258050"/>
              <a:gd name="connsiteY45" fmla="*/ 0 h 481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7258050" h="4819650" fill="none" extrusionOk="0">
                <a:moveTo>
                  <a:pt x="0" y="0"/>
                </a:moveTo>
                <a:cubicBezTo>
                  <a:pt x="208834" y="-3487"/>
                  <a:pt x="439549" y="23729"/>
                  <a:pt x="558312" y="0"/>
                </a:cubicBezTo>
                <a:cubicBezTo>
                  <a:pt x="677075" y="-23729"/>
                  <a:pt x="789453" y="24568"/>
                  <a:pt x="971462" y="0"/>
                </a:cubicBezTo>
                <a:cubicBezTo>
                  <a:pt x="1153471" y="-24568"/>
                  <a:pt x="1394704" y="45773"/>
                  <a:pt x="1602354" y="0"/>
                </a:cubicBezTo>
                <a:cubicBezTo>
                  <a:pt x="1810004" y="-45773"/>
                  <a:pt x="1858705" y="34658"/>
                  <a:pt x="1942924" y="0"/>
                </a:cubicBezTo>
                <a:cubicBezTo>
                  <a:pt x="2027143" y="-34658"/>
                  <a:pt x="2285097" y="42488"/>
                  <a:pt x="2501236" y="0"/>
                </a:cubicBezTo>
                <a:cubicBezTo>
                  <a:pt x="2717375" y="-42488"/>
                  <a:pt x="2771814" y="21731"/>
                  <a:pt x="2841806" y="0"/>
                </a:cubicBezTo>
                <a:cubicBezTo>
                  <a:pt x="2911798" y="-21731"/>
                  <a:pt x="3169370" y="15076"/>
                  <a:pt x="3472698" y="0"/>
                </a:cubicBezTo>
                <a:cubicBezTo>
                  <a:pt x="3776026" y="-15076"/>
                  <a:pt x="3953138" y="16081"/>
                  <a:pt x="4176170" y="0"/>
                </a:cubicBezTo>
                <a:cubicBezTo>
                  <a:pt x="4399202" y="-16081"/>
                  <a:pt x="4412577" y="40627"/>
                  <a:pt x="4589321" y="0"/>
                </a:cubicBezTo>
                <a:cubicBezTo>
                  <a:pt x="4766065" y="-40627"/>
                  <a:pt x="4814796" y="43666"/>
                  <a:pt x="5002471" y="0"/>
                </a:cubicBezTo>
                <a:cubicBezTo>
                  <a:pt x="5190146" y="-43666"/>
                  <a:pt x="5268393" y="47857"/>
                  <a:pt x="5488202" y="0"/>
                </a:cubicBezTo>
                <a:cubicBezTo>
                  <a:pt x="5708011" y="-47857"/>
                  <a:pt x="5738703" y="35204"/>
                  <a:pt x="5828772" y="0"/>
                </a:cubicBezTo>
                <a:cubicBezTo>
                  <a:pt x="5918841" y="-35204"/>
                  <a:pt x="6132155" y="8594"/>
                  <a:pt x="6314504" y="0"/>
                </a:cubicBezTo>
                <a:cubicBezTo>
                  <a:pt x="6496853" y="-8594"/>
                  <a:pt x="7042871" y="78904"/>
                  <a:pt x="7258050" y="0"/>
                </a:cubicBezTo>
                <a:cubicBezTo>
                  <a:pt x="7293748" y="139702"/>
                  <a:pt x="7249255" y="310306"/>
                  <a:pt x="7258050" y="439124"/>
                </a:cubicBezTo>
                <a:cubicBezTo>
                  <a:pt x="7266845" y="567942"/>
                  <a:pt x="7183939" y="912672"/>
                  <a:pt x="7258050" y="1071033"/>
                </a:cubicBezTo>
                <a:cubicBezTo>
                  <a:pt x="7332161" y="1229394"/>
                  <a:pt x="7206361" y="1385612"/>
                  <a:pt x="7258050" y="1558353"/>
                </a:cubicBezTo>
                <a:cubicBezTo>
                  <a:pt x="7309739" y="1731094"/>
                  <a:pt x="7235162" y="1826961"/>
                  <a:pt x="7258050" y="2045674"/>
                </a:cubicBezTo>
                <a:cubicBezTo>
                  <a:pt x="7280938" y="2264387"/>
                  <a:pt x="7229038" y="2374339"/>
                  <a:pt x="7258050" y="2484797"/>
                </a:cubicBezTo>
                <a:cubicBezTo>
                  <a:pt x="7287062" y="2595255"/>
                  <a:pt x="7234539" y="2760381"/>
                  <a:pt x="7258050" y="2923921"/>
                </a:cubicBezTo>
                <a:cubicBezTo>
                  <a:pt x="7281561" y="3087461"/>
                  <a:pt x="7228107" y="3210065"/>
                  <a:pt x="7258050" y="3363045"/>
                </a:cubicBezTo>
                <a:cubicBezTo>
                  <a:pt x="7287993" y="3516025"/>
                  <a:pt x="7219273" y="3711945"/>
                  <a:pt x="7258050" y="3946758"/>
                </a:cubicBezTo>
                <a:cubicBezTo>
                  <a:pt x="7296827" y="4181571"/>
                  <a:pt x="7201355" y="4594376"/>
                  <a:pt x="7258050" y="4819650"/>
                </a:cubicBezTo>
                <a:cubicBezTo>
                  <a:pt x="7010534" y="4867652"/>
                  <a:pt x="6913191" y="4815823"/>
                  <a:pt x="6627158" y="4819650"/>
                </a:cubicBezTo>
                <a:cubicBezTo>
                  <a:pt x="6341125" y="4823477"/>
                  <a:pt x="6319831" y="4814637"/>
                  <a:pt x="6141427" y="4819650"/>
                </a:cubicBezTo>
                <a:cubicBezTo>
                  <a:pt x="5963023" y="4824663"/>
                  <a:pt x="5944796" y="4815458"/>
                  <a:pt x="5800857" y="4819650"/>
                </a:cubicBezTo>
                <a:cubicBezTo>
                  <a:pt x="5656918" y="4823842"/>
                  <a:pt x="5489306" y="4804722"/>
                  <a:pt x="5242545" y="4819650"/>
                </a:cubicBezTo>
                <a:cubicBezTo>
                  <a:pt x="4995784" y="4834578"/>
                  <a:pt x="4884053" y="4798627"/>
                  <a:pt x="4756814" y="4819650"/>
                </a:cubicBezTo>
                <a:cubicBezTo>
                  <a:pt x="4629575" y="4840673"/>
                  <a:pt x="4272075" y="4755987"/>
                  <a:pt x="4053342" y="4819650"/>
                </a:cubicBezTo>
                <a:cubicBezTo>
                  <a:pt x="3834609" y="4883313"/>
                  <a:pt x="3694791" y="4791760"/>
                  <a:pt x="3495030" y="4819650"/>
                </a:cubicBezTo>
                <a:cubicBezTo>
                  <a:pt x="3295269" y="4847540"/>
                  <a:pt x="3259168" y="4801656"/>
                  <a:pt x="3154460" y="4819650"/>
                </a:cubicBezTo>
                <a:cubicBezTo>
                  <a:pt x="3049752" y="4837644"/>
                  <a:pt x="2711812" y="4735893"/>
                  <a:pt x="2450988" y="4819650"/>
                </a:cubicBezTo>
                <a:cubicBezTo>
                  <a:pt x="2190164" y="4903407"/>
                  <a:pt x="2098921" y="4757424"/>
                  <a:pt x="1747515" y="4819650"/>
                </a:cubicBezTo>
                <a:cubicBezTo>
                  <a:pt x="1396109" y="4881876"/>
                  <a:pt x="1564059" y="4813913"/>
                  <a:pt x="1406945" y="4819650"/>
                </a:cubicBezTo>
                <a:cubicBezTo>
                  <a:pt x="1249831" y="4825387"/>
                  <a:pt x="1146261" y="4793134"/>
                  <a:pt x="993795" y="4819650"/>
                </a:cubicBezTo>
                <a:cubicBezTo>
                  <a:pt x="841329" y="4846166"/>
                  <a:pt x="304966" y="4777962"/>
                  <a:pt x="0" y="4819650"/>
                </a:cubicBezTo>
                <a:cubicBezTo>
                  <a:pt x="-42655" y="4598010"/>
                  <a:pt x="8190" y="4522210"/>
                  <a:pt x="0" y="4235937"/>
                </a:cubicBezTo>
                <a:cubicBezTo>
                  <a:pt x="-8190" y="3949664"/>
                  <a:pt x="64893" y="3878605"/>
                  <a:pt x="0" y="3652224"/>
                </a:cubicBezTo>
                <a:cubicBezTo>
                  <a:pt x="-64893" y="3425843"/>
                  <a:pt x="34673" y="3342849"/>
                  <a:pt x="0" y="3213100"/>
                </a:cubicBezTo>
                <a:cubicBezTo>
                  <a:pt x="-34673" y="3083351"/>
                  <a:pt x="52972" y="2891789"/>
                  <a:pt x="0" y="2677583"/>
                </a:cubicBezTo>
                <a:cubicBezTo>
                  <a:pt x="-52972" y="2463377"/>
                  <a:pt x="43441" y="2381844"/>
                  <a:pt x="0" y="2286656"/>
                </a:cubicBezTo>
                <a:cubicBezTo>
                  <a:pt x="-43441" y="2191468"/>
                  <a:pt x="12967" y="2047519"/>
                  <a:pt x="0" y="1847532"/>
                </a:cubicBezTo>
                <a:cubicBezTo>
                  <a:pt x="-12967" y="1647545"/>
                  <a:pt x="6429" y="1544696"/>
                  <a:pt x="0" y="1456605"/>
                </a:cubicBezTo>
                <a:cubicBezTo>
                  <a:pt x="-6429" y="1368514"/>
                  <a:pt x="73242" y="1016903"/>
                  <a:pt x="0" y="824696"/>
                </a:cubicBezTo>
                <a:cubicBezTo>
                  <a:pt x="-73242" y="632489"/>
                  <a:pt x="5098" y="282646"/>
                  <a:pt x="0" y="0"/>
                </a:cubicBezTo>
                <a:close/>
              </a:path>
              <a:path w="7258050" h="4819650" stroke="0" extrusionOk="0">
                <a:moveTo>
                  <a:pt x="0" y="0"/>
                </a:moveTo>
                <a:cubicBezTo>
                  <a:pt x="239878" y="-26238"/>
                  <a:pt x="337366" y="45408"/>
                  <a:pt x="558312" y="0"/>
                </a:cubicBezTo>
                <a:cubicBezTo>
                  <a:pt x="779258" y="-45408"/>
                  <a:pt x="743625" y="4058"/>
                  <a:pt x="898882" y="0"/>
                </a:cubicBezTo>
                <a:cubicBezTo>
                  <a:pt x="1054139" y="-4058"/>
                  <a:pt x="1290019" y="2523"/>
                  <a:pt x="1457193" y="0"/>
                </a:cubicBezTo>
                <a:cubicBezTo>
                  <a:pt x="1624367" y="-2523"/>
                  <a:pt x="1925082" y="58225"/>
                  <a:pt x="2160666" y="0"/>
                </a:cubicBezTo>
                <a:cubicBezTo>
                  <a:pt x="2396250" y="-58225"/>
                  <a:pt x="2340290" y="38961"/>
                  <a:pt x="2501236" y="0"/>
                </a:cubicBezTo>
                <a:cubicBezTo>
                  <a:pt x="2662182" y="-38961"/>
                  <a:pt x="3031218" y="7279"/>
                  <a:pt x="3204708" y="0"/>
                </a:cubicBezTo>
                <a:cubicBezTo>
                  <a:pt x="3378198" y="-7279"/>
                  <a:pt x="3563605" y="6949"/>
                  <a:pt x="3690439" y="0"/>
                </a:cubicBezTo>
                <a:cubicBezTo>
                  <a:pt x="3817273" y="-6949"/>
                  <a:pt x="4002192" y="29993"/>
                  <a:pt x="4103590" y="0"/>
                </a:cubicBezTo>
                <a:cubicBezTo>
                  <a:pt x="4204988" y="-29993"/>
                  <a:pt x="4466594" y="49281"/>
                  <a:pt x="4661901" y="0"/>
                </a:cubicBezTo>
                <a:cubicBezTo>
                  <a:pt x="4857208" y="-49281"/>
                  <a:pt x="4941816" y="15698"/>
                  <a:pt x="5075052" y="0"/>
                </a:cubicBezTo>
                <a:cubicBezTo>
                  <a:pt x="5208288" y="-15698"/>
                  <a:pt x="5381542" y="9322"/>
                  <a:pt x="5560783" y="0"/>
                </a:cubicBezTo>
                <a:cubicBezTo>
                  <a:pt x="5740024" y="-9322"/>
                  <a:pt x="5848573" y="21359"/>
                  <a:pt x="6046514" y="0"/>
                </a:cubicBezTo>
                <a:cubicBezTo>
                  <a:pt x="6244455" y="-21359"/>
                  <a:pt x="6337910" y="12219"/>
                  <a:pt x="6532245" y="0"/>
                </a:cubicBezTo>
                <a:cubicBezTo>
                  <a:pt x="6726580" y="-12219"/>
                  <a:pt x="7007283" y="14060"/>
                  <a:pt x="7258050" y="0"/>
                </a:cubicBezTo>
                <a:cubicBezTo>
                  <a:pt x="7270153" y="278660"/>
                  <a:pt x="7253383" y="440794"/>
                  <a:pt x="7258050" y="583713"/>
                </a:cubicBezTo>
                <a:cubicBezTo>
                  <a:pt x="7262717" y="726632"/>
                  <a:pt x="7222646" y="801315"/>
                  <a:pt x="7258050" y="974640"/>
                </a:cubicBezTo>
                <a:cubicBezTo>
                  <a:pt x="7293454" y="1147965"/>
                  <a:pt x="7232934" y="1313987"/>
                  <a:pt x="7258050" y="1413764"/>
                </a:cubicBezTo>
                <a:cubicBezTo>
                  <a:pt x="7283166" y="1513541"/>
                  <a:pt x="7206412" y="1794883"/>
                  <a:pt x="7258050" y="1997477"/>
                </a:cubicBezTo>
                <a:cubicBezTo>
                  <a:pt x="7309688" y="2200071"/>
                  <a:pt x="7192579" y="2323113"/>
                  <a:pt x="7258050" y="2581190"/>
                </a:cubicBezTo>
                <a:cubicBezTo>
                  <a:pt x="7323521" y="2839267"/>
                  <a:pt x="7228592" y="2821442"/>
                  <a:pt x="7258050" y="2972117"/>
                </a:cubicBezTo>
                <a:cubicBezTo>
                  <a:pt x="7287508" y="3122792"/>
                  <a:pt x="7252948" y="3403692"/>
                  <a:pt x="7258050" y="3604027"/>
                </a:cubicBezTo>
                <a:cubicBezTo>
                  <a:pt x="7263152" y="3804362"/>
                  <a:pt x="7250591" y="3809161"/>
                  <a:pt x="7258050" y="3994954"/>
                </a:cubicBezTo>
                <a:cubicBezTo>
                  <a:pt x="7265509" y="4180747"/>
                  <a:pt x="7180095" y="4410735"/>
                  <a:pt x="7258050" y="4819650"/>
                </a:cubicBezTo>
                <a:cubicBezTo>
                  <a:pt x="7016203" y="4886732"/>
                  <a:pt x="6850330" y="4811233"/>
                  <a:pt x="6627158" y="4819650"/>
                </a:cubicBezTo>
                <a:cubicBezTo>
                  <a:pt x="6403986" y="4828067"/>
                  <a:pt x="6385745" y="4795483"/>
                  <a:pt x="6286588" y="4819650"/>
                </a:cubicBezTo>
                <a:cubicBezTo>
                  <a:pt x="6187431" y="4843817"/>
                  <a:pt x="5907193" y="4763011"/>
                  <a:pt x="5728276" y="4819650"/>
                </a:cubicBezTo>
                <a:cubicBezTo>
                  <a:pt x="5549359" y="4876289"/>
                  <a:pt x="5359573" y="4798567"/>
                  <a:pt x="5169965" y="4819650"/>
                </a:cubicBezTo>
                <a:cubicBezTo>
                  <a:pt x="4980357" y="4840733"/>
                  <a:pt x="4910124" y="4800912"/>
                  <a:pt x="4829395" y="4819650"/>
                </a:cubicBezTo>
                <a:cubicBezTo>
                  <a:pt x="4748666" y="4838388"/>
                  <a:pt x="4486214" y="4761384"/>
                  <a:pt x="4198503" y="4819650"/>
                </a:cubicBezTo>
                <a:cubicBezTo>
                  <a:pt x="3910792" y="4877916"/>
                  <a:pt x="3814225" y="4797126"/>
                  <a:pt x="3712772" y="4819650"/>
                </a:cubicBezTo>
                <a:cubicBezTo>
                  <a:pt x="3611319" y="4842174"/>
                  <a:pt x="3356628" y="4776532"/>
                  <a:pt x="3227041" y="4819650"/>
                </a:cubicBezTo>
                <a:cubicBezTo>
                  <a:pt x="3097454" y="4862768"/>
                  <a:pt x="3016845" y="4808973"/>
                  <a:pt x="2886471" y="4819650"/>
                </a:cubicBezTo>
                <a:cubicBezTo>
                  <a:pt x="2756097" y="4830327"/>
                  <a:pt x="2405263" y="4762304"/>
                  <a:pt x="2255579" y="4819650"/>
                </a:cubicBezTo>
                <a:cubicBezTo>
                  <a:pt x="2105895" y="4876996"/>
                  <a:pt x="1948944" y="4757088"/>
                  <a:pt x="1697267" y="4819650"/>
                </a:cubicBezTo>
                <a:cubicBezTo>
                  <a:pt x="1445590" y="4882212"/>
                  <a:pt x="1407682" y="4802352"/>
                  <a:pt x="1211536" y="4819650"/>
                </a:cubicBezTo>
                <a:cubicBezTo>
                  <a:pt x="1015390" y="4836948"/>
                  <a:pt x="882009" y="4796786"/>
                  <a:pt x="798385" y="4819650"/>
                </a:cubicBezTo>
                <a:cubicBezTo>
                  <a:pt x="714761" y="4842514"/>
                  <a:pt x="347019" y="4766338"/>
                  <a:pt x="0" y="4819650"/>
                </a:cubicBezTo>
                <a:cubicBezTo>
                  <a:pt x="-32000" y="4679436"/>
                  <a:pt x="33888" y="4458409"/>
                  <a:pt x="0" y="4332330"/>
                </a:cubicBezTo>
                <a:cubicBezTo>
                  <a:pt x="-33888" y="4206251"/>
                  <a:pt x="55423" y="3933132"/>
                  <a:pt x="0" y="3748617"/>
                </a:cubicBezTo>
                <a:cubicBezTo>
                  <a:pt x="-55423" y="3564102"/>
                  <a:pt x="35957" y="3447593"/>
                  <a:pt x="0" y="3357690"/>
                </a:cubicBezTo>
                <a:cubicBezTo>
                  <a:pt x="-35957" y="3267787"/>
                  <a:pt x="12601" y="3076995"/>
                  <a:pt x="0" y="2918566"/>
                </a:cubicBezTo>
                <a:cubicBezTo>
                  <a:pt x="-12601" y="2760137"/>
                  <a:pt x="25082" y="2625397"/>
                  <a:pt x="0" y="2527639"/>
                </a:cubicBezTo>
                <a:cubicBezTo>
                  <a:pt x="-25082" y="2429881"/>
                  <a:pt x="35511" y="2258386"/>
                  <a:pt x="0" y="1992122"/>
                </a:cubicBezTo>
                <a:cubicBezTo>
                  <a:pt x="-35511" y="1725858"/>
                  <a:pt x="37359" y="1628724"/>
                  <a:pt x="0" y="1456605"/>
                </a:cubicBezTo>
                <a:cubicBezTo>
                  <a:pt x="-37359" y="1284486"/>
                  <a:pt x="57217" y="1068733"/>
                  <a:pt x="0" y="921089"/>
                </a:cubicBezTo>
                <a:cubicBezTo>
                  <a:pt x="-57217" y="773445"/>
                  <a:pt x="69770" y="25923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21442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029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2329643E-D075-445A-90FF-23FB730C4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538442"/>
            <a:ext cx="5962650" cy="5619750"/>
          </a:xfrm>
          <a:custGeom>
            <a:avLst/>
            <a:gdLst>
              <a:gd name="connsiteX0" fmla="*/ 0 w 5962650"/>
              <a:gd name="connsiteY0" fmla="*/ 0 h 5619750"/>
              <a:gd name="connsiteX1" fmla="*/ 596265 w 5962650"/>
              <a:gd name="connsiteY1" fmla="*/ 0 h 5619750"/>
              <a:gd name="connsiteX2" fmla="*/ 1252157 w 5962650"/>
              <a:gd name="connsiteY2" fmla="*/ 0 h 5619750"/>
              <a:gd name="connsiteX3" fmla="*/ 1848422 w 5962650"/>
              <a:gd name="connsiteY3" fmla="*/ 0 h 5619750"/>
              <a:gd name="connsiteX4" fmla="*/ 2444687 w 5962650"/>
              <a:gd name="connsiteY4" fmla="*/ 0 h 5619750"/>
              <a:gd name="connsiteX5" fmla="*/ 3160205 w 5962650"/>
              <a:gd name="connsiteY5" fmla="*/ 0 h 5619750"/>
              <a:gd name="connsiteX6" fmla="*/ 3816096 w 5962650"/>
              <a:gd name="connsiteY6" fmla="*/ 0 h 5619750"/>
              <a:gd name="connsiteX7" fmla="*/ 4412361 w 5962650"/>
              <a:gd name="connsiteY7" fmla="*/ 0 h 5619750"/>
              <a:gd name="connsiteX8" fmla="*/ 5127879 w 5962650"/>
              <a:gd name="connsiteY8" fmla="*/ 0 h 5619750"/>
              <a:gd name="connsiteX9" fmla="*/ 5962650 w 5962650"/>
              <a:gd name="connsiteY9" fmla="*/ 0 h 5619750"/>
              <a:gd name="connsiteX10" fmla="*/ 5962650 w 5962650"/>
              <a:gd name="connsiteY10" fmla="*/ 505778 h 5619750"/>
              <a:gd name="connsiteX11" fmla="*/ 5962650 w 5962650"/>
              <a:gd name="connsiteY11" fmla="*/ 1067753 h 5619750"/>
              <a:gd name="connsiteX12" fmla="*/ 5962650 w 5962650"/>
              <a:gd name="connsiteY12" fmla="*/ 1573530 h 5619750"/>
              <a:gd name="connsiteX13" fmla="*/ 5962650 w 5962650"/>
              <a:gd name="connsiteY13" fmla="*/ 2023110 h 5619750"/>
              <a:gd name="connsiteX14" fmla="*/ 5962650 w 5962650"/>
              <a:gd name="connsiteY14" fmla="*/ 2585085 h 5619750"/>
              <a:gd name="connsiteX15" fmla="*/ 5962650 w 5962650"/>
              <a:gd name="connsiteY15" fmla="*/ 3090863 h 5619750"/>
              <a:gd name="connsiteX16" fmla="*/ 5962650 w 5962650"/>
              <a:gd name="connsiteY16" fmla="*/ 3652838 h 5619750"/>
              <a:gd name="connsiteX17" fmla="*/ 5962650 w 5962650"/>
              <a:gd name="connsiteY17" fmla="*/ 4271010 h 5619750"/>
              <a:gd name="connsiteX18" fmla="*/ 5962650 w 5962650"/>
              <a:gd name="connsiteY18" fmla="*/ 4776788 h 5619750"/>
              <a:gd name="connsiteX19" fmla="*/ 5962650 w 5962650"/>
              <a:gd name="connsiteY19" fmla="*/ 5619750 h 5619750"/>
              <a:gd name="connsiteX20" fmla="*/ 5485638 w 5962650"/>
              <a:gd name="connsiteY20" fmla="*/ 5619750 h 5619750"/>
              <a:gd name="connsiteX21" fmla="*/ 4889373 w 5962650"/>
              <a:gd name="connsiteY21" fmla="*/ 5619750 h 5619750"/>
              <a:gd name="connsiteX22" fmla="*/ 4233482 w 5962650"/>
              <a:gd name="connsiteY22" fmla="*/ 5619750 h 5619750"/>
              <a:gd name="connsiteX23" fmla="*/ 3637217 w 5962650"/>
              <a:gd name="connsiteY23" fmla="*/ 5619750 h 5619750"/>
              <a:gd name="connsiteX24" fmla="*/ 3040952 w 5962650"/>
              <a:gd name="connsiteY24" fmla="*/ 5619750 h 5619750"/>
              <a:gd name="connsiteX25" fmla="*/ 2444687 w 5962650"/>
              <a:gd name="connsiteY25" fmla="*/ 5619750 h 5619750"/>
              <a:gd name="connsiteX26" fmla="*/ 1729169 w 5962650"/>
              <a:gd name="connsiteY26" fmla="*/ 5619750 h 5619750"/>
              <a:gd name="connsiteX27" fmla="*/ 1311783 w 5962650"/>
              <a:gd name="connsiteY27" fmla="*/ 5619750 h 5619750"/>
              <a:gd name="connsiteX28" fmla="*/ 834771 w 5962650"/>
              <a:gd name="connsiteY28" fmla="*/ 5619750 h 5619750"/>
              <a:gd name="connsiteX29" fmla="*/ 0 w 5962650"/>
              <a:gd name="connsiteY29" fmla="*/ 5619750 h 5619750"/>
              <a:gd name="connsiteX30" fmla="*/ 0 w 5962650"/>
              <a:gd name="connsiteY30" fmla="*/ 5170170 h 5619750"/>
              <a:gd name="connsiteX31" fmla="*/ 0 w 5962650"/>
              <a:gd name="connsiteY31" fmla="*/ 4608195 h 5619750"/>
              <a:gd name="connsiteX32" fmla="*/ 0 w 5962650"/>
              <a:gd name="connsiteY32" fmla="*/ 4102418 h 5619750"/>
              <a:gd name="connsiteX33" fmla="*/ 0 w 5962650"/>
              <a:gd name="connsiteY33" fmla="*/ 3709035 h 5619750"/>
              <a:gd name="connsiteX34" fmla="*/ 0 w 5962650"/>
              <a:gd name="connsiteY34" fmla="*/ 3090863 h 5619750"/>
              <a:gd name="connsiteX35" fmla="*/ 0 w 5962650"/>
              <a:gd name="connsiteY35" fmla="*/ 2472690 h 5619750"/>
              <a:gd name="connsiteX36" fmla="*/ 0 w 5962650"/>
              <a:gd name="connsiteY36" fmla="*/ 1798320 h 5619750"/>
              <a:gd name="connsiteX37" fmla="*/ 0 w 5962650"/>
              <a:gd name="connsiteY37" fmla="*/ 1180147 h 5619750"/>
              <a:gd name="connsiteX38" fmla="*/ 0 w 5962650"/>
              <a:gd name="connsiteY38" fmla="*/ 674370 h 5619750"/>
              <a:gd name="connsiteX39" fmla="*/ 0 w 5962650"/>
              <a:gd name="connsiteY39" fmla="*/ 0 h 561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962650" h="5619750" fill="none" extrusionOk="0">
                <a:moveTo>
                  <a:pt x="0" y="0"/>
                </a:moveTo>
                <a:cubicBezTo>
                  <a:pt x="210851" y="-61846"/>
                  <a:pt x="325201" y="34172"/>
                  <a:pt x="596265" y="0"/>
                </a:cubicBezTo>
                <a:cubicBezTo>
                  <a:pt x="867330" y="-34172"/>
                  <a:pt x="935042" y="47942"/>
                  <a:pt x="1252157" y="0"/>
                </a:cubicBezTo>
                <a:cubicBezTo>
                  <a:pt x="1569272" y="-47942"/>
                  <a:pt x="1655977" y="53914"/>
                  <a:pt x="1848422" y="0"/>
                </a:cubicBezTo>
                <a:cubicBezTo>
                  <a:pt x="2040867" y="-53914"/>
                  <a:pt x="2254918" y="13493"/>
                  <a:pt x="2444687" y="0"/>
                </a:cubicBezTo>
                <a:cubicBezTo>
                  <a:pt x="2634457" y="-13493"/>
                  <a:pt x="2972170" y="48504"/>
                  <a:pt x="3160205" y="0"/>
                </a:cubicBezTo>
                <a:cubicBezTo>
                  <a:pt x="3348240" y="-48504"/>
                  <a:pt x="3573046" y="3793"/>
                  <a:pt x="3816096" y="0"/>
                </a:cubicBezTo>
                <a:cubicBezTo>
                  <a:pt x="4059146" y="-3793"/>
                  <a:pt x="4201183" y="44053"/>
                  <a:pt x="4412361" y="0"/>
                </a:cubicBezTo>
                <a:cubicBezTo>
                  <a:pt x="4623540" y="-44053"/>
                  <a:pt x="4858178" y="39674"/>
                  <a:pt x="5127879" y="0"/>
                </a:cubicBezTo>
                <a:cubicBezTo>
                  <a:pt x="5397580" y="-39674"/>
                  <a:pt x="5636072" y="22789"/>
                  <a:pt x="5962650" y="0"/>
                </a:cubicBezTo>
                <a:cubicBezTo>
                  <a:pt x="6012954" y="159530"/>
                  <a:pt x="5929176" y="336303"/>
                  <a:pt x="5962650" y="505778"/>
                </a:cubicBezTo>
                <a:cubicBezTo>
                  <a:pt x="5996124" y="675253"/>
                  <a:pt x="5910260" y="863551"/>
                  <a:pt x="5962650" y="1067753"/>
                </a:cubicBezTo>
                <a:cubicBezTo>
                  <a:pt x="6015040" y="1271955"/>
                  <a:pt x="5957332" y="1334636"/>
                  <a:pt x="5962650" y="1573530"/>
                </a:cubicBezTo>
                <a:cubicBezTo>
                  <a:pt x="5967968" y="1812424"/>
                  <a:pt x="5960318" y="1893194"/>
                  <a:pt x="5962650" y="2023110"/>
                </a:cubicBezTo>
                <a:cubicBezTo>
                  <a:pt x="5964982" y="2153026"/>
                  <a:pt x="5934321" y="2452633"/>
                  <a:pt x="5962650" y="2585085"/>
                </a:cubicBezTo>
                <a:cubicBezTo>
                  <a:pt x="5990979" y="2717538"/>
                  <a:pt x="5931992" y="2943929"/>
                  <a:pt x="5962650" y="3090863"/>
                </a:cubicBezTo>
                <a:cubicBezTo>
                  <a:pt x="5993308" y="3237797"/>
                  <a:pt x="5902458" y="3522789"/>
                  <a:pt x="5962650" y="3652838"/>
                </a:cubicBezTo>
                <a:cubicBezTo>
                  <a:pt x="6022842" y="3782887"/>
                  <a:pt x="5901181" y="4091440"/>
                  <a:pt x="5962650" y="4271010"/>
                </a:cubicBezTo>
                <a:cubicBezTo>
                  <a:pt x="6024119" y="4450580"/>
                  <a:pt x="5950007" y="4604181"/>
                  <a:pt x="5962650" y="4776788"/>
                </a:cubicBezTo>
                <a:cubicBezTo>
                  <a:pt x="5975293" y="4949395"/>
                  <a:pt x="5896498" y="5442207"/>
                  <a:pt x="5962650" y="5619750"/>
                </a:cubicBezTo>
                <a:cubicBezTo>
                  <a:pt x="5725982" y="5627534"/>
                  <a:pt x="5670814" y="5571326"/>
                  <a:pt x="5485638" y="5619750"/>
                </a:cubicBezTo>
                <a:cubicBezTo>
                  <a:pt x="5300462" y="5668174"/>
                  <a:pt x="5159965" y="5610231"/>
                  <a:pt x="4889373" y="5619750"/>
                </a:cubicBezTo>
                <a:cubicBezTo>
                  <a:pt x="4618782" y="5629269"/>
                  <a:pt x="4388441" y="5615831"/>
                  <a:pt x="4233482" y="5619750"/>
                </a:cubicBezTo>
                <a:cubicBezTo>
                  <a:pt x="4078523" y="5623669"/>
                  <a:pt x="3862285" y="5570291"/>
                  <a:pt x="3637217" y="5619750"/>
                </a:cubicBezTo>
                <a:cubicBezTo>
                  <a:pt x="3412149" y="5669209"/>
                  <a:pt x="3202669" y="5596504"/>
                  <a:pt x="3040952" y="5619750"/>
                </a:cubicBezTo>
                <a:cubicBezTo>
                  <a:pt x="2879236" y="5642996"/>
                  <a:pt x="2720583" y="5599007"/>
                  <a:pt x="2444687" y="5619750"/>
                </a:cubicBezTo>
                <a:cubicBezTo>
                  <a:pt x="2168792" y="5640493"/>
                  <a:pt x="1945581" y="5558633"/>
                  <a:pt x="1729169" y="5619750"/>
                </a:cubicBezTo>
                <a:cubicBezTo>
                  <a:pt x="1512757" y="5680867"/>
                  <a:pt x="1396918" y="5594105"/>
                  <a:pt x="1311783" y="5619750"/>
                </a:cubicBezTo>
                <a:cubicBezTo>
                  <a:pt x="1226648" y="5645395"/>
                  <a:pt x="1020136" y="5603159"/>
                  <a:pt x="834771" y="5619750"/>
                </a:cubicBezTo>
                <a:cubicBezTo>
                  <a:pt x="649406" y="5636341"/>
                  <a:pt x="218461" y="5570801"/>
                  <a:pt x="0" y="5619750"/>
                </a:cubicBezTo>
                <a:cubicBezTo>
                  <a:pt x="-37485" y="5435843"/>
                  <a:pt x="28476" y="5362102"/>
                  <a:pt x="0" y="5170170"/>
                </a:cubicBezTo>
                <a:cubicBezTo>
                  <a:pt x="-28476" y="4978238"/>
                  <a:pt x="32485" y="4749660"/>
                  <a:pt x="0" y="4608195"/>
                </a:cubicBezTo>
                <a:cubicBezTo>
                  <a:pt x="-32485" y="4466731"/>
                  <a:pt x="44187" y="4303888"/>
                  <a:pt x="0" y="4102418"/>
                </a:cubicBezTo>
                <a:cubicBezTo>
                  <a:pt x="-44187" y="3900948"/>
                  <a:pt x="21791" y="3878225"/>
                  <a:pt x="0" y="3709035"/>
                </a:cubicBezTo>
                <a:cubicBezTo>
                  <a:pt x="-21791" y="3539845"/>
                  <a:pt x="54526" y="3291211"/>
                  <a:pt x="0" y="3090863"/>
                </a:cubicBezTo>
                <a:cubicBezTo>
                  <a:pt x="-54526" y="2890515"/>
                  <a:pt x="6216" y="2671026"/>
                  <a:pt x="0" y="2472690"/>
                </a:cubicBezTo>
                <a:cubicBezTo>
                  <a:pt x="-6216" y="2274354"/>
                  <a:pt x="9037" y="2046013"/>
                  <a:pt x="0" y="1798320"/>
                </a:cubicBezTo>
                <a:cubicBezTo>
                  <a:pt x="-9037" y="1550627"/>
                  <a:pt x="34259" y="1370262"/>
                  <a:pt x="0" y="1180147"/>
                </a:cubicBezTo>
                <a:cubicBezTo>
                  <a:pt x="-34259" y="990032"/>
                  <a:pt x="23131" y="898113"/>
                  <a:pt x="0" y="674370"/>
                </a:cubicBezTo>
                <a:cubicBezTo>
                  <a:pt x="-23131" y="450627"/>
                  <a:pt x="41215" y="179173"/>
                  <a:pt x="0" y="0"/>
                </a:cubicBezTo>
                <a:close/>
              </a:path>
              <a:path w="5962650" h="5619750" stroke="0" extrusionOk="0">
                <a:moveTo>
                  <a:pt x="0" y="0"/>
                </a:moveTo>
                <a:cubicBezTo>
                  <a:pt x="208118" y="-41711"/>
                  <a:pt x="316437" y="27792"/>
                  <a:pt x="417386" y="0"/>
                </a:cubicBezTo>
                <a:cubicBezTo>
                  <a:pt x="518335" y="-27792"/>
                  <a:pt x="817518" y="35520"/>
                  <a:pt x="954024" y="0"/>
                </a:cubicBezTo>
                <a:cubicBezTo>
                  <a:pt x="1090530" y="-35520"/>
                  <a:pt x="1424120" y="54524"/>
                  <a:pt x="1550289" y="0"/>
                </a:cubicBezTo>
                <a:cubicBezTo>
                  <a:pt x="1676459" y="-54524"/>
                  <a:pt x="1823842" y="3698"/>
                  <a:pt x="2086928" y="0"/>
                </a:cubicBezTo>
                <a:cubicBezTo>
                  <a:pt x="2350014" y="-3698"/>
                  <a:pt x="2482227" y="79700"/>
                  <a:pt x="2802446" y="0"/>
                </a:cubicBezTo>
                <a:cubicBezTo>
                  <a:pt x="3122665" y="-79700"/>
                  <a:pt x="3281117" y="51983"/>
                  <a:pt x="3517964" y="0"/>
                </a:cubicBezTo>
                <a:cubicBezTo>
                  <a:pt x="3754811" y="-51983"/>
                  <a:pt x="3860808" y="51733"/>
                  <a:pt x="4114229" y="0"/>
                </a:cubicBezTo>
                <a:cubicBezTo>
                  <a:pt x="4367650" y="-51733"/>
                  <a:pt x="4392086" y="33559"/>
                  <a:pt x="4531614" y="0"/>
                </a:cubicBezTo>
                <a:cubicBezTo>
                  <a:pt x="4671143" y="-33559"/>
                  <a:pt x="4947307" y="47348"/>
                  <a:pt x="5187506" y="0"/>
                </a:cubicBezTo>
                <a:cubicBezTo>
                  <a:pt x="5427705" y="-47348"/>
                  <a:pt x="5794543" y="65462"/>
                  <a:pt x="5962650" y="0"/>
                </a:cubicBezTo>
                <a:cubicBezTo>
                  <a:pt x="5984273" y="259056"/>
                  <a:pt x="5902518" y="416178"/>
                  <a:pt x="5962650" y="561975"/>
                </a:cubicBezTo>
                <a:cubicBezTo>
                  <a:pt x="6022782" y="707772"/>
                  <a:pt x="5961890" y="907817"/>
                  <a:pt x="5962650" y="1067753"/>
                </a:cubicBezTo>
                <a:cubicBezTo>
                  <a:pt x="5963410" y="1227689"/>
                  <a:pt x="5931084" y="1403452"/>
                  <a:pt x="5962650" y="1517333"/>
                </a:cubicBezTo>
                <a:cubicBezTo>
                  <a:pt x="5994216" y="1631214"/>
                  <a:pt x="5948661" y="1963945"/>
                  <a:pt x="5962650" y="2135505"/>
                </a:cubicBezTo>
                <a:cubicBezTo>
                  <a:pt x="5976639" y="2307065"/>
                  <a:pt x="5915021" y="2576547"/>
                  <a:pt x="5962650" y="2753678"/>
                </a:cubicBezTo>
                <a:cubicBezTo>
                  <a:pt x="6010279" y="2930809"/>
                  <a:pt x="5919554" y="3123295"/>
                  <a:pt x="5962650" y="3315653"/>
                </a:cubicBezTo>
                <a:cubicBezTo>
                  <a:pt x="6005746" y="3508012"/>
                  <a:pt x="5904313" y="3785757"/>
                  <a:pt x="5962650" y="3990023"/>
                </a:cubicBezTo>
                <a:cubicBezTo>
                  <a:pt x="6020987" y="4194289"/>
                  <a:pt x="5937527" y="4368678"/>
                  <a:pt x="5962650" y="4551998"/>
                </a:cubicBezTo>
                <a:cubicBezTo>
                  <a:pt x="5987773" y="4735319"/>
                  <a:pt x="5924148" y="4898593"/>
                  <a:pt x="5962650" y="5001577"/>
                </a:cubicBezTo>
                <a:cubicBezTo>
                  <a:pt x="6001152" y="5104561"/>
                  <a:pt x="5946195" y="5317492"/>
                  <a:pt x="5962650" y="5619750"/>
                </a:cubicBezTo>
                <a:cubicBezTo>
                  <a:pt x="5789333" y="5650533"/>
                  <a:pt x="5522408" y="5579320"/>
                  <a:pt x="5366385" y="5619750"/>
                </a:cubicBezTo>
                <a:cubicBezTo>
                  <a:pt x="5210363" y="5660180"/>
                  <a:pt x="5045178" y="5616865"/>
                  <a:pt x="4949000" y="5619750"/>
                </a:cubicBezTo>
                <a:cubicBezTo>
                  <a:pt x="4852823" y="5622635"/>
                  <a:pt x="4660965" y="5591568"/>
                  <a:pt x="4471988" y="5619750"/>
                </a:cubicBezTo>
                <a:cubicBezTo>
                  <a:pt x="4283011" y="5647932"/>
                  <a:pt x="4143081" y="5609789"/>
                  <a:pt x="4054602" y="5619750"/>
                </a:cubicBezTo>
                <a:cubicBezTo>
                  <a:pt x="3966123" y="5629711"/>
                  <a:pt x="3711437" y="5618138"/>
                  <a:pt x="3458337" y="5619750"/>
                </a:cubicBezTo>
                <a:cubicBezTo>
                  <a:pt x="3205238" y="5621362"/>
                  <a:pt x="3015795" y="5605817"/>
                  <a:pt x="2742819" y="5619750"/>
                </a:cubicBezTo>
                <a:cubicBezTo>
                  <a:pt x="2469843" y="5633683"/>
                  <a:pt x="2368291" y="5590507"/>
                  <a:pt x="2027301" y="5619750"/>
                </a:cubicBezTo>
                <a:cubicBezTo>
                  <a:pt x="1686311" y="5648993"/>
                  <a:pt x="1781125" y="5579715"/>
                  <a:pt x="1609916" y="5619750"/>
                </a:cubicBezTo>
                <a:cubicBezTo>
                  <a:pt x="1438708" y="5659785"/>
                  <a:pt x="1087591" y="5560209"/>
                  <a:pt x="954024" y="5619750"/>
                </a:cubicBezTo>
                <a:cubicBezTo>
                  <a:pt x="820457" y="5679291"/>
                  <a:pt x="410177" y="5524636"/>
                  <a:pt x="0" y="5619750"/>
                </a:cubicBezTo>
                <a:cubicBezTo>
                  <a:pt x="-68993" y="5306067"/>
                  <a:pt x="37586" y="5128030"/>
                  <a:pt x="0" y="4945380"/>
                </a:cubicBezTo>
                <a:cubicBezTo>
                  <a:pt x="-37586" y="4762730"/>
                  <a:pt x="12892" y="4738255"/>
                  <a:pt x="0" y="4551998"/>
                </a:cubicBezTo>
                <a:cubicBezTo>
                  <a:pt x="-12892" y="4365741"/>
                  <a:pt x="38699" y="4120443"/>
                  <a:pt x="0" y="3990023"/>
                </a:cubicBezTo>
                <a:cubicBezTo>
                  <a:pt x="-38699" y="3859604"/>
                  <a:pt x="597" y="3544675"/>
                  <a:pt x="0" y="3428048"/>
                </a:cubicBezTo>
                <a:cubicBezTo>
                  <a:pt x="-597" y="3311422"/>
                  <a:pt x="16053" y="2989285"/>
                  <a:pt x="0" y="2866073"/>
                </a:cubicBezTo>
                <a:cubicBezTo>
                  <a:pt x="-16053" y="2742861"/>
                  <a:pt x="69573" y="2497485"/>
                  <a:pt x="0" y="2191703"/>
                </a:cubicBezTo>
                <a:cubicBezTo>
                  <a:pt x="-69573" y="1885921"/>
                  <a:pt x="26677" y="1749528"/>
                  <a:pt x="0" y="1629728"/>
                </a:cubicBezTo>
                <a:cubicBezTo>
                  <a:pt x="-26677" y="1509929"/>
                  <a:pt x="20112" y="1332170"/>
                  <a:pt x="0" y="1236345"/>
                </a:cubicBezTo>
                <a:cubicBezTo>
                  <a:pt x="-20112" y="1140520"/>
                  <a:pt x="8431" y="765666"/>
                  <a:pt x="0" y="561975"/>
                </a:cubicBezTo>
                <a:cubicBezTo>
                  <a:pt x="-8431" y="358284"/>
                  <a:pt x="27301" y="237000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1968464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878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F2B4CD28-604D-4D9D-89A8-12FAC7245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Картина, която съдържа текст, лек, лазер&#10;&#10;Описанието е генерирано автоматично">
            <a:extLst>
              <a:ext uri="{FF2B5EF4-FFF2-40B4-BE49-F238E27FC236}">
                <a16:creationId xmlns:a16="http://schemas.microsoft.com/office/drawing/2014/main" id="{B8EC5F7A-A433-CC78-00E9-DD1AB856F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C9AD5DBC-DEC2-48AB-A2B9-164512BE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6" y="475905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E2E745C-519C-40D4-9293-5292303C9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885" y="714335"/>
            <a:ext cx="5569322" cy="1788077"/>
          </a:xfrm>
        </p:spPr>
        <p:txBody>
          <a:bodyPr anchor="b">
            <a:noAutofit/>
          </a:bodyPr>
          <a:lstStyle/>
          <a:p>
            <a:r>
              <a:rPr lang="bg-BG" dirty="0"/>
              <a:t>Тема: Софтуер на библиотека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BE8679-CB21-4876-82EA-4D4D5D4BC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9" y="410803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8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F5408D45-C6FB-4BEA-B23E-7997D5791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719262"/>
            <a:ext cx="8115300" cy="34194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7681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F7E666E-27D6-49CC-9C5B-4B75639D2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966787"/>
            <a:ext cx="10639425" cy="4924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889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C745F28-75A1-4C0B-AAC6-7FDE496E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Развития и нововъведения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BFA1102-72AD-4298-A52B-8891F03D0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dirty="0" err="1"/>
              <a:t>Заради</a:t>
            </a:r>
            <a:r>
              <a:rPr lang="ru-RU" dirty="0"/>
              <a:t> </a:t>
            </a:r>
            <a:r>
              <a:rPr lang="ru-RU" dirty="0" err="1"/>
              <a:t>този</a:t>
            </a:r>
            <a:r>
              <a:rPr lang="ru-RU" dirty="0"/>
              <a:t> проект, </a:t>
            </a:r>
            <a:r>
              <a:rPr lang="ru-RU" dirty="0" err="1"/>
              <a:t>ние</a:t>
            </a:r>
            <a:r>
              <a:rPr lang="ru-RU" dirty="0"/>
              <a:t> </a:t>
            </a:r>
            <a:r>
              <a:rPr lang="ru-RU" dirty="0" err="1"/>
              <a:t>развихме</a:t>
            </a:r>
            <a:r>
              <a:rPr lang="ru-RU" dirty="0"/>
              <a:t> компетентности за работа в </a:t>
            </a:r>
            <a:r>
              <a:rPr lang="ru-RU" dirty="0" err="1"/>
              <a:t>екип</a:t>
            </a:r>
            <a:r>
              <a:rPr lang="ru-RU" dirty="0"/>
              <a:t>, работа с </a:t>
            </a:r>
            <a:r>
              <a:rPr lang="ru-RU" dirty="0" err="1"/>
              <a:t>платформата</a:t>
            </a:r>
            <a:r>
              <a:rPr lang="ru-RU" dirty="0"/>
              <a:t> </a:t>
            </a:r>
            <a:r>
              <a:rPr lang="ru-RU" dirty="0" err="1"/>
              <a:t>GitHub</a:t>
            </a:r>
            <a:r>
              <a:rPr lang="ru-RU" dirty="0"/>
              <a:t>, </a:t>
            </a:r>
            <a:r>
              <a:rPr lang="ru-RU" dirty="0" err="1"/>
              <a:t>добихме</a:t>
            </a:r>
            <a:r>
              <a:rPr lang="ru-RU" dirty="0"/>
              <a:t> опит в </a:t>
            </a:r>
            <a:r>
              <a:rPr lang="ru-RU" dirty="0" err="1"/>
              <a:t>работата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проекти</a:t>
            </a:r>
            <a:r>
              <a:rPr lang="ru-RU" dirty="0"/>
              <a:t> </a:t>
            </a:r>
            <a:r>
              <a:rPr lang="ru-RU" dirty="0" err="1"/>
              <a:t>със</a:t>
            </a:r>
            <a:r>
              <a:rPr lang="ru-RU" dirty="0"/>
              <a:t> срок, </a:t>
            </a:r>
            <a:r>
              <a:rPr lang="ru-RU" dirty="0" err="1"/>
              <a:t>както</a:t>
            </a:r>
            <a:r>
              <a:rPr lang="ru-RU" dirty="0"/>
              <a:t> и </a:t>
            </a:r>
            <a:r>
              <a:rPr lang="ru-RU" dirty="0" err="1"/>
              <a:t>правене</a:t>
            </a:r>
            <a:r>
              <a:rPr lang="ru-RU" dirty="0"/>
              <a:t> на </a:t>
            </a:r>
            <a:r>
              <a:rPr lang="ru-RU" dirty="0" err="1"/>
              <a:t>проекти</a:t>
            </a:r>
            <a:r>
              <a:rPr lang="ru-RU" dirty="0"/>
              <a:t>, </a:t>
            </a:r>
            <a:r>
              <a:rPr lang="ru-RU" dirty="0" err="1"/>
              <a:t>отговарящи</a:t>
            </a:r>
            <a:r>
              <a:rPr lang="ru-RU" dirty="0"/>
              <a:t> на </a:t>
            </a:r>
            <a:r>
              <a:rPr lang="ru-RU" dirty="0" err="1"/>
              <a:t>главните</a:t>
            </a:r>
            <a:r>
              <a:rPr lang="ru-RU" dirty="0"/>
              <a:t> </a:t>
            </a:r>
            <a:r>
              <a:rPr lang="ru-RU" dirty="0" err="1"/>
              <a:t>изисквания</a:t>
            </a:r>
            <a:r>
              <a:rPr lang="ru-RU" dirty="0"/>
              <a:t> за </a:t>
            </a:r>
            <a:r>
              <a:rPr lang="ru-RU" dirty="0" err="1"/>
              <a:t>проекти</a:t>
            </a:r>
            <a:r>
              <a:rPr lang="ru-RU" dirty="0"/>
              <a:t> на C# </a:t>
            </a:r>
            <a:r>
              <a:rPr lang="ru-RU" dirty="0" err="1"/>
              <a:t>във</a:t>
            </a:r>
            <a:r>
              <a:rPr lang="ru-RU" dirty="0"/>
              <a:t> Visual Studio.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6011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932F64-7B13-41B6-B8F0-0E871739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Заключение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64DA6C5-8300-43E1-82CC-6F8509E90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В </a:t>
            </a:r>
            <a:r>
              <a:rPr lang="ru-RU" dirty="0" err="1"/>
              <a:t>крайна</a:t>
            </a:r>
            <a:r>
              <a:rPr lang="ru-RU" dirty="0"/>
              <a:t> сметка, </a:t>
            </a:r>
            <a:r>
              <a:rPr lang="ru-RU" dirty="0" err="1"/>
              <a:t>този</a:t>
            </a:r>
            <a:r>
              <a:rPr lang="ru-RU" dirty="0"/>
              <a:t> проект </a:t>
            </a:r>
            <a:r>
              <a:rPr lang="ru-RU" dirty="0" err="1"/>
              <a:t>помогна</a:t>
            </a:r>
            <a:r>
              <a:rPr lang="ru-RU" dirty="0"/>
              <a:t> с </a:t>
            </a:r>
            <a:r>
              <a:rPr lang="ru-RU" dirty="0" err="1"/>
              <a:t>нашето</a:t>
            </a:r>
            <a:r>
              <a:rPr lang="ru-RU" dirty="0"/>
              <a:t> развитие в </a:t>
            </a:r>
            <a:r>
              <a:rPr lang="ru-RU" dirty="0" err="1"/>
              <a:t>сферата</a:t>
            </a:r>
            <a:r>
              <a:rPr lang="ru-RU" dirty="0"/>
              <a:t> на </a:t>
            </a:r>
            <a:r>
              <a:rPr lang="ru-RU" dirty="0" err="1"/>
              <a:t>програмирането</a:t>
            </a:r>
            <a:r>
              <a:rPr lang="ru-RU" dirty="0"/>
              <a:t>, </a:t>
            </a:r>
            <a:r>
              <a:rPr lang="ru-RU" dirty="0" err="1"/>
              <a:t>помогна</a:t>
            </a:r>
            <a:r>
              <a:rPr lang="ru-RU" dirty="0"/>
              <a:t> да докажем </a:t>
            </a:r>
            <a:r>
              <a:rPr lang="ru-RU" dirty="0" err="1"/>
              <a:t>нашето</a:t>
            </a:r>
            <a:r>
              <a:rPr lang="ru-RU" dirty="0"/>
              <a:t> </a:t>
            </a:r>
            <a:r>
              <a:rPr lang="ru-RU" dirty="0" err="1"/>
              <a:t>ниво</a:t>
            </a:r>
            <a:r>
              <a:rPr lang="ru-RU" dirty="0"/>
              <a:t> на </a:t>
            </a:r>
            <a:r>
              <a:rPr lang="ru-RU" dirty="0" err="1"/>
              <a:t>разбиране</a:t>
            </a:r>
            <a:r>
              <a:rPr lang="ru-RU" dirty="0"/>
              <a:t> на </a:t>
            </a:r>
            <a:r>
              <a:rPr lang="ru-RU" dirty="0" err="1"/>
              <a:t>езика</a:t>
            </a:r>
            <a:r>
              <a:rPr lang="ru-RU" dirty="0"/>
              <a:t> C#, </a:t>
            </a:r>
            <a:r>
              <a:rPr lang="ru-RU" dirty="0" err="1"/>
              <a:t>както</a:t>
            </a:r>
            <a:r>
              <a:rPr lang="ru-RU" dirty="0"/>
              <a:t> и </a:t>
            </a:r>
            <a:r>
              <a:rPr lang="ru-RU" dirty="0" err="1"/>
              <a:t>способността</a:t>
            </a:r>
            <a:r>
              <a:rPr lang="ru-RU" dirty="0"/>
              <a:t> ни да </a:t>
            </a:r>
            <a:r>
              <a:rPr lang="ru-RU" dirty="0" err="1"/>
              <a:t>работим</a:t>
            </a:r>
            <a:r>
              <a:rPr lang="ru-RU" dirty="0"/>
              <a:t> добре в </a:t>
            </a:r>
            <a:r>
              <a:rPr lang="ru-RU" dirty="0" err="1"/>
              <a:t>екип</a:t>
            </a:r>
            <a:r>
              <a:rPr lang="ru-RU" dirty="0"/>
              <a:t> без </a:t>
            </a:r>
            <a:r>
              <a:rPr lang="ru-RU" dirty="0" err="1"/>
              <a:t>конфликти</a:t>
            </a:r>
            <a:r>
              <a:rPr lang="ru-RU" dirty="0"/>
              <a:t>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241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43F3C71-137F-4B02-9E05-892E834C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Използвана литература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8081FD-FC9E-4D47-ADF2-A8D8206FA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	</a:t>
            </a:r>
            <a:r>
              <a:rPr lang="bg-BG" dirty="0"/>
              <a:t>Изцяло авторска.</a:t>
            </a:r>
          </a:p>
        </p:txBody>
      </p:sp>
    </p:spTree>
    <p:extLst>
      <p:ext uri="{BB962C8B-B14F-4D97-AF65-F5344CB8AC3E}">
        <p14:creationId xmlns:p14="http://schemas.microsoft.com/office/powerpoint/2010/main" val="412699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F04CE22-B25C-4A4D-B6F2-04EA5135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Съдържание</a:t>
            </a:r>
            <a:endParaRPr lang="bg-BG"/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710937C7-5BF6-BDD5-7D08-0646777E9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688216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783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F04CE22-B25C-4A4D-B6F2-04EA5135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bg-BG"/>
              <a:t>Съдържание</a:t>
            </a:r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1303FAD7-93E6-7E96-4139-0145F10728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433039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197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6755786-CD9F-4771-8239-7B701C1E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Цели</a:t>
            </a:r>
            <a:endParaRPr lang="bg-BG"/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C2D33C67-3467-8A3C-4604-525BFCD95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435314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735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E898BD-E486-4B36-BE62-17938B5D2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6755786-CD9F-4771-8239-7B701C1E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190" y="5286564"/>
            <a:ext cx="9770990" cy="1028948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Цели</a:t>
            </a:r>
            <a:endParaRPr lang="bg-BG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6FB7394-C898-4857-BD32-4D13183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6343" y="245760"/>
            <a:ext cx="11426356" cy="4871247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10007288 w 11603130"/>
              <a:gd name="connsiteY15" fmla="*/ 5914499 h 6362961"/>
              <a:gd name="connsiteX16" fmla="*/ 10927227 w 11603130"/>
              <a:gd name="connsiteY16" fmla="*/ 5922366 h 6362961"/>
              <a:gd name="connsiteX17" fmla="*/ 11562333 w 11603130"/>
              <a:gd name="connsiteY17" fmla="*/ 5906085 h 6362961"/>
              <a:gd name="connsiteX18" fmla="*/ 11571244 w 11603130"/>
              <a:gd name="connsiteY18" fmla="*/ 2621674 h 6362961"/>
              <a:gd name="connsiteX19" fmla="*/ 11561892 w 11603130"/>
              <a:gd name="connsiteY19" fmla="*/ 176313 h 6362961"/>
              <a:gd name="connsiteX20" fmla="*/ 11289537 w 11603130"/>
              <a:gd name="connsiteY20" fmla="*/ 107615 h 6362961"/>
              <a:gd name="connsiteX21" fmla="*/ 10689999 w 11603130"/>
              <a:gd name="connsiteY21" fmla="*/ 70591 h 6362961"/>
              <a:gd name="connsiteX22" fmla="*/ 7599878 w 11603130"/>
              <a:gd name="connsiteY22" fmla="*/ 75910 h 6362961"/>
              <a:gd name="connsiteX23" fmla="*/ 1892744 w 11603130"/>
              <a:gd name="connsiteY23" fmla="*/ 0 h 6362961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8143603 w 11603130"/>
              <a:gd name="connsiteY9" fmla="*/ 5913030 h 6472442"/>
              <a:gd name="connsiteX10" fmla="*/ 8168400 w 11603130"/>
              <a:gd name="connsiteY10" fmla="*/ 5914173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3 w 11603130"/>
              <a:gd name="connsiteY17" fmla="*/ 5906085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8143603 w 11603130"/>
              <a:gd name="connsiteY9" fmla="*/ 5913030 h 6472442"/>
              <a:gd name="connsiteX10" fmla="*/ 8168401 w 11603130"/>
              <a:gd name="connsiteY10" fmla="*/ 5646549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3 w 11603130"/>
              <a:gd name="connsiteY17" fmla="*/ 5906085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168401 w 11603130"/>
              <a:gd name="connsiteY10" fmla="*/ 5646549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3 w 11603130"/>
              <a:gd name="connsiteY17" fmla="*/ 5906085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3 w 11603130"/>
              <a:gd name="connsiteY17" fmla="*/ 5906085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4 w 11603130"/>
              <a:gd name="connsiteY17" fmla="*/ 5918251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4 w 11603130"/>
              <a:gd name="connsiteY17" fmla="*/ 5918251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927227 w 11603130"/>
              <a:gd name="connsiteY15" fmla="*/ 5922366 h 6472442"/>
              <a:gd name="connsiteX16" fmla="*/ 11562334 w 11603130"/>
              <a:gd name="connsiteY16" fmla="*/ 5918251 h 6472442"/>
              <a:gd name="connsiteX17" fmla="*/ 11571244 w 11603130"/>
              <a:gd name="connsiteY17" fmla="*/ 2621674 h 6472442"/>
              <a:gd name="connsiteX18" fmla="*/ 11561892 w 11603130"/>
              <a:gd name="connsiteY18" fmla="*/ 176313 h 6472442"/>
              <a:gd name="connsiteX19" fmla="*/ 11289537 w 11603130"/>
              <a:gd name="connsiteY19" fmla="*/ 107615 h 6472442"/>
              <a:gd name="connsiteX20" fmla="*/ 10689999 w 11603130"/>
              <a:gd name="connsiteY20" fmla="*/ 70591 h 6472442"/>
              <a:gd name="connsiteX21" fmla="*/ 7599878 w 11603130"/>
              <a:gd name="connsiteY21" fmla="*/ 75910 h 6472442"/>
              <a:gd name="connsiteX22" fmla="*/ 1892744 w 11603130"/>
              <a:gd name="connsiteY22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74882 w 11603130"/>
              <a:gd name="connsiteY14" fmla="*/ 5899460 h 6472442"/>
              <a:gd name="connsiteX15" fmla="*/ 10927227 w 11603130"/>
              <a:gd name="connsiteY15" fmla="*/ 5922366 h 6472442"/>
              <a:gd name="connsiteX16" fmla="*/ 11562334 w 11603130"/>
              <a:gd name="connsiteY16" fmla="*/ 5918251 h 6472442"/>
              <a:gd name="connsiteX17" fmla="*/ 11571244 w 11603130"/>
              <a:gd name="connsiteY17" fmla="*/ 2621674 h 6472442"/>
              <a:gd name="connsiteX18" fmla="*/ 11561892 w 11603130"/>
              <a:gd name="connsiteY18" fmla="*/ 176313 h 6472442"/>
              <a:gd name="connsiteX19" fmla="*/ 11289537 w 11603130"/>
              <a:gd name="connsiteY19" fmla="*/ 107615 h 6472442"/>
              <a:gd name="connsiteX20" fmla="*/ 10689999 w 11603130"/>
              <a:gd name="connsiteY20" fmla="*/ 70591 h 6472442"/>
              <a:gd name="connsiteX21" fmla="*/ 7599878 w 11603130"/>
              <a:gd name="connsiteY21" fmla="*/ 75910 h 6472442"/>
              <a:gd name="connsiteX22" fmla="*/ 1892744 w 11603130"/>
              <a:gd name="connsiteY22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74882 w 11603130"/>
              <a:gd name="connsiteY14" fmla="*/ 5899460 h 6472442"/>
              <a:gd name="connsiteX15" fmla="*/ 10927227 w 11603130"/>
              <a:gd name="connsiteY15" fmla="*/ 5922366 h 6472442"/>
              <a:gd name="connsiteX16" fmla="*/ 11562334 w 11603130"/>
              <a:gd name="connsiteY16" fmla="*/ 5918251 h 6472442"/>
              <a:gd name="connsiteX17" fmla="*/ 11571244 w 11603130"/>
              <a:gd name="connsiteY17" fmla="*/ 2621674 h 6472442"/>
              <a:gd name="connsiteX18" fmla="*/ 11561892 w 11603130"/>
              <a:gd name="connsiteY18" fmla="*/ 176313 h 6472442"/>
              <a:gd name="connsiteX19" fmla="*/ 11289537 w 11603130"/>
              <a:gd name="connsiteY19" fmla="*/ 107615 h 6472442"/>
              <a:gd name="connsiteX20" fmla="*/ 10689999 w 11603130"/>
              <a:gd name="connsiteY20" fmla="*/ 70591 h 6472442"/>
              <a:gd name="connsiteX21" fmla="*/ 7599878 w 11603130"/>
              <a:gd name="connsiteY21" fmla="*/ 75910 h 6472442"/>
              <a:gd name="connsiteX22" fmla="*/ 1892744 w 11603130"/>
              <a:gd name="connsiteY22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294199 w 11603130"/>
              <a:gd name="connsiteY9" fmla="*/ 5913031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74882 w 11603130"/>
              <a:gd name="connsiteY14" fmla="*/ 5899460 h 6472442"/>
              <a:gd name="connsiteX15" fmla="*/ 10927227 w 11603130"/>
              <a:gd name="connsiteY15" fmla="*/ 5922366 h 6472442"/>
              <a:gd name="connsiteX16" fmla="*/ 11562334 w 11603130"/>
              <a:gd name="connsiteY16" fmla="*/ 5918251 h 6472442"/>
              <a:gd name="connsiteX17" fmla="*/ 11571244 w 11603130"/>
              <a:gd name="connsiteY17" fmla="*/ 2621674 h 6472442"/>
              <a:gd name="connsiteX18" fmla="*/ 11561892 w 11603130"/>
              <a:gd name="connsiteY18" fmla="*/ 176313 h 6472442"/>
              <a:gd name="connsiteX19" fmla="*/ 11289537 w 11603130"/>
              <a:gd name="connsiteY19" fmla="*/ 107615 h 6472442"/>
              <a:gd name="connsiteX20" fmla="*/ 10689999 w 11603130"/>
              <a:gd name="connsiteY20" fmla="*/ 70591 h 6472442"/>
              <a:gd name="connsiteX21" fmla="*/ 7599878 w 11603130"/>
              <a:gd name="connsiteY21" fmla="*/ 75910 h 6472442"/>
              <a:gd name="connsiteX22" fmla="*/ 1892744 w 11603130"/>
              <a:gd name="connsiteY22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8071632 w 11603130"/>
              <a:gd name="connsiteY9" fmla="*/ 5902007 h 6472442"/>
              <a:gd name="connsiteX10" fmla="*/ 8334742 w 11603130"/>
              <a:gd name="connsiteY10" fmla="*/ 5912754 h 6472442"/>
              <a:gd name="connsiteX11" fmla="*/ 8300328 w 11603130"/>
              <a:gd name="connsiteY11" fmla="*/ 6472442 h 6472442"/>
              <a:gd name="connsiteX12" fmla="*/ 8951337 w 11603130"/>
              <a:gd name="connsiteY12" fmla="*/ 5912879 h 6472442"/>
              <a:gd name="connsiteX13" fmla="*/ 9774882 w 11603130"/>
              <a:gd name="connsiteY13" fmla="*/ 5899460 h 6472442"/>
              <a:gd name="connsiteX14" fmla="*/ 10927227 w 11603130"/>
              <a:gd name="connsiteY14" fmla="*/ 5922366 h 6472442"/>
              <a:gd name="connsiteX15" fmla="*/ 11562334 w 11603130"/>
              <a:gd name="connsiteY15" fmla="*/ 5918251 h 6472442"/>
              <a:gd name="connsiteX16" fmla="*/ 11571244 w 11603130"/>
              <a:gd name="connsiteY16" fmla="*/ 2621674 h 6472442"/>
              <a:gd name="connsiteX17" fmla="*/ 11561892 w 11603130"/>
              <a:gd name="connsiteY17" fmla="*/ 176313 h 6472442"/>
              <a:gd name="connsiteX18" fmla="*/ 11289537 w 11603130"/>
              <a:gd name="connsiteY18" fmla="*/ 107615 h 6472442"/>
              <a:gd name="connsiteX19" fmla="*/ 10689999 w 11603130"/>
              <a:gd name="connsiteY19" fmla="*/ 70591 h 6472442"/>
              <a:gd name="connsiteX20" fmla="*/ 7599878 w 11603130"/>
              <a:gd name="connsiteY20" fmla="*/ 75910 h 6472442"/>
              <a:gd name="connsiteX21" fmla="*/ 1892744 w 11603130"/>
              <a:gd name="connsiteY21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484139 w 11603130"/>
              <a:gd name="connsiteY8" fmla="*/ 5922735 h 6472442"/>
              <a:gd name="connsiteX9" fmla="*/ 8071632 w 11603130"/>
              <a:gd name="connsiteY9" fmla="*/ 5902007 h 6472442"/>
              <a:gd name="connsiteX10" fmla="*/ 8334742 w 11603130"/>
              <a:gd name="connsiteY10" fmla="*/ 5912754 h 6472442"/>
              <a:gd name="connsiteX11" fmla="*/ 8300328 w 11603130"/>
              <a:gd name="connsiteY11" fmla="*/ 6472442 h 6472442"/>
              <a:gd name="connsiteX12" fmla="*/ 8951337 w 11603130"/>
              <a:gd name="connsiteY12" fmla="*/ 5912879 h 6472442"/>
              <a:gd name="connsiteX13" fmla="*/ 9774882 w 11603130"/>
              <a:gd name="connsiteY13" fmla="*/ 5899460 h 6472442"/>
              <a:gd name="connsiteX14" fmla="*/ 10927227 w 11603130"/>
              <a:gd name="connsiteY14" fmla="*/ 5922366 h 6472442"/>
              <a:gd name="connsiteX15" fmla="*/ 11562334 w 11603130"/>
              <a:gd name="connsiteY15" fmla="*/ 5918251 h 6472442"/>
              <a:gd name="connsiteX16" fmla="*/ 11571244 w 11603130"/>
              <a:gd name="connsiteY16" fmla="*/ 2621674 h 6472442"/>
              <a:gd name="connsiteX17" fmla="*/ 11561892 w 11603130"/>
              <a:gd name="connsiteY17" fmla="*/ 176313 h 6472442"/>
              <a:gd name="connsiteX18" fmla="*/ 11289537 w 11603130"/>
              <a:gd name="connsiteY18" fmla="*/ 107615 h 6472442"/>
              <a:gd name="connsiteX19" fmla="*/ 10689999 w 11603130"/>
              <a:gd name="connsiteY19" fmla="*/ 70591 h 6472442"/>
              <a:gd name="connsiteX20" fmla="*/ 7599878 w 11603130"/>
              <a:gd name="connsiteY20" fmla="*/ 75910 h 6472442"/>
              <a:gd name="connsiteX21" fmla="*/ 1892744 w 11603130"/>
              <a:gd name="connsiteY21" fmla="*/ 0 h 6472442"/>
              <a:gd name="connsiteX0" fmla="*/ 1892744 w 11597724"/>
              <a:gd name="connsiteY0" fmla="*/ 34441 h 6506883"/>
              <a:gd name="connsiteX1" fmla="*/ 304663 w 11597724"/>
              <a:gd name="connsiteY1" fmla="*/ 45202 h 6506883"/>
              <a:gd name="connsiteX2" fmla="*/ 0 w 11597724"/>
              <a:gd name="connsiteY2" fmla="*/ 82383 h 6506883"/>
              <a:gd name="connsiteX3" fmla="*/ 0 w 11597724"/>
              <a:gd name="connsiteY3" fmla="*/ 943587 h 6506883"/>
              <a:gd name="connsiteX4" fmla="*/ 4597 w 11597724"/>
              <a:gd name="connsiteY4" fmla="*/ 943587 h 6506883"/>
              <a:gd name="connsiteX5" fmla="*/ 8568 w 11597724"/>
              <a:gd name="connsiteY5" fmla="*/ 1123349 h 6506883"/>
              <a:gd name="connsiteX6" fmla="*/ 88972 w 11597724"/>
              <a:gd name="connsiteY6" fmla="*/ 3558289 h 6506883"/>
              <a:gd name="connsiteX7" fmla="*/ 148480 w 11597724"/>
              <a:gd name="connsiteY7" fmla="*/ 5965282 h 6506883"/>
              <a:gd name="connsiteX8" fmla="*/ 5484139 w 11597724"/>
              <a:gd name="connsiteY8" fmla="*/ 5957176 h 6506883"/>
              <a:gd name="connsiteX9" fmla="*/ 8071632 w 11597724"/>
              <a:gd name="connsiteY9" fmla="*/ 5936448 h 6506883"/>
              <a:gd name="connsiteX10" fmla="*/ 8334742 w 11597724"/>
              <a:gd name="connsiteY10" fmla="*/ 5947195 h 6506883"/>
              <a:gd name="connsiteX11" fmla="*/ 8300328 w 11597724"/>
              <a:gd name="connsiteY11" fmla="*/ 6506883 h 6506883"/>
              <a:gd name="connsiteX12" fmla="*/ 8951337 w 11597724"/>
              <a:gd name="connsiteY12" fmla="*/ 5947320 h 6506883"/>
              <a:gd name="connsiteX13" fmla="*/ 9774882 w 11597724"/>
              <a:gd name="connsiteY13" fmla="*/ 5933901 h 6506883"/>
              <a:gd name="connsiteX14" fmla="*/ 10927227 w 11597724"/>
              <a:gd name="connsiteY14" fmla="*/ 5956807 h 6506883"/>
              <a:gd name="connsiteX15" fmla="*/ 11562334 w 11597724"/>
              <a:gd name="connsiteY15" fmla="*/ 5952692 h 6506883"/>
              <a:gd name="connsiteX16" fmla="*/ 11571244 w 11597724"/>
              <a:gd name="connsiteY16" fmla="*/ 2656115 h 6506883"/>
              <a:gd name="connsiteX17" fmla="*/ 11561892 w 11597724"/>
              <a:gd name="connsiteY17" fmla="*/ 210754 h 6506883"/>
              <a:gd name="connsiteX18" fmla="*/ 11386303 w 11597724"/>
              <a:gd name="connsiteY18" fmla="*/ 117726 h 6506883"/>
              <a:gd name="connsiteX19" fmla="*/ 10689999 w 11597724"/>
              <a:gd name="connsiteY19" fmla="*/ 105032 h 6506883"/>
              <a:gd name="connsiteX20" fmla="*/ 7599878 w 11597724"/>
              <a:gd name="connsiteY20" fmla="*/ 110351 h 6506883"/>
              <a:gd name="connsiteX21" fmla="*/ 1892744 w 11597724"/>
              <a:gd name="connsiteY21" fmla="*/ 34441 h 6506883"/>
              <a:gd name="connsiteX0" fmla="*/ 1892744 w 11597724"/>
              <a:gd name="connsiteY0" fmla="*/ 34443 h 6506885"/>
              <a:gd name="connsiteX1" fmla="*/ 304663 w 11597724"/>
              <a:gd name="connsiteY1" fmla="*/ 45204 h 6506885"/>
              <a:gd name="connsiteX2" fmla="*/ 0 w 11597724"/>
              <a:gd name="connsiteY2" fmla="*/ 82385 h 6506885"/>
              <a:gd name="connsiteX3" fmla="*/ 0 w 11597724"/>
              <a:gd name="connsiteY3" fmla="*/ 943589 h 6506885"/>
              <a:gd name="connsiteX4" fmla="*/ 4597 w 11597724"/>
              <a:gd name="connsiteY4" fmla="*/ 943589 h 6506885"/>
              <a:gd name="connsiteX5" fmla="*/ 8568 w 11597724"/>
              <a:gd name="connsiteY5" fmla="*/ 1123351 h 6506885"/>
              <a:gd name="connsiteX6" fmla="*/ 88972 w 11597724"/>
              <a:gd name="connsiteY6" fmla="*/ 3558291 h 6506885"/>
              <a:gd name="connsiteX7" fmla="*/ 148480 w 11597724"/>
              <a:gd name="connsiteY7" fmla="*/ 5965284 h 6506885"/>
              <a:gd name="connsiteX8" fmla="*/ 5484139 w 11597724"/>
              <a:gd name="connsiteY8" fmla="*/ 5957178 h 6506885"/>
              <a:gd name="connsiteX9" fmla="*/ 8071632 w 11597724"/>
              <a:gd name="connsiteY9" fmla="*/ 5936450 h 6506885"/>
              <a:gd name="connsiteX10" fmla="*/ 8334742 w 11597724"/>
              <a:gd name="connsiteY10" fmla="*/ 5947197 h 6506885"/>
              <a:gd name="connsiteX11" fmla="*/ 8300328 w 11597724"/>
              <a:gd name="connsiteY11" fmla="*/ 6506885 h 6506885"/>
              <a:gd name="connsiteX12" fmla="*/ 8951337 w 11597724"/>
              <a:gd name="connsiteY12" fmla="*/ 5947322 h 6506885"/>
              <a:gd name="connsiteX13" fmla="*/ 9774882 w 11597724"/>
              <a:gd name="connsiteY13" fmla="*/ 5933903 h 6506885"/>
              <a:gd name="connsiteX14" fmla="*/ 10927227 w 11597724"/>
              <a:gd name="connsiteY14" fmla="*/ 5956809 h 6506885"/>
              <a:gd name="connsiteX15" fmla="*/ 11562334 w 11597724"/>
              <a:gd name="connsiteY15" fmla="*/ 5952694 h 6506885"/>
              <a:gd name="connsiteX16" fmla="*/ 11571244 w 11597724"/>
              <a:gd name="connsiteY16" fmla="*/ 2656117 h 6506885"/>
              <a:gd name="connsiteX17" fmla="*/ 11561892 w 11597724"/>
              <a:gd name="connsiteY17" fmla="*/ 210756 h 6506885"/>
              <a:gd name="connsiteX18" fmla="*/ 11386303 w 11597724"/>
              <a:gd name="connsiteY18" fmla="*/ 117728 h 6506885"/>
              <a:gd name="connsiteX19" fmla="*/ 10689999 w 11597724"/>
              <a:gd name="connsiteY19" fmla="*/ 105034 h 6506885"/>
              <a:gd name="connsiteX20" fmla="*/ 7599878 w 11597724"/>
              <a:gd name="connsiteY20" fmla="*/ 110353 h 6506885"/>
              <a:gd name="connsiteX21" fmla="*/ 1892744 w 11597724"/>
              <a:gd name="connsiteY21" fmla="*/ 34443 h 6506885"/>
              <a:gd name="connsiteX0" fmla="*/ 1892744 w 11601890"/>
              <a:gd name="connsiteY0" fmla="*/ -1 h 6472441"/>
              <a:gd name="connsiteX1" fmla="*/ 304663 w 11601890"/>
              <a:gd name="connsiteY1" fmla="*/ 10760 h 6472441"/>
              <a:gd name="connsiteX2" fmla="*/ 0 w 11601890"/>
              <a:gd name="connsiteY2" fmla="*/ 47941 h 6472441"/>
              <a:gd name="connsiteX3" fmla="*/ 0 w 11601890"/>
              <a:gd name="connsiteY3" fmla="*/ 909145 h 6472441"/>
              <a:gd name="connsiteX4" fmla="*/ 4597 w 11601890"/>
              <a:gd name="connsiteY4" fmla="*/ 909145 h 6472441"/>
              <a:gd name="connsiteX5" fmla="*/ 8568 w 11601890"/>
              <a:gd name="connsiteY5" fmla="*/ 1088907 h 6472441"/>
              <a:gd name="connsiteX6" fmla="*/ 88972 w 11601890"/>
              <a:gd name="connsiteY6" fmla="*/ 3523847 h 6472441"/>
              <a:gd name="connsiteX7" fmla="*/ 148480 w 11601890"/>
              <a:gd name="connsiteY7" fmla="*/ 5930840 h 6472441"/>
              <a:gd name="connsiteX8" fmla="*/ 5484139 w 11601890"/>
              <a:gd name="connsiteY8" fmla="*/ 5922734 h 6472441"/>
              <a:gd name="connsiteX9" fmla="*/ 8071632 w 11601890"/>
              <a:gd name="connsiteY9" fmla="*/ 5902006 h 6472441"/>
              <a:gd name="connsiteX10" fmla="*/ 8334742 w 11601890"/>
              <a:gd name="connsiteY10" fmla="*/ 5912753 h 6472441"/>
              <a:gd name="connsiteX11" fmla="*/ 8300328 w 11601890"/>
              <a:gd name="connsiteY11" fmla="*/ 6472441 h 6472441"/>
              <a:gd name="connsiteX12" fmla="*/ 8951337 w 11601890"/>
              <a:gd name="connsiteY12" fmla="*/ 5912878 h 6472441"/>
              <a:gd name="connsiteX13" fmla="*/ 9774882 w 11601890"/>
              <a:gd name="connsiteY13" fmla="*/ 5899459 h 6472441"/>
              <a:gd name="connsiteX14" fmla="*/ 10927227 w 11601890"/>
              <a:gd name="connsiteY14" fmla="*/ 5922365 h 6472441"/>
              <a:gd name="connsiteX15" fmla="*/ 11562334 w 11601890"/>
              <a:gd name="connsiteY15" fmla="*/ 5918250 h 6472441"/>
              <a:gd name="connsiteX16" fmla="*/ 11571244 w 11601890"/>
              <a:gd name="connsiteY16" fmla="*/ 2621673 h 6472441"/>
              <a:gd name="connsiteX17" fmla="*/ 11572643 w 11601890"/>
              <a:gd name="connsiteY17" fmla="*/ 261466 h 6472441"/>
              <a:gd name="connsiteX18" fmla="*/ 11386303 w 11601890"/>
              <a:gd name="connsiteY18" fmla="*/ 83284 h 6472441"/>
              <a:gd name="connsiteX19" fmla="*/ 10689999 w 11601890"/>
              <a:gd name="connsiteY19" fmla="*/ 70590 h 6472441"/>
              <a:gd name="connsiteX20" fmla="*/ 7599878 w 11601890"/>
              <a:gd name="connsiteY20" fmla="*/ 75909 h 6472441"/>
              <a:gd name="connsiteX21" fmla="*/ 1892744 w 11601890"/>
              <a:gd name="connsiteY21" fmla="*/ -1 h 6472441"/>
              <a:gd name="connsiteX0" fmla="*/ 1892744 w 11592538"/>
              <a:gd name="connsiteY0" fmla="*/ -1 h 6472441"/>
              <a:gd name="connsiteX1" fmla="*/ 304663 w 11592538"/>
              <a:gd name="connsiteY1" fmla="*/ 10760 h 6472441"/>
              <a:gd name="connsiteX2" fmla="*/ 0 w 11592538"/>
              <a:gd name="connsiteY2" fmla="*/ 47941 h 6472441"/>
              <a:gd name="connsiteX3" fmla="*/ 0 w 11592538"/>
              <a:gd name="connsiteY3" fmla="*/ 909145 h 6472441"/>
              <a:gd name="connsiteX4" fmla="*/ 4597 w 11592538"/>
              <a:gd name="connsiteY4" fmla="*/ 909145 h 6472441"/>
              <a:gd name="connsiteX5" fmla="*/ 8568 w 11592538"/>
              <a:gd name="connsiteY5" fmla="*/ 1088907 h 6472441"/>
              <a:gd name="connsiteX6" fmla="*/ 88972 w 11592538"/>
              <a:gd name="connsiteY6" fmla="*/ 3523847 h 6472441"/>
              <a:gd name="connsiteX7" fmla="*/ 148480 w 11592538"/>
              <a:gd name="connsiteY7" fmla="*/ 5930840 h 6472441"/>
              <a:gd name="connsiteX8" fmla="*/ 5484139 w 11592538"/>
              <a:gd name="connsiteY8" fmla="*/ 5922734 h 6472441"/>
              <a:gd name="connsiteX9" fmla="*/ 8071632 w 11592538"/>
              <a:gd name="connsiteY9" fmla="*/ 5902006 h 6472441"/>
              <a:gd name="connsiteX10" fmla="*/ 8334742 w 11592538"/>
              <a:gd name="connsiteY10" fmla="*/ 5912753 h 6472441"/>
              <a:gd name="connsiteX11" fmla="*/ 8300328 w 11592538"/>
              <a:gd name="connsiteY11" fmla="*/ 6472441 h 6472441"/>
              <a:gd name="connsiteX12" fmla="*/ 8951337 w 11592538"/>
              <a:gd name="connsiteY12" fmla="*/ 5912878 h 6472441"/>
              <a:gd name="connsiteX13" fmla="*/ 9774882 w 11592538"/>
              <a:gd name="connsiteY13" fmla="*/ 5899459 h 6472441"/>
              <a:gd name="connsiteX14" fmla="*/ 10927227 w 11592538"/>
              <a:gd name="connsiteY14" fmla="*/ 5922365 h 6472441"/>
              <a:gd name="connsiteX15" fmla="*/ 11562334 w 11592538"/>
              <a:gd name="connsiteY15" fmla="*/ 5918250 h 6472441"/>
              <a:gd name="connsiteX16" fmla="*/ 11571244 w 11592538"/>
              <a:gd name="connsiteY16" fmla="*/ 2621673 h 6472441"/>
              <a:gd name="connsiteX17" fmla="*/ 11572643 w 11592538"/>
              <a:gd name="connsiteY17" fmla="*/ 261466 h 6472441"/>
              <a:gd name="connsiteX18" fmla="*/ 11386303 w 11592538"/>
              <a:gd name="connsiteY18" fmla="*/ 83284 h 6472441"/>
              <a:gd name="connsiteX19" fmla="*/ 10689999 w 11592538"/>
              <a:gd name="connsiteY19" fmla="*/ 70590 h 6472441"/>
              <a:gd name="connsiteX20" fmla="*/ 7599878 w 11592538"/>
              <a:gd name="connsiteY20" fmla="*/ 75909 h 6472441"/>
              <a:gd name="connsiteX21" fmla="*/ 1892744 w 11592538"/>
              <a:gd name="connsiteY21" fmla="*/ -1 h 6472441"/>
              <a:gd name="connsiteX0" fmla="*/ 1892744 w 11586991"/>
              <a:gd name="connsiteY0" fmla="*/ -1 h 6472441"/>
              <a:gd name="connsiteX1" fmla="*/ 304663 w 11586991"/>
              <a:gd name="connsiteY1" fmla="*/ 10760 h 6472441"/>
              <a:gd name="connsiteX2" fmla="*/ 0 w 11586991"/>
              <a:gd name="connsiteY2" fmla="*/ 47941 h 6472441"/>
              <a:gd name="connsiteX3" fmla="*/ 0 w 11586991"/>
              <a:gd name="connsiteY3" fmla="*/ 909145 h 6472441"/>
              <a:gd name="connsiteX4" fmla="*/ 4597 w 11586991"/>
              <a:gd name="connsiteY4" fmla="*/ 909145 h 6472441"/>
              <a:gd name="connsiteX5" fmla="*/ 8568 w 11586991"/>
              <a:gd name="connsiteY5" fmla="*/ 1088907 h 6472441"/>
              <a:gd name="connsiteX6" fmla="*/ 88972 w 11586991"/>
              <a:gd name="connsiteY6" fmla="*/ 3523847 h 6472441"/>
              <a:gd name="connsiteX7" fmla="*/ 148480 w 11586991"/>
              <a:gd name="connsiteY7" fmla="*/ 5930840 h 6472441"/>
              <a:gd name="connsiteX8" fmla="*/ 5484139 w 11586991"/>
              <a:gd name="connsiteY8" fmla="*/ 5922734 h 6472441"/>
              <a:gd name="connsiteX9" fmla="*/ 8071632 w 11586991"/>
              <a:gd name="connsiteY9" fmla="*/ 5902006 h 6472441"/>
              <a:gd name="connsiteX10" fmla="*/ 8334742 w 11586991"/>
              <a:gd name="connsiteY10" fmla="*/ 5912753 h 6472441"/>
              <a:gd name="connsiteX11" fmla="*/ 8300328 w 11586991"/>
              <a:gd name="connsiteY11" fmla="*/ 6472441 h 6472441"/>
              <a:gd name="connsiteX12" fmla="*/ 8951337 w 11586991"/>
              <a:gd name="connsiteY12" fmla="*/ 5912878 h 6472441"/>
              <a:gd name="connsiteX13" fmla="*/ 9774882 w 11586991"/>
              <a:gd name="connsiteY13" fmla="*/ 5899459 h 6472441"/>
              <a:gd name="connsiteX14" fmla="*/ 10927227 w 11586991"/>
              <a:gd name="connsiteY14" fmla="*/ 5922365 h 6472441"/>
              <a:gd name="connsiteX15" fmla="*/ 11562334 w 11586991"/>
              <a:gd name="connsiteY15" fmla="*/ 5918250 h 6472441"/>
              <a:gd name="connsiteX16" fmla="*/ 11571244 w 11586991"/>
              <a:gd name="connsiteY16" fmla="*/ 2621673 h 6472441"/>
              <a:gd name="connsiteX17" fmla="*/ 11572643 w 11586991"/>
              <a:gd name="connsiteY17" fmla="*/ 261466 h 6472441"/>
              <a:gd name="connsiteX18" fmla="*/ 11386303 w 11586991"/>
              <a:gd name="connsiteY18" fmla="*/ 83284 h 6472441"/>
              <a:gd name="connsiteX19" fmla="*/ 10689999 w 11586991"/>
              <a:gd name="connsiteY19" fmla="*/ 70590 h 6472441"/>
              <a:gd name="connsiteX20" fmla="*/ 7599878 w 11586991"/>
              <a:gd name="connsiteY20" fmla="*/ 75909 h 6472441"/>
              <a:gd name="connsiteX21" fmla="*/ 1892744 w 11586991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88972 w 11578768"/>
              <a:gd name="connsiteY6" fmla="*/ 35238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88972 w 11578768"/>
              <a:gd name="connsiteY6" fmla="*/ 35238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56717 w 11578768"/>
              <a:gd name="connsiteY6" fmla="*/ 3876624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56717 w 11578768"/>
              <a:gd name="connsiteY6" fmla="*/ 3876624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67470 w 11578768"/>
              <a:gd name="connsiteY6" fmla="*/ 4095586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67470 w 11578768"/>
              <a:gd name="connsiteY6" fmla="*/ 4095586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78222 w 11578768"/>
              <a:gd name="connsiteY6" fmla="*/ 4679489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78222 w 11578768"/>
              <a:gd name="connsiteY6" fmla="*/ 4679489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02487 w 11578768"/>
              <a:gd name="connsiteY10" fmla="*/ 5912754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02487 w 11578768"/>
              <a:gd name="connsiteY10" fmla="*/ 5912754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120534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02487 w 11578768"/>
              <a:gd name="connsiteY10" fmla="*/ 5912754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432992 w 11578768"/>
              <a:gd name="connsiteY1" fmla="*/ 34958 h 6472441"/>
              <a:gd name="connsiteX2" fmla="*/ 0 w 11578768"/>
              <a:gd name="connsiteY2" fmla="*/ 120534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02487 w 11578768"/>
              <a:gd name="connsiteY10" fmla="*/ 5912754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999684 w 11578768"/>
              <a:gd name="connsiteY0" fmla="*/ 13440 h 6437483"/>
              <a:gd name="connsiteX1" fmla="*/ 432992 w 11578768"/>
              <a:gd name="connsiteY1" fmla="*/ 0 h 6437483"/>
              <a:gd name="connsiteX2" fmla="*/ 0 w 11578768"/>
              <a:gd name="connsiteY2" fmla="*/ 85576 h 6437483"/>
              <a:gd name="connsiteX3" fmla="*/ 0 w 11578768"/>
              <a:gd name="connsiteY3" fmla="*/ 874187 h 6437483"/>
              <a:gd name="connsiteX4" fmla="*/ 4597 w 11578768"/>
              <a:gd name="connsiteY4" fmla="*/ 874187 h 6437483"/>
              <a:gd name="connsiteX5" fmla="*/ 8569 w 11578768"/>
              <a:gd name="connsiteY5" fmla="*/ 1406724 h 6437483"/>
              <a:gd name="connsiteX6" fmla="*/ 67470 w 11578768"/>
              <a:gd name="connsiteY6" fmla="*/ 4899989 h 6437483"/>
              <a:gd name="connsiteX7" fmla="*/ 148480 w 11578768"/>
              <a:gd name="connsiteY7" fmla="*/ 5895882 h 6437483"/>
              <a:gd name="connsiteX8" fmla="*/ 5484139 w 11578768"/>
              <a:gd name="connsiteY8" fmla="*/ 5887776 h 6437483"/>
              <a:gd name="connsiteX9" fmla="*/ 8071632 w 11578768"/>
              <a:gd name="connsiteY9" fmla="*/ 5867048 h 6437483"/>
              <a:gd name="connsiteX10" fmla="*/ 8302487 w 11578768"/>
              <a:gd name="connsiteY10" fmla="*/ 5877796 h 6437483"/>
              <a:gd name="connsiteX11" fmla="*/ 8300328 w 11578768"/>
              <a:gd name="connsiteY11" fmla="*/ 6437483 h 6437483"/>
              <a:gd name="connsiteX12" fmla="*/ 8951337 w 11578768"/>
              <a:gd name="connsiteY12" fmla="*/ 5877920 h 6437483"/>
              <a:gd name="connsiteX13" fmla="*/ 9774882 w 11578768"/>
              <a:gd name="connsiteY13" fmla="*/ 5864501 h 6437483"/>
              <a:gd name="connsiteX14" fmla="*/ 10927227 w 11578768"/>
              <a:gd name="connsiteY14" fmla="*/ 5887407 h 6437483"/>
              <a:gd name="connsiteX15" fmla="*/ 11562334 w 11578768"/>
              <a:gd name="connsiteY15" fmla="*/ 5883292 h 6437483"/>
              <a:gd name="connsiteX16" fmla="*/ 11571244 w 11578768"/>
              <a:gd name="connsiteY16" fmla="*/ 2586715 h 6437483"/>
              <a:gd name="connsiteX17" fmla="*/ 11572643 w 11578768"/>
              <a:gd name="connsiteY17" fmla="*/ 226508 h 6437483"/>
              <a:gd name="connsiteX18" fmla="*/ 11386303 w 11578768"/>
              <a:gd name="connsiteY18" fmla="*/ 48326 h 6437483"/>
              <a:gd name="connsiteX19" fmla="*/ 10689999 w 11578768"/>
              <a:gd name="connsiteY19" fmla="*/ 35632 h 6437483"/>
              <a:gd name="connsiteX20" fmla="*/ 7599878 w 11578768"/>
              <a:gd name="connsiteY20" fmla="*/ 40951 h 6437483"/>
              <a:gd name="connsiteX21" fmla="*/ 1999684 w 11578768"/>
              <a:gd name="connsiteY21" fmla="*/ 13440 h 6437483"/>
              <a:gd name="connsiteX0" fmla="*/ 1999684 w 11578768"/>
              <a:gd name="connsiteY0" fmla="*/ 0 h 6424043"/>
              <a:gd name="connsiteX1" fmla="*/ 561320 w 11578768"/>
              <a:gd name="connsiteY1" fmla="*/ 10760 h 6424043"/>
              <a:gd name="connsiteX2" fmla="*/ 0 w 11578768"/>
              <a:gd name="connsiteY2" fmla="*/ 72136 h 6424043"/>
              <a:gd name="connsiteX3" fmla="*/ 0 w 11578768"/>
              <a:gd name="connsiteY3" fmla="*/ 860747 h 6424043"/>
              <a:gd name="connsiteX4" fmla="*/ 4597 w 11578768"/>
              <a:gd name="connsiteY4" fmla="*/ 860747 h 6424043"/>
              <a:gd name="connsiteX5" fmla="*/ 8569 w 11578768"/>
              <a:gd name="connsiteY5" fmla="*/ 1393284 h 6424043"/>
              <a:gd name="connsiteX6" fmla="*/ 67470 w 11578768"/>
              <a:gd name="connsiteY6" fmla="*/ 4886549 h 6424043"/>
              <a:gd name="connsiteX7" fmla="*/ 148480 w 11578768"/>
              <a:gd name="connsiteY7" fmla="*/ 5882442 h 6424043"/>
              <a:gd name="connsiteX8" fmla="*/ 5484139 w 11578768"/>
              <a:gd name="connsiteY8" fmla="*/ 5874336 h 6424043"/>
              <a:gd name="connsiteX9" fmla="*/ 8071632 w 11578768"/>
              <a:gd name="connsiteY9" fmla="*/ 5853608 h 6424043"/>
              <a:gd name="connsiteX10" fmla="*/ 8302487 w 11578768"/>
              <a:gd name="connsiteY10" fmla="*/ 5864356 h 6424043"/>
              <a:gd name="connsiteX11" fmla="*/ 8300328 w 11578768"/>
              <a:gd name="connsiteY11" fmla="*/ 6424043 h 6424043"/>
              <a:gd name="connsiteX12" fmla="*/ 8951337 w 11578768"/>
              <a:gd name="connsiteY12" fmla="*/ 5864480 h 6424043"/>
              <a:gd name="connsiteX13" fmla="*/ 9774882 w 11578768"/>
              <a:gd name="connsiteY13" fmla="*/ 5851061 h 6424043"/>
              <a:gd name="connsiteX14" fmla="*/ 10927227 w 11578768"/>
              <a:gd name="connsiteY14" fmla="*/ 5873967 h 6424043"/>
              <a:gd name="connsiteX15" fmla="*/ 11562334 w 11578768"/>
              <a:gd name="connsiteY15" fmla="*/ 5869852 h 6424043"/>
              <a:gd name="connsiteX16" fmla="*/ 11571244 w 11578768"/>
              <a:gd name="connsiteY16" fmla="*/ 2573275 h 6424043"/>
              <a:gd name="connsiteX17" fmla="*/ 11572643 w 11578768"/>
              <a:gd name="connsiteY17" fmla="*/ 213068 h 6424043"/>
              <a:gd name="connsiteX18" fmla="*/ 11386303 w 11578768"/>
              <a:gd name="connsiteY18" fmla="*/ 34886 h 6424043"/>
              <a:gd name="connsiteX19" fmla="*/ 10689999 w 11578768"/>
              <a:gd name="connsiteY19" fmla="*/ 22192 h 6424043"/>
              <a:gd name="connsiteX20" fmla="*/ 7599878 w 11578768"/>
              <a:gd name="connsiteY20" fmla="*/ 27511 h 6424043"/>
              <a:gd name="connsiteX21" fmla="*/ 1999684 w 11578768"/>
              <a:gd name="connsiteY21" fmla="*/ 0 h 6424043"/>
              <a:gd name="connsiteX0" fmla="*/ 1999684 w 11578768"/>
              <a:gd name="connsiteY0" fmla="*/ 0 h 6424043"/>
              <a:gd name="connsiteX1" fmla="*/ 561320 w 11578768"/>
              <a:gd name="connsiteY1" fmla="*/ 10760 h 6424043"/>
              <a:gd name="connsiteX2" fmla="*/ 0 w 11578768"/>
              <a:gd name="connsiteY2" fmla="*/ 72136 h 6424043"/>
              <a:gd name="connsiteX3" fmla="*/ 0 w 11578768"/>
              <a:gd name="connsiteY3" fmla="*/ 860747 h 6424043"/>
              <a:gd name="connsiteX4" fmla="*/ 4597 w 11578768"/>
              <a:gd name="connsiteY4" fmla="*/ 860747 h 6424043"/>
              <a:gd name="connsiteX5" fmla="*/ 8569 w 11578768"/>
              <a:gd name="connsiteY5" fmla="*/ 1393284 h 6424043"/>
              <a:gd name="connsiteX6" fmla="*/ 67470 w 11578768"/>
              <a:gd name="connsiteY6" fmla="*/ 4886549 h 6424043"/>
              <a:gd name="connsiteX7" fmla="*/ 148480 w 11578768"/>
              <a:gd name="connsiteY7" fmla="*/ 5882442 h 6424043"/>
              <a:gd name="connsiteX8" fmla="*/ 5484139 w 11578768"/>
              <a:gd name="connsiteY8" fmla="*/ 5874336 h 6424043"/>
              <a:gd name="connsiteX9" fmla="*/ 8071632 w 11578768"/>
              <a:gd name="connsiteY9" fmla="*/ 5853608 h 6424043"/>
              <a:gd name="connsiteX10" fmla="*/ 8302487 w 11578768"/>
              <a:gd name="connsiteY10" fmla="*/ 5864356 h 6424043"/>
              <a:gd name="connsiteX11" fmla="*/ 8300328 w 11578768"/>
              <a:gd name="connsiteY11" fmla="*/ 6424043 h 6424043"/>
              <a:gd name="connsiteX12" fmla="*/ 9084484 w 11578768"/>
              <a:gd name="connsiteY12" fmla="*/ 5864482 h 6424043"/>
              <a:gd name="connsiteX13" fmla="*/ 9774882 w 11578768"/>
              <a:gd name="connsiteY13" fmla="*/ 5851061 h 6424043"/>
              <a:gd name="connsiteX14" fmla="*/ 10927227 w 11578768"/>
              <a:gd name="connsiteY14" fmla="*/ 5873967 h 6424043"/>
              <a:gd name="connsiteX15" fmla="*/ 11562334 w 11578768"/>
              <a:gd name="connsiteY15" fmla="*/ 5869852 h 6424043"/>
              <a:gd name="connsiteX16" fmla="*/ 11571244 w 11578768"/>
              <a:gd name="connsiteY16" fmla="*/ 2573275 h 6424043"/>
              <a:gd name="connsiteX17" fmla="*/ 11572643 w 11578768"/>
              <a:gd name="connsiteY17" fmla="*/ 213068 h 6424043"/>
              <a:gd name="connsiteX18" fmla="*/ 11386303 w 11578768"/>
              <a:gd name="connsiteY18" fmla="*/ 34886 h 6424043"/>
              <a:gd name="connsiteX19" fmla="*/ 10689999 w 11578768"/>
              <a:gd name="connsiteY19" fmla="*/ 22192 h 6424043"/>
              <a:gd name="connsiteX20" fmla="*/ 7599878 w 11578768"/>
              <a:gd name="connsiteY20" fmla="*/ 27511 h 6424043"/>
              <a:gd name="connsiteX21" fmla="*/ 1999684 w 11578768"/>
              <a:gd name="connsiteY21" fmla="*/ 0 h 6424043"/>
              <a:gd name="connsiteX0" fmla="*/ 1999684 w 11578768"/>
              <a:gd name="connsiteY0" fmla="*/ 0 h 6449983"/>
              <a:gd name="connsiteX1" fmla="*/ 561320 w 11578768"/>
              <a:gd name="connsiteY1" fmla="*/ 10760 h 6449983"/>
              <a:gd name="connsiteX2" fmla="*/ 0 w 11578768"/>
              <a:gd name="connsiteY2" fmla="*/ 72136 h 6449983"/>
              <a:gd name="connsiteX3" fmla="*/ 0 w 11578768"/>
              <a:gd name="connsiteY3" fmla="*/ 860747 h 6449983"/>
              <a:gd name="connsiteX4" fmla="*/ 4597 w 11578768"/>
              <a:gd name="connsiteY4" fmla="*/ 860747 h 6449983"/>
              <a:gd name="connsiteX5" fmla="*/ 8569 w 11578768"/>
              <a:gd name="connsiteY5" fmla="*/ 1393284 h 6449983"/>
              <a:gd name="connsiteX6" fmla="*/ 67470 w 11578768"/>
              <a:gd name="connsiteY6" fmla="*/ 4886549 h 6449983"/>
              <a:gd name="connsiteX7" fmla="*/ 148480 w 11578768"/>
              <a:gd name="connsiteY7" fmla="*/ 5882442 h 6449983"/>
              <a:gd name="connsiteX8" fmla="*/ 5484139 w 11578768"/>
              <a:gd name="connsiteY8" fmla="*/ 5874336 h 6449983"/>
              <a:gd name="connsiteX9" fmla="*/ 8071632 w 11578768"/>
              <a:gd name="connsiteY9" fmla="*/ 5853608 h 6449983"/>
              <a:gd name="connsiteX10" fmla="*/ 8302487 w 11578768"/>
              <a:gd name="connsiteY10" fmla="*/ 5864356 h 6449983"/>
              <a:gd name="connsiteX11" fmla="*/ 8409265 w 11578768"/>
              <a:gd name="connsiteY11" fmla="*/ 6449983 h 6449983"/>
              <a:gd name="connsiteX12" fmla="*/ 9084484 w 11578768"/>
              <a:gd name="connsiteY12" fmla="*/ 5864482 h 6449983"/>
              <a:gd name="connsiteX13" fmla="*/ 9774882 w 11578768"/>
              <a:gd name="connsiteY13" fmla="*/ 5851061 h 6449983"/>
              <a:gd name="connsiteX14" fmla="*/ 10927227 w 11578768"/>
              <a:gd name="connsiteY14" fmla="*/ 5873967 h 6449983"/>
              <a:gd name="connsiteX15" fmla="*/ 11562334 w 11578768"/>
              <a:gd name="connsiteY15" fmla="*/ 5869852 h 6449983"/>
              <a:gd name="connsiteX16" fmla="*/ 11571244 w 11578768"/>
              <a:gd name="connsiteY16" fmla="*/ 2573275 h 6449983"/>
              <a:gd name="connsiteX17" fmla="*/ 11572643 w 11578768"/>
              <a:gd name="connsiteY17" fmla="*/ 213068 h 6449983"/>
              <a:gd name="connsiteX18" fmla="*/ 11386303 w 11578768"/>
              <a:gd name="connsiteY18" fmla="*/ 34886 h 6449983"/>
              <a:gd name="connsiteX19" fmla="*/ 10689999 w 11578768"/>
              <a:gd name="connsiteY19" fmla="*/ 22192 h 6449983"/>
              <a:gd name="connsiteX20" fmla="*/ 7599878 w 11578768"/>
              <a:gd name="connsiteY20" fmla="*/ 27511 h 6449983"/>
              <a:gd name="connsiteX21" fmla="*/ 1999684 w 11578768"/>
              <a:gd name="connsiteY21" fmla="*/ 0 h 6449983"/>
              <a:gd name="connsiteX0" fmla="*/ 1999684 w 11578768"/>
              <a:gd name="connsiteY0" fmla="*/ 0 h 6449983"/>
              <a:gd name="connsiteX1" fmla="*/ 561320 w 11578768"/>
              <a:gd name="connsiteY1" fmla="*/ 10760 h 6449983"/>
              <a:gd name="connsiteX2" fmla="*/ 0 w 11578768"/>
              <a:gd name="connsiteY2" fmla="*/ 72136 h 6449983"/>
              <a:gd name="connsiteX3" fmla="*/ 0 w 11578768"/>
              <a:gd name="connsiteY3" fmla="*/ 860747 h 6449983"/>
              <a:gd name="connsiteX4" fmla="*/ 4597 w 11578768"/>
              <a:gd name="connsiteY4" fmla="*/ 860747 h 6449983"/>
              <a:gd name="connsiteX5" fmla="*/ 8569 w 11578768"/>
              <a:gd name="connsiteY5" fmla="*/ 1393284 h 6449983"/>
              <a:gd name="connsiteX6" fmla="*/ 67470 w 11578768"/>
              <a:gd name="connsiteY6" fmla="*/ 4886549 h 6449983"/>
              <a:gd name="connsiteX7" fmla="*/ 148480 w 11578768"/>
              <a:gd name="connsiteY7" fmla="*/ 5882442 h 6449983"/>
              <a:gd name="connsiteX8" fmla="*/ 5484139 w 11578768"/>
              <a:gd name="connsiteY8" fmla="*/ 5874336 h 6449983"/>
              <a:gd name="connsiteX9" fmla="*/ 8071632 w 11578768"/>
              <a:gd name="connsiteY9" fmla="*/ 5853608 h 6449983"/>
              <a:gd name="connsiteX10" fmla="*/ 8302487 w 11578768"/>
              <a:gd name="connsiteY10" fmla="*/ 5864356 h 6449983"/>
              <a:gd name="connsiteX11" fmla="*/ 8409265 w 11578768"/>
              <a:gd name="connsiteY11" fmla="*/ 6449983 h 6449983"/>
              <a:gd name="connsiteX12" fmla="*/ 9084484 w 11578768"/>
              <a:gd name="connsiteY12" fmla="*/ 5864482 h 6449983"/>
              <a:gd name="connsiteX13" fmla="*/ 9774882 w 11578768"/>
              <a:gd name="connsiteY13" fmla="*/ 5851061 h 6449983"/>
              <a:gd name="connsiteX14" fmla="*/ 10927227 w 11578768"/>
              <a:gd name="connsiteY14" fmla="*/ 5873967 h 6449983"/>
              <a:gd name="connsiteX15" fmla="*/ 11562334 w 11578768"/>
              <a:gd name="connsiteY15" fmla="*/ 5869852 h 6449983"/>
              <a:gd name="connsiteX16" fmla="*/ 11571244 w 11578768"/>
              <a:gd name="connsiteY16" fmla="*/ 2573275 h 6449983"/>
              <a:gd name="connsiteX17" fmla="*/ 11572643 w 11578768"/>
              <a:gd name="connsiteY17" fmla="*/ 213068 h 6449983"/>
              <a:gd name="connsiteX18" fmla="*/ 11386303 w 11578768"/>
              <a:gd name="connsiteY18" fmla="*/ 34886 h 6449983"/>
              <a:gd name="connsiteX19" fmla="*/ 10689999 w 11578768"/>
              <a:gd name="connsiteY19" fmla="*/ 22192 h 6449983"/>
              <a:gd name="connsiteX20" fmla="*/ 7599878 w 11578768"/>
              <a:gd name="connsiteY20" fmla="*/ 27511 h 6449983"/>
              <a:gd name="connsiteX21" fmla="*/ 1999684 w 11578768"/>
              <a:gd name="connsiteY21" fmla="*/ 0 h 6449983"/>
              <a:gd name="connsiteX0" fmla="*/ 1999684 w 11578768"/>
              <a:gd name="connsiteY0" fmla="*/ 0 h 6449983"/>
              <a:gd name="connsiteX1" fmla="*/ 561320 w 11578768"/>
              <a:gd name="connsiteY1" fmla="*/ 10760 h 6449983"/>
              <a:gd name="connsiteX2" fmla="*/ 0 w 11578768"/>
              <a:gd name="connsiteY2" fmla="*/ 72136 h 6449983"/>
              <a:gd name="connsiteX3" fmla="*/ 0 w 11578768"/>
              <a:gd name="connsiteY3" fmla="*/ 860747 h 6449983"/>
              <a:gd name="connsiteX4" fmla="*/ 4597 w 11578768"/>
              <a:gd name="connsiteY4" fmla="*/ 860747 h 6449983"/>
              <a:gd name="connsiteX5" fmla="*/ 8569 w 11578768"/>
              <a:gd name="connsiteY5" fmla="*/ 1393284 h 6449983"/>
              <a:gd name="connsiteX6" fmla="*/ 67470 w 11578768"/>
              <a:gd name="connsiteY6" fmla="*/ 4886549 h 6449983"/>
              <a:gd name="connsiteX7" fmla="*/ 148480 w 11578768"/>
              <a:gd name="connsiteY7" fmla="*/ 5882442 h 6449983"/>
              <a:gd name="connsiteX8" fmla="*/ 5484139 w 11578768"/>
              <a:gd name="connsiteY8" fmla="*/ 5874336 h 6449983"/>
              <a:gd name="connsiteX9" fmla="*/ 8071632 w 11578768"/>
              <a:gd name="connsiteY9" fmla="*/ 5853608 h 6449983"/>
              <a:gd name="connsiteX10" fmla="*/ 8314590 w 11578768"/>
              <a:gd name="connsiteY10" fmla="*/ 5877326 h 6449983"/>
              <a:gd name="connsiteX11" fmla="*/ 8409265 w 11578768"/>
              <a:gd name="connsiteY11" fmla="*/ 6449983 h 6449983"/>
              <a:gd name="connsiteX12" fmla="*/ 9084484 w 11578768"/>
              <a:gd name="connsiteY12" fmla="*/ 5864482 h 6449983"/>
              <a:gd name="connsiteX13" fmla="*/ 9774882 w 11578768"/>
              <a:gd name="connsiteY13" fmla="*/ 5851061 h 6449983"/>
              <a:gd name="connsiteX14" fmla="*/ 10927227 w 11578768"/>
              <a:gd name="connsiteY14" fmla="*/ 5873967 h 6449983"/>
              <a:gd name="connsiteX15" fmla="*/ 11562334 w 11578768"/>
              <a:gd name="connsiteY15" fmla="*/ 5869852 h 6449983"/>
              <a:gd name="connsiteX16" fmla="*/ 11571244 w 11578768"/>
              <a:gd name="connsiteY16" fmla="*/ 2573275 h 6449983"/>
              <a:gd name="connsiteX17" fmla="*/ 11572643 w 11578768"/>
              <a:gd name="connsiteY17" fmla="*/ 213068 h 6449983"/>
              <a:gd name="connsiteX18" fmla="*/ 11386303 w 11578768"/>
              <a:gd name="connsiteY18" fmla="*/ 34886 h 6449983"/>
              <a:gd name="connsiteX19" fmla="*/ 10689999 w 11578768"/>
              <a:gd name="connsiteY19" fmla="*/ 22192 h 6449983"/>
              <a:gd name="connsiteX20" fmla="*/ 7599878 w 11578768"/>
              <a:gd name="connsiteY20" fmla="*/ 27511 h 6449983"/>
              <a:gd name="connsiteX21" fmla="*/ 1999684 w 11578768"/>
              <a:gd name="connsiteY21" fmla="*/ 0 h 6449983"/>
              <a:gd name="connsiteX0" fmla="*/ 1999684 w 11578768"/>
              <a:gd name="connsiteY0" fmla="*/ 0 h 6449983"/>
              <a:gd name="connsiteX1" fmla="*/ 561320 w 11578768"/>
              <a:gd name="connsiteY1" fmla="*/ 10760 h 6449983"/>
              <a:gd name="connsiteX2" fmla="*/ 0 w 11578768"/>
              <a:gd name="connsiteY2" fmla="*/ 72136 h 6449983"/>
              <a:gd name="connsiteX3" fmla="*/ 0 w 11578768"/>
              <a:gd name="connsiteY3" fmla="*/ 860747 h 6449983"/>
              <a:gd name="connsiteX4" fmla="*/ 4597 w 11578768"/>
              <a:gd name="connsiteY4" fmla="*/ 860747 h 6449983"/>
              <a:gd name="connsiteX5" fmla="*/ 8569 w 11578768"/>
              <a:gd name="connsiteY5" fmla="*/ 1393284 h 6449983"/>
              <a:gd name="connsiteX6" fmla="*/ 67470 w 11578768"/>
              <a:gd name="connsiteY6" fmla="*/ 4886549 h 6449983"/>
              <a:gd name="connsiteX7" fmla="*/ 148480 w 11578768"/>
              <a:gd name="connsiteY7" fmla="*/ 5882442 h 6449983"/>
              <a:gd name="connsiteX8" fmla="*/ 5484139 w 11578768"/>
              <a:gd name="connsiteY8" fmla="*/ 5874336 h 6449983"/>
              <a:gd name="connsiteX9" fmla="*/ 8071632 w 11578768"/>
              <a:gd name="connsiteY9" fmla="*/ 5853608 h 6449983"/>
              <a:gd name="connsiteX10" fmla="*/ 8314590 w 11578768"/>
              <a:gd name="connsiteY10" fmla="*/ 5877326 h 6449983"/>
              <a:gd name="connsiteX11" fmla="*/ 8409265 w 11578768"/>
              <a:gd name="connsiteY11" fmla="*/ 6449983 h 6449983"/>
              <a:gd name="connsiteX12" fmla="*/ 9084484 w 11578768"/>
              <a:gd name="connsiteY12" fmla="*/ 5864482 h 6449983"/>
              <a:gd name="connsiteX13" fmla="*/ 9774882 w 11578768"/>
              <a:gd name="connsiteY13" fmla="*/ 5851061 h 6449983"/>
              <a:gd name="connsiteX14" fmla="*/ 10927227 w 11578768"/>
              <a:gd name="connsiteY14" fmla="*/ 5873967 h 6449983"/>
              <a:gd name="connsiteX15" fmla="*/ 11562334 w 11578768"/>
              <a:gd name="connsiteY15" fmla="*/ 5869852 h 6449983"/>
              <a:gd name="connsiteX16" fmla="*/ 11571244 w 11578768"/>
              <a:gd name="connsiteY16" fmla="*/ 2573275 h 6449983"/>
              <a:gd name="connsiteX17" fmla="*/ 11572643 w 11578768"/>
              <a:gd name="connsiteY17" fmla="*/ 213068 h 6449983"/>
              <a:gd name="connsiteX18" fmla="*/ 11386303 w 11578768"/>
              <a:gd name="connsiteY18" fmla="*/ 34886 h 6449983"/>
              <a:gd name="connsiteX19" fmla="*/ 10689999 w 11578768"/>
              <a:gd name="connsiteY19" fmla="*/ 22192 h 6449983"/>
              <a:gd name="connsiteX20" fmla="*/ 7599878 w 11578768"/>
              <a:gd name="connsiteY20" fmla="*/ 27511 h 6449983"/>
              <a:gd name="connsiteX21" fmla="*/ 1999684 w 11578768"/>
              <a:gd name="connsiteY21" fmla="*/ 0 h 6449983"/>
              <a:gd name="connsiteX0" fmla="*/ 1999684 w 11578768"/>
              <a:gd name="connsiteY0" fmla="*/ 0 h 6462953"/>
              <a:gd name="connsiteX1" fmla="*/ 561320 w 11578768"/>
              <a:gd name="connsiteY1" fmla="*/ 10760 h 6462953"/>
              <a:gd name="connsiteX2" fmla="*/ 0 w 11578768"/>
              <a:gd name="connsiteY2" fmla="*/ 72136 h 6462953"/>
              <a:gd name="connsiteX3" fmla="*/ 0 w 11578768"/>
              <a:gd name="connsiteY3" fmla="*/ 860747 h 6462953"/>
              <a:gd name="connsiteX4" fmla="*/ 4597 w 11578768"/>
              <a:gd name="connsiteY4" fmla="*/ 860747 h 6462953"/>
              <a:gd name="connsiteX5" fmla="*/ 8569 w 11578768"/>
              <a:gd name="connsiteY5" fmla="*/ 1393284 h 6462953"/>
              <a:gd name="connsiteX6" fmla="*/ 67470 w 11578768"/>
              <a:gd name="connsiteY6" fmla="*/ 4886549 h 6462953"/>
              <a:gd name="connsiteX7" fmla="*/ 148480 w 11578768"/>
              <a:gd name="connsiteY7" fmla="*/ 5882442 h 6462953"/>
              <a:gd name="connsiteX8" fmla="*/ 5484139 w 11578768"/>
              <a:gd name="connsiteY8" fmla="*/ 5874336 h 6462953"/>
              <a:gd name="connsiteX9" fmla="*/ 8071632 w 11578768"/>
              <a:gd name="connsiteY9" fmla="*/ 5853608 h 6462953"/>
              <a:gd name="connsiteX10" fmla="*/ 8314590 w 11578768"/>
              <a:gd name="connsiteY10" fmla="*/ 5877326 h 6462953"/>
              <a:gd name="connsiteX11" fmla="*/ 8469786 w 11578768"/>
              <a:gd name="connsiteY11" fmla="*/ 6462953 h 6462953"/>
              <a:gd name="connsiteX12" fmla="*/ 9084484 w 11578768"/>
              <a:gd name="connsiteY12" fmla="*/ 5864482 h 6462953"/>
              <a:gd name="connsiteX13" fmla="*/ 9774882 w 11578768"/>
              <a:gd name="connsiteY13" fmla="*/ 5851061 h 6462953"/>
              <a:gd name="connsiteX14" fmla="*/ 10927227 w 11578768"/>
              <a:gd name="connsiteY14" fmla="*/ 5873967 h 6462953"/>
              <a:gd name="connsiteX15" fmla="*/ 11562334 w 11578768"/>
              <a:gd name="connsiteY15" fmla="*/ 5869852 h 6462953"/>
              <a:gd name="connsiteX16" fmla="*/ 11571244 w 11578768"/>
              <a:gd name="connsiteY16" fmla="*/ 2573275 h 6462953"/>
              <a:gd name="connsiteX17" fmla="*/ 11572643 w 11578768"/>
              <a:gd name="connsiteY17" fmla="*/ 213068 h 6462953"/>
              <a:gd name="connsiteX18" fmla="*/ 11386303 w 11578768"/>
              <a:gd name="connsiteY18" fmla="*/ 34886 h 6462953"/>
              <a:gd name="connsiteX19" fmla="*/ 10689999 w 11578768"/>
              <a:gd name="connsiteY19" fmla="*/ 22192 h 6462953"/>
              <a:gd name="connsiteX20" fmla="*/ 7599878 w 11578768"/>
              <a:gd name="connsiteY20" fmla="*/ 27511 h 6462953"/>
              <a:gd name="connsiteX21" fmla="*/ 1999684 w 11578768"/>
              <a:gd name="connsiteY21" fmla="*/ 0 h 6462953"/>
              <a:gd name="connsiteX0" fmla="*/ 1999684 w 11578768"/>
              <a:gd name="connsiteY0" fmla="*/ 0 h 6462953"/>
              <a:gd name="connsiteX1" fmla="*/ 561320 w 11578768"/>
              <a:gd name="connsiteY1" fmla="*/ 10760 h 6462953"/>
              <a:gd name="connsiteX2" fmla="*/ 0 w 11578768"/>
              <a:gd name="connsiteY2" fmla="*/ 72136 h 6462953"/>
              <a:gd name="connsiteX3" fmla="*/ 0 w 11578768"/>
              <a:gd name="connsiteY3" fmla="*/ 860747 h 6462953"/>
              <a:gd name="connsiteX4" fmla="*/ 4597 w 11578768"/>
              <a:gd name="connsiteY4" fmla="*/ 860747 h 6462953"/>
              <a:gd name="connsiteX5" fmla="*/ 8569 w 11578768"/>
              <a:gd name="connsiteY5" fmla="*/ 1393284 h 6462953"/>
              <a:gd name="connsiteX6" fmla="*/ 67470 w 11578768"/>
              <a:gd name="connsiteY6" fmla="*/ 4886549 h 6462953"/>
              <a:gd name="connsiteX7" fmla="*/ 148480 w 11578768"/>
              <a:gd name="connsiteY7" fmla="*/ 5882442 h 6462953"/>
              <a:gd name="connsiteX8" fmla="*/ 5484139 w 11578768"/>
              <a:gd name="connsiteY8" fmla="*/ 5874336 h 6462953"/>
              <a:gd name="connsiteX9" fmla="*/ 8071632 w 11578768"/>
              <a:gd name="connsiteY9" fmla="*/ 5853608 h 6462953"/>
              <a:gd name="connsiteX10" fmla="*/ 8314590 w 11578768"/>
              <a:gd name="connsiteY10" fmla="*/ 5877326 h 6462953"/>
              <a:gd name="connsiteX11" fmla="*/ 8469786 w 11578768"/>
              <a:gd name="connsiteY11" fmla="*/ 6462953 h 6462953"/>
              <a:gd name="connsiteX12" fmla="*/ 9084484 w 11578768"/>
              <a:gd name="connsiteY12" fmla="*/ 5864482 h 6462953"/>
              <a:gd name="connsiteX13" fmla="*/ 9774882 w 11578768"/>
              <a:gd name="connsiteY13" fmla="*/ 5851061 h 6462953"/>
              <a:gd name="connsiteX14" fmla="*/ 10927227 w 11578768"/>
              <a:gd name="connsiteY14" fmla="*/ 5873967 h 6462953"/>
              <a:gd name="connsiteX15" fmla="*/ 11562334 w 11578768"/>
              <a:gd name="connsiteY15" fmla="*/ 5869852 h 6462953"/>
              <a:gd name="connsiteX16" fmla="*/ 11571244 w 11578768"/>
              <a:gd name="connsiteY16" fmla="*/ 2573275 h 6462953"/>
              <a:gd name="connsiteX17" fmla="*/ 11572643 w 11578768"/>
              <a:gd name="connsiteY17" fmla="*/ 213068 h 6462953"/>
              <a:gd name="connsiteX18" fmla="*/ 11386303 w 11578768"/>
              <a:gd name="connsiteY18" fmla="*/ 34886 h 6462953"/>
              <a:gd name="connsiteX19" fmla="*/ 10689999 w 11578768"/>
              <a:gd name="connsiteY19" fmla="*/ 22192 h 6462953"/>
              <a:gd name="connsiteX20" fmla="*/ 7599878 w 11578768"/>
              <a:gd name="connsiteY20" fmla="*/ 27511 h 6462953"/>
              <a:gd name="connsiteX21" fmla="*/ 1999684 w 11578768"/>
              <a:gd name="connsiteY21" fmla="*/ 0 h 6462953"/>
              <a:gd name="connsiteX0" fmla="*/ 1999684 w 11578768"/>
              <a:gd name="connsiteY0" fmla="*/ 0 h 6462953"/>
              <a:gd name="connsiteX1" fmla="*/ 561320 w 11578768"/>
              <a:gd name="connsiteY1" fmla="*/ 10760 h 6462953"/>
              <a:gd name="connsiteX2" fmla="*/ 0 w 11578768"/>
              <a:gd name="connsiteY2" fmla="*/ 72136 h 6462953"/>
              <a:gd name="connsiteX3" fmla="*/ 0 w 11578768"/>
              <a:gd name="connsiteY3" fmla="*/ 860747 h 6462953"/>
              <a:gd name="connsiteX4" fmla="*/ 4597 w 11578768"/>
              <a:gd name="connsiteY4" fmla="*/ 860747 h 6462953"/>
              <a:gd name="connsiteX5" fmla="*/ 8569 w 11578768"/>
              <a:gd name="connsiteY5" fmla="*/ 1393284 h 6462953"/>
              <a:gd name="connsiteX6" fmla="*/ 67470 w 11578768"/>
              <a:gd name="connsiteY6" fmla="*/ 4886549 h 6462953"/>
              <a:gd name="connsiteX7" fmla="*/ 148480 w 11578768"/>
              <a:gd name="connsiteY7" fmla="*/ 5882442 h 6462953"/>
              <a:gd name="connsiteX8" fmla="*/ 5484139 w 11578768"/>
              <a:gd name="connsiteY8" fmla="*/ 5874336 h 6462953"/>
              <a:gd name="connsiteX9" fmla="*/ 8071632 w 11578768"/>
              <a:gd name="connsiteY9" fmla="*/ 5853608 h 6462953"/>
              <a:gd name="connsiteX10" fmla="*/ 8314590 w 11578768"/>
              <a:gd name="connsiteY10" fmla="*/ 5877326 h 6462953"/>
              <a:gd name="connsiteX11" fmla="*/ 8469786 w 11578768"/>
              <a:gd name="connsiteY11" fmla="*/ 6462953 h 6462953"/>
              <a:gd name="connsiteX12" fmla="*/ 9084484 w 11578768"/>
              <a:gd name="connsiteY12" fmla="*/ 5864482 h 6462953"/>
              <a:gd name="connsiteX13" fmla="*/ 9774882 w 11578768"/>
              <a:gd name="connsiteY13" fmla="*/ 5851061 h 6462953"/>
              <a:gd name="connsiteX14" fmla="*/ 10927227 w 11578768"/>
              <a:gd name="connsiteY14" fmla="*/ 5873967 h 6462953"/>
              <a:gd name="connsiteX15" fmla="*/ 11562334 w 11578768"/>
              <a:gd name="connsiteY15" fmla="*/ 5869852 h 6462953"/>
              <a:gd name="connsiteX16" fmla="*/ 11571244 w 11578768"/>
              <a:gd name="connsiteY16" fmla="*/ 2573275 h 6462953"/>
              <a:gd name="connsiteX17" fmla="*/ 11572643 w 11578768"/>
              <a:gd name="connsiteY17" fmla="*/ 213068 h 6462953"/>
              <a:gd name="connsiteX18" fmla="*/ 11386303 w 11578768"/>
              <a:gd name="connsiteY18" fmla="*/ 34886 h 6462953"/>
              <a:gd name="connsiteX19" fmla="*/ 10689999 w 11578768"/>
              <a:gd name="connsiteY19" fmla="*/ 22192 h 6462953"/>
              <a:gd name="connsiteX20" fmla="*/ 7599878 w 11578768"/>
              <a:gd name="connsiteY20" fmla="*/ 27511 h 6462953"/>
              <a:gd name="connsiteX21" fmla="*/ 1999684 w 11578768"/>
              <a:gd name="connsiteY21" fmla="*/ 0 h 6462953"/>
              <a:gd name="connsiteX0" fmla="*/ 1999684 w 11578769"/>
              <a:gd name="connsiteY0" fmla="*/ 0 h 6462953"/>
              <a:gd name="connsiteX1" fmla="*/ 561320 w 11578769"/>
              <a:gd name="connsiteY1" fmla="*/ 10760 h 6462953"/>
              <a:gd name="connsiteX2" fmla="*/ 0 w 11578769"/>
              <a:gd name="connsiteY2" fmla="*/ 72136 h 6462953"/>
              <a:gd name="connsiteX3" fmla="*/ 0 w 11578769"/>
              <a:gd name="connsiteY3" fmla="*/ 860747 h 6462953"/>
              <a:gd name="connsiteX4" fmla="*/ 4597 w 11578769"/>
              <a:gd name="connsiteY4" fmla="*/ 860747 h 6462953"/>
              <a:gd name="connsiteX5" fmla="*/ 8569 w 11578769"/>
              <a:gd name="connsiteY5" fmla="*/ 1393284 h 6462953"/>
              <a:gd name="connsiteX6" fmla="*/ 67470 w 11578769"/>
              <a:gd name="connsiteY6" fmla="*/ 4886549 h 6462953"/>
              <a:gd name="connsiteX7" fmla="*/ 148480 w 11578769"/>
              <a:gd name="connsiteY7" fmla="*/ 5882442 h 6462953"/>
              <a:gd name="connsiteX8" fmla="*/ 5484139 w 11578769"/>
              <a:gd name="connsiteY8" fmla="*/ 5874336 h 6462953"/>
              <a:gd name="connsiteX9" fmla="*/ 8071632 w 11578769"/>
              <a:gd name="connsiteY9" fmla="*/ 5853608 h 6462953"/>
              <a:gd name="connsiteX10" fmla="*/ 8314590 w 11578769"/>
              <a:gd name="connsiteY10" fmla="*/ 5877326 h 6462953"/>
              <a:gd name="connsiteX11" fmla="*/ 8469786 w 11578769"/>
              <a:gd name="connsiteY11" fmla="*/ 6462953 h 6462953"/>
              <a:gd name="connsiteX12" fmla="*/ 8926264 w 11578769"/>
              <a:gd name="connsiteY12" fmla="*/ 5864484 h 6462953"/>
              <a:gd name="connsiteX13" fmla="*/ 9774882 w 11578769"/>
              <a:gd name="connsiteY13" fmla="*/ 5851061 h 6462953"/>
              <a:gd name="connsiteX14" fmla="*/ 10927227 w 11578769"/>
              <a:gd name="connsiteY14" fmla="*/ 5873967 h 6462953"/>
              <a:gd name="connsiteX15" fmla="*/ 11562334 w 11578769"/>
              <a:gd name="connsiteY15" fmla="*/ 5869852 h 6462953"/>
              <a:gd name="connsiteX16" fmla="*/ 11571244 w 11578769"/>
              <a:gd name="connsiteY16" fmla="*/ 2573275 h 6462953"/>
              <a:gd name="connsiteX17" fmla="*/ 11572643 w 11578769"/>
              <a:gd name="connsiteY17" fmla="*/ 213068 h 6462953"/>
              <a:gd name="connsiteX18" fmla="*/ 11386303 w 11578769"/>
              <a:gd name="connsiteY18" fmla="*/ 34886 h 6462953"/>
              <a:gd name="connsiteX19" fmla="*/ 10689999 w 11578769"/>
              <a:gd name="connsiteY19" fmla="*/ 22192 h 6462953"/>
              <a:gd name="connsiteX20" fmla="*/ 7599878 w 11578769"/>
              <a:gd name="connsiteY20" fmla="*/ 27511 h 6462953"/>
              <a:gd name="connsiteX21" fmla="*/ 1999684 w 11578769"/>
              <a:gd name="connsiteY21" fmla="*/ 0 h 6462953"/>
              <a:gd name="connsiteX0" fmla="*/ 1999684 w 11578769"/>
              <a:gd name="connsiteY0" fmla="*/ 0 h 6654630"/>
              <a:gd name="connsiteX1" fmla="*/ 561320 w 11578769"/>
              <a:gd name="connsiteY1" fmla="*/ 10760 h 6654630"/>
              <a:gd name="connsiteX2" fmla="*/ 0 w 11578769"/>
              <a:gd name="connsiteY2" fmla="*/ 72136 h 6654630"/>
              <a:gd name="connsiteX3" fmla="*/ 0 w 11578769"/>
              <a:gd name="connsiteY3" fmla="*/ 860747 h 6654630"/>
              <a:gd name="connsiteX4" fmla="*/ 4597 w 11578769"/>
              <a:gd name="connsiteY4" fmla="*/ 860747 h 6654630"/>
              <a:gd name="connsiteX5" fmla="*/ 8569 w 11578769"/>
              <a:gd name="connsiteY5" fmla="*/ 1393284 h 6654630"/>
              <a:gd name="connsiteX6" fmla="*/ 67470 w 11578769"/>
              <a:gd name="connsiteY6" fmla="*/ 4886549 h 6654630"/>
              <a:gd name="connsiteX7" fmla="*/ 148480 w 11578769"/>
              <a:gd name="connsiteY7" fmla="*/ 5882442 h 6654630"/>
              <a:gd name="connsiteX8" fmla="*/ 5484139 w 11578769"/>
              <a:gd name="connsiteY8" fmla="*/ 5874336 h 6654630"/>
              <a:gd name="connsiteX9" fmla="*/ 8071632 w 11578769"/>
              <a:gd name="connsiteY9" fmla="*/ 5853608 h 6654630"/>
              <a:gd name="connsiteX10" fmla="*/ 8314590 w 11578769"/>
              <a:gd name="connsiteY10" fmla="*/ 5877326 h 6654630"/>
              <a:gd name="connsiteX11" fmla="*/ 8570471 w 11578769"/>
              <a:gd name="connsiteY11" fmla="*/ 6654630 h 6654630"/>
              <a:gd name="connsiteX12" fmla="*/ 8926264 w 11578769"/>
              <a:gd name="connsiteY12" fmla="*/ 5864484 h 6654630"/>
              <a:gd name="connsiteX13" fmla="*/ 9774882 w 11578769"/>
              <a:gd name="connsiteY13" fmla="*/ 5851061 h 6654630"/>
              <a:gd name="connsiteX14" fmla="*/ 10927227 w 11578769"/>
              <a:gd name="connsiteY14" fmla="*/ 5873967 h 6654630"/>
              <a:gd name="connsiteX15" fmla="*/ 11562334 w 11578769"/>
              <a:gd name="connsiteY15" fmla="*/ 5869852 h 6654630"/>
              <a:gd name="connsiteX16" fmla="*/ 11571244 w 11578769"/>
              <a:gd name="connsiteY16" fmla="*/ 2573275 h 6654630"/>
              <a:gd name="connsiteX17" fmla="*/ 11572643 w 11578769"/>
              <a:gd name="connsiteY17" fmla="*/ 213068 h 6654630"/>
              <a:gd name="connsiteX18" fmla="*/ 11386303 w 11578769"/>
              <a:gd name="connsiteY18" fmla="*/ 34886 h 6654630"/>
              <a:gd name="connsiteX19" fmla="*/ 10689999 w 11578769"/>
              <a:gd name="connsiteY19" fmla="*/ 22192 h 6654630"/>
              <a:gd name="connsiteX20" fmla="*/ 7599878 w 11578769"/>
              <a:gd name="connsiteY20" fmla="*/ 27511 h 6654630"/>
              <a:gd name="connsiteX21" fmla="*/ 1999684 w 11578769"/>
              <a:gd name="connsiteY21" fmla="*/ 0 h 6654630"/>
              <a:gd name="connsiteX0" fmla="*/ 1999684 w 11578769"/>
              <a:gd name="connsiteY0" fmla="*/ 0 h 6809341"/>
              <a:gd name="connsiteX1" fmla="*/ 561320 w 11578769"/>
              <a:gd name="connsiteY1" fmla="*/ 10760 h 6809341"/>
              <a:gd name="connsiteX2" fmla="*/ 0 w 11578769"/>
              <a:gd name="connsiteY2" fmla="*/ 72136 h 6809341"/>
              <a:gd name="connsiteX3" fmla="*/ 0 w 11578769"/>
              <a:gd name="connsiteY3" fmla="*/ 860747 h 6809341"/>
              <a:gd name="connsiteX4" fmla="*/ 4597 w 11578769"/>
              <a:gd name="connsiteY4" fmla="*/ 860747 h 6809341"/>
              <a:gd name="connsiteX5" fmla="*/ 8569 w 11578769"/>
              <a:gd name="connsiteY5" fmla="*/ 1393284 h 6809341"/>
              <a:gd name="connsiteX6" fmla="*/ 67470 w 11578769"/>
              <a:gd name="connsiteY6" fmla="*/ 4886549 h 6809341"/>
              <a:gd name="connsiteX7" fmla="*/ 148480 w 11578769"/>
              <a:gd name="connsiteY7" fmla="*/ 5882442 h 6809341"/>
              <a:gd name="connsiteX8" fmla="*/ 5484139 w 11578769"/>
              <a:gd name="connsiteY8" fmla="*/ 5874336 h 6809341"/>
              <a:gd name="connsiteX9" fmla="*/ 8071632 w 11578769"/>
              <a:gd name="connsiteY9" fmla="*/ 5853608 h 6809341"/>
              <a:gd name="connsiteX10" fmla="*/ 8314590 w 11578769"/>
              <a:gd name="connsiteY10" fmla="*/ 5877326 h 6809341"/>
              <a:gd name="connsiteX11" fmla="*/ 8575475 w 11578769"/>
              <a:gd name="connsiteY11" fmla="*/ 6809341 h 6809341"/>
              <a:gd name="connsiteX12" fmla="*/ 8926264 w 11578769"/>
              <a:gd name="connsiteY12" fmla="*/ 5864484 h 6809341"/>
              <a:gd name="connsiteX13" fmla="*/ 9774882 w 11578769"/>
              <a:gd name="connsiteY13" fmla="*/ 5851061 h 6809341"/>
              <a:gd name="connsiteX14" fmla="*/ 10927227 w 11578769"/>
              <a:gd name="connsiteY14" fmla="*/ 5873967 h 6809341"/>
              <a:gd name="connsiteX15" fmla="*/ 11562334 w 11578769"/>
              <a:gd name="connsiteY15" fmla="*/ 5869852 h 6809341"/>
              <a:gd name="connsiteX16" fmla="*/ 11571244 w 11578769"/>
              <a:gd name="connsiteY16" fmla="*/ 2573275 h 6809341"/>
              <a:gd name="connsiteX17" fmla="*/ 11572643 w 11578769"/>
              <a:gd name="connsiteY17" fmla="*/ 213068 h 6809341"/>
              <a:gd name="connsiteX18" fmla="*/ 11386303 w 11578769"/>
              <a:gd name="connsiteY18" fmla="*/ 34886 h 6809341"/>
              <a:gd name="connsiteX19" fmla="*/ 10689999 w 11578769"/>
              <a:gd name="connsiteY19" fmla="*/ 22192 h 6809341"/>
              <a:gd name="connsiteX20" fmla="*/ 7599878 w 11578769"/>
              <a:gd name="connsiteY20" fmla="*/ 27511 h 6809341"/>
              <a:gd name="connsiteX21" fmla="*/ 1999684 w 11578769"/>
              <a:gd name="connsiteY21" fmla="*/ 0 h 6809341"/>
              <a:gd name="connsiteX0" fmla="*/ 1999684 w 11578769"/>
              <a:gd name="connsiteY0" fmla="*/ 0 h 6809341"/>
              <a:gd name="connsiteX1" fmla="*/ 561320 w 11578769"/>
              <a:gd name="connsiteY1" fmla="*/ 10760 h 6809341"/>
              <a:gd name="connsiteX2" fmla="*/ 0 w 11578769"/>
              <a:gd name="connsiteY2" fmla="*/ 72136 h 6809341"/>
              <a:gd name="connsiteX3" fmla="*/ 0 w 11578769"/>
              <a:gd name="connsiteY3" fmla="*/ 860747 h 6809341"/>
              <a:gd name="connsiteX4" fmla="*/ 4597 w 11578769"/>
              <a:gd name="connsiteY4" fmla="*/ 860747 h 6809341"/>
              <a:gd name="connsiteX5" fmla="*/ 8569 w 11578769"/>
              <a:gd name="connsiteY5" fmla="*/ 1393284 h 6809341"/>
              <a:gd name="connsiteX6" fmla="*/ 67470 w 11578769"/>
              <a:gd name="connsiteY6" fmla="*/ 4886549 h 6809341"/>
              <a:gd name="connsiteX7" fmla="*/ 148480 w 11578769"/>
              <a:gd name="connsiteY7" fmla="*/ 5882442 h 6809341"/>
              <a:gd name="connsiteX8" fmla="*/ 5484139 w 11578769"/>
              <a:gd name="connsiteY8" fmla="*/ 5874336 h 6809341"/>
              <a:gd name="connsiteX9" fmla="*/ 8071632 w 11578769"/>
              <a:gd name="connsiteY9" fmla="*/ 5853608 h 6809341"/>
              <a:gd name="connsiteX10" fmla="*/ 8314590 w 11578769"/>
              <a:gd name="connsiteY10" fmla="*/ 5877326 h 6809341"/>
              <a:gd name="connsiteX11" fmla="*/ 8575475 w 11578769"/>
              <a:gd name="connsiteY11" fmla="*/ 6809341 h 6809341"/>
              <a:gd name="connsiteX12" fmla="*/ 8926264 w 11578769"/>
              <a:gd name="connsiteY12" fmla="*/ 5864484 h 6809341"/>
              <a:gd name="connsiteX13" fmla="*/ 9774882 w 11578769"/>
              <a:gd name="connsiteY13" fmla="*/ 5851061 h 6809341"/>
              <a:gd name="connsiteX14" fmla="*/ 10927227 w 11578769"/>
              <a:gd name="connsiteY14" fmla="*/ 5873967 h 6809341"/>
              <a:gd name="connsiteX15" fmla="*/ 11562334 w 11578769"/>
              <a:gd name="connsiteY15" fmla="*/ 5869852 h 6809341"/>
              <a:gd name="connsiteX16" fmla="*/ 11571244 w 11578769"/>
              <a:gd name="connsiteY16" fmla="*/ 2573275 h 6809341"/>
              <a:gd name="connsiteX17" fmla="*/ 11572643 w 11578769"/>
              <a:gd name="connsiteY17" fmla="*/ 213068 h 6809341"/>
              <a:gd name="connsiteX18" fmla="*/ 11386303 w 11578769"/>
              <a:gd name="connsiteY18" fmla="*/ 34886 h 6809341"/>
              <a:gd name="connsiteX19" fmla="*/ 10689999 w 11578769"/>
              <a:gd name="connsiteY19" fmla="*/ 22192 h 6809341"/>
              <a:gd name="connsiteX20" fmla="*/ 7599878 w 11578769"/>
              <a:gd name="connsiteY20" fmla="*/ 27511 h 6809341"/>
              <a:gd name="connsiteX21" fmla="*/ 1999684 w 11578769"/>
              <a:gd name="connsiteY21" fmla="*/ 0 h 6809341"/>
              <a:gd name="connsiteX0" fmla="*/ 1999684 w 11578769"/>
              <a:gd name="connsiteY0" fmla="*/ 0 h 6809341"/>
              <a:gd name="connsiteX1" fmla="*/ 561320 w 11578769"/>
              <a:gd name="connsiteY1" fmla="*/ 10760 h 6809341"/>
              <a:gd name="connsiteX2" fmla="*/ 0 w 11578769"/>
              <a:gd name="connsiteY2" fmla="*/ 72136 h 6809341"/>
              <a:gd name="connsiteX3" fmla="*/ 0 w 11578769"/>
              <a:gd name="connsiteY3" fmla="*/ 860747 h 6809341"/>
              <a:gd name="connsiteX4" fmla="*/ 4597 w 11578769"/>
              <a:gd name="connsiteY4" fmla="*/ 860747 h 6809341"/>
              <a:gd name="connsiteX5" fmla="*/ 8569 w 11578769"/>
              <a:gd name="connsiteY5" fmla="*/ 1393284 h 6809341"/>
              <a:gd name="connsiteX6" fmla="*/ 67470 w 11578769"/>
              <a:gd name="connsiteY6" fmla="*/ 4886549 h 6809341"/>
              <a:gd name="connsiteX7" fmla="*/ 148480 w 11578769"/>
              <a:gd name="connsiteY7" fmla="*/ 5882442 h 6809341"/>
              <a:gd name="connsiteX8" fmla="*/ 5484139 w 11578769"/>
              <a:gd name="connsiteY8" fmla="*/ 5874336 h 6809341"/>
              <a:gd name="connsiteX9" fmla="*/ 8071632 w 11578769"/>
              <a:gd name="connsiteY9" fmla="*/ 5853608 h 6809341"/>
              <a:gd name="connsiteX10" fmla="*/ 8314590 w 11578769"/>
              <a:gd name="connsiteY10" fmla="*/ 5877326 h 6809341"/>
              <a:gd name="connsiteX11" fmla="*/ 8575475 w 11578769"/>
              <a:gd name="connsiteY11" fmla="*/ 6809341 h 6809341"/>
              <a:gd name="connsiteX12" fmla="*/ 8926264 w 11578769"/>
              <a:gd name="connsiteY12" fmla="*/ 5864484 h 6809341"/>
              <a:gd name="connsiteX13" fmla="*/ 9774882 w 11578769"/>
              <a:gd name="connsiteY13" fmla="*/ 5851061 h 6809341"/>
              <a:gd name="connsiteX14" fmla="*/ 10927227 w 11578769"/>
              <a:gd name="connsiteY14" fmla="*/ 5873967 h 6809341"/>
              <a:gd name="connsiteX15" fmla="*/ 11562334 w 11578769"/>
              <a:gd name="connsiteY15" fmla="*/ 5869852 h 6809341"/>
              <a:gd name="connsiteX16" fmla="*/ 11571244 w 11578769"/>
              <a:gd name="connsiteY16" fmla="*/ 2573275 h 6809341"/>
              <a:gd name="connsiteX17" fmla="*/ 11572643 w 11578769"/>
              <a:gd name="connsiteY17" fmla="*/ 213068 h 6809341"/>
              <a:gd name="connsiteX18" fmla="*/ 11386303 w 11578769"/>
              <a:gd name="connsiteY18" fmla="*/ 34886 h 6809341"/>
              <a:gd name="connsiteX19" fmla="*/ 10689999 w 11578769"/>
              <a:gd name="connsiteY19" fmla="*/ 22192 h 6809341"/>
              <a:gd name="connsiteX20" fmla="*/ 7599878 w 11578769"/>
              <a:gd name="connsiteY20" fmla="*/ 27511 h 6809341"/>
              <a:gd name="connsiteX21" fmla="*/ 1999684 w 11578769"/>
              <a:gd name="connsiteY21" fmla="*/ 0 h 6809341"/>
              <a:gd name="connsiteX0" fmla="*/ 1999684 w 11578769"/>
              <a:gd name="connsiteY0" fmla="*/ 0 h 6809341"/>
              <a:gd name="connsiteX1" fmla="*/ 561320 w 11578769"/>
              <a:gd name="connsiteY1" fmla="*/ 10760 h 6809341"/>
              <a:gd name="connsiteX2" fmla="*/ 0 w 11578769"/>
              <a:gd name="connsiteY2" fmla="*/ 72136 h 6809341"/>
              <a:gd name="connsiteX3" fmla="*/ 0 w 11578769"/>
              <a:gd name="connsiteY3" fmla="*/ 860747 h 6809341"/>
              <a:gd name="connsiteX4" fmla="*/ 4597 w 11578769"/>
              <a:gd name="connsiteY4" fmla="*/ 860747 h 6809341"/>
              <a:gd name="connsiteX5" fmla="*/ 8569 w 11578769"/>
              <a:gd name="connsiteY5" fmla="*/ 1393284 h 6809341"/>
              <a:gd name="connsiteX6" fmla="*/ 67470 w 11578769"/>
              <a:gd name="connsiteY6" fmla="*/ 4886549 h 6809341"/>
              <a:gd name="connsiteX7" fmla="*/ 148480 w 11578769"/>
              <a:gd name="connsiteY7" fmla="*/ 5882442 h 6809341"/>
              <a:gd name="connsiteX8" fmla="*/ 5484139 w 11578769"/>
              <a:gd name="connsiteY8" fmla="*/ 5874336 h 6809341"/>
              <a:gd name="connsiteX9" fmla="*/ 8071632 w 11578769"/>
              <a:gd name="connsiteY9" fmla="*/ 5853608 h 6809341"/>
              <a:gd name="connsiteX10" fmla="*/ 8314590 w 11578769"/>
              <a:gd name="connsiteY10" fmla="*/ 5877326 h 6809341"/>
              <a:gd name="connsiteX11" fmla="*/ 8575475 w 11578769"/>
              <a:gd name="connsiteY11" fmla="*/ 6809341 h 6809341"/>
              <a:gd name="connsiteX12" fmla="*/ 8926264 w 11578769"/>
              <a:gd name="connsiteY12" fmla="*/ 5864484 h 6809341"/>
              <a:gd name="connsiteX13" fmla="*/ 9774882 w 11578769"/>
              <a:gd name="connsiteY13" fmla="*/ 5851061 h 6809341"/>
              <a:gd name="connsiteX14" fmla="*/ 10927227 w 11578769"/>
              <a:gd name="connsiteY14" fmla="*/ 5873967 h 6809341"/>
              <a:gd name="connsiteX15" fmla="*/ 11562334 w 11578769"/>
              <a:gd name="connsiteY15" fmla="*/ 5869852 h 6809341"/>
              <a:gd name="connsiteX16" fmla="*/ 11571244 w 11578769"/>
              <a:gd name="connsiteY16" fmla="*/ 2573275 h 6809341"/>
              <a:gd name="connsiteX17" fmla="*/ 11572643 w 11578769"/>
              <a:gd name="connsiteY17" fmla="*/ 213068 h 6809341"/>
              <a:gd name="connsiteX18" fmla="*/ 11386303 w 11578769"/>
              <a:gd name="connsiteY18" fmla="*/ 34886 h 6809341"/>
              <a:gd name="connsiteX19" fmla="*/ 10689999 w 11578769"/>
              <a:gd name="connsiteY19" fmla="*/ 22192 h 6809341"/>
              <a:gd name="connsiteX20" fmla="*/ 7599878 w 11578769"/>
              <a:gd name="connsiteY20" fmla="*/ 27511 h 6809341"/>
              <a:gd name="connsiteX21" fmla="*/ 1999684 w 11578769"/>
              <a:gd name="connsiteY21" fmla="*/ 0 h 6809341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0 w 11578769"/>
              <a:gd name="connsiteY2" fmla="*/ 72136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48480 w 11578769"/>
              <a:gd name="connsiteY7" fmla="*/ 5882442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213068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0 w 11578769"/>
              <a:gd name="connsiteY2" fmla="*/ 72136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48480 w 11578769"/>
              <a:gd name="connsiteY7" fmla="*/ 5882442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213068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0 w 11578769"/>
              <a:gd name="connsiteY2" fmla="*/ 72136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48480 w 11578769"/>
              <a:gd name="connsiteY7" fmla="*/ 5882442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213068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80739"/>
              <a:gd name="connsiteY0" fmla="*/ 0 h 6964048"/>
              <a:gd name="connsiteX1" fmla="*/ 561320 w 11580739"/>
              <a:gd name="connsiteY1" fmla="*/ 10760 h 6964048"/>
              <a:gd name="connsiteX2" fmla="*/ 0 w 11580739"/>
              <a:gd name="connsiteY2" fmla="*/ 72136 h 6964048"/>
              <a:gd name="connsiteX3" fmla="*/ 0 w 11580739"/>
              <a:gd name="connsiteY3" fmla="*/ 860747 h 6964048"/>
              <a:gd name="connsiteX4" fmla="*/ 4597 w 11580739"/>
              <a:gd name="connsiteY4" fmla="*/ 860747 h 6964048"/>
              <a:gd name="connsiteX5" fmla="*/ 8569 w 11580739"/>
              <a:gd name="connsiteY5" fmla="*/ 1393284 h 6964048"/>
              <a:gd name="connsiteX6" fmla="*/ 67470 w 11580739"/>
              <a:gd name="connsiteY6" fmla="*/ 4886549 h 6964048"/>
              <a:gd name="connsiteX7" fmla="*/ 148480 w 11580739"/>
              <a:gd name="connsiteY7" fmla="*/ 5882442 h 6964048"/>
              <a:gd name="connsiteX8" fmla="*/ 5484139 w 11580739"/>
              <a:gd name="connsiteY8" fmla="*/ 5874336 h 6964048"/>
              <a:gd name="connsiteX9" fmla="*/ 8071632 w 11580739"/>
              <a:gd name="connsiteY9" fmla="*/ 5853608 h 6964048"/>
              <a:gd name="connsiteX10" fmla="*/ 8314590 w 11580739"/>
              <a:gd name="connsiteY10" fmla="*/ 5877326 h 6964048"/>
              <a:gd name="connsiteX11" fmla="*/ 8575475 w 11580739"/>
              <a:gd name="connsiteY11" fmla="*/ 6964048 h 6964048"/>
              <a:gd name="connsiteX12" fmla="*/ 8926264 w 11580739"/>
              <a:gd name="connsiteY12" fmla="*/ 5864484 h 6964048"/>
              <a:gd name="connsiteX13" fmla="*/ 9774882 w 11580739"/>
              <a:gd name="connsiteY13" fmla="*/ 5851061 h 6964048"/>
              <a:gd name="connsiteX14" fmla="*/ 10927227 w 11580739"/>
              <a:gd name="connsiteY14" fmla="*/ 5873967 h 6964048"/>
              <a:gd name="connsiteX15" fmla="*/ 11562334 w 11580739"/>
              <a:gd name="connsiteY15" fmla="*/ 5869852 h 6964048"/>
              <a:gd name="connsiteX16" fmla="*/ 11571244 w 11580739"/>
              <a:gd name="connsiteY16" fmla="*/ 2573275 h 6964048"/>
              <a:gd name="connsiteX17" fmla="*/ 11572643 w 11580739"/>
              <a:gd name="connsiteY17" fmla="*/ 213068 h 6964048"/>
              <a:gd name="connsiteX18" fmla="*/ 11386303 w 11580739"/>
              <a:gd name="connsiteY18" fmla="*/ 34886 h 6964048"/>
              <a:gd name="connsiteX19" fmla="*/ 10689999 w 11580739"/>
              <a:gd name="connsiteY19" fmla="*/ 22192 h 6964048"/>
              <a:gd name="connsiteX20" fmla="*/ 7599878 w 11580739"/>
              <a:gd name="connsiteY20" fmla="*/ 27511 h 6964048"/>
              <a:gd name="connsiteX21" fmla="*/ 1999684 w 11580739"/>
              <a:gd name="connsiteY21" fmla="*/ 0 h 6964048"/>
              <a:gd name="connsiteX0" fmla="*/ 1999684 w 11580739"/>
              <a:gd name="connsiteY0" fmla="*/ 0 h 6964048"/>
              <a:gd name="connsiteX1" fmla="*/ 561320 w 11580739"/>
              <a:gd name="connsiteY1" fmla="*/ 10760 h 6964048"/>
              <a:gd name="connsiteX2" fmla="*/ 0 w 11580739"/>
              <a:gd name="connsiteY2" fmla="*/ 72136 h 6964048"/>
              <a:gd name="connsiteX3" fmla="*/ 0 w 11580739"/>
              <a:gd name="connsiteY3" fmla="*/ 860747 h 6964048"/>
              <a:gd name="connsiteX4" fmla="*/ 4597 w 11580739"/>
              <a:gd name="connsiteY4" fmla="*/ 860747 h 6964048"/>
              <a:gd name="connsiteX5" fmla="*/ 8569 w 11580739"/>
              <a:gd name="connsiteY5" fmla="*/ 1393284 h 6964048"/>
              <a:gd name="connsiteX6" fmla="*/ 67470 w 11580739"/>
              <a:gd name="connsiteY6" fmla="*/ 4886549 h 6964048"/>
              <a:gd name="connsiteX7" fmla="*/ 148480 w 11580739"/>
              <a:gd name="connsiteY7" fmla="*/ 5882442 h 6964048"/>
              <a:gd name="connsiteX8" fmla="*/ 5484139 w 11580739"/>
              <a:gd name="connsiteY8" fmla="*/ 5874336 h 6964048"/>
              <a:gd name="connsiteX9" fmla="*/ 8071632 w 11580739"/>
              <a:gd name="connsiteY9" fmla="*/ 5853608 h 6964048"/>
              <a:gd name="connsiteX10" fmla="*/ 8314590 w 11580739"/>
              <a:gd name="connsiteY10" fmla="*/ 5877326 h 6964048"/>
              <a:gd name="connsiteX11" fmla="*/ 8575475 w 11580739"/>
              <a:gd name="connsiteY11" fmla="*/ 6964048 h 6964048"/>
              <a:gd name="connsiteX12" fmla="*/ 8926264 w 11580739"/>
              <a:gd name="connsiteY12" fmla="*/ 5864484 h 6964048"/>
              <a:gd name="connsiteX13" fmla="*/ 9774882 w 11580739"/>
              <a:gd name="connsiteY13" fmla="*/ 5851061 h 6964048"/>
              <a:gd name="connsiteX14" fmla="*/ 10927227 w 11580739"/>
              <a:gd name="connsiteY14" fmla="*/ 5873967 h 6964048"/>
              <a:gd name="connsiteX15" fmla="*/ 11562334 w 11580739"/>
              <a:gd name="connsiteY15" fmla="*/ 5869852 h 6964048"/>
              <a:gd name="connsiteX16" fmla="*/ 11571244 w 11580739"/>
              <a:gd name="connsiteY16" fmla="*/ 2573275 h 6964048"/>
              <a:gd name="connsiteX17" fmla="*/ 11572643 w 11580739"/>
              <a:gd name="connsiteY17" fmla="*/ 135715 h 6964048"/>
              <a:gd name="connsiteX18" fmla="*/ 11386303 w 11580739"/>
              <a:gd name="connsiteY18" fmla="*/ 34886 h 6964048"/>
              <a:gd name="connsiteX19" fmla="*/ 10689999 w 11580739"/>
              <a:gd name="connsiteY19" fmla="*/ 22192 h 6964048"/>
              <a:gd name="connsiteX20" fmla="*/ 7599878 w 11580739"/>
              <a:gd name="connsiteY20" fmla="*/ 27511 h 6964048"/>
              <a:gd name="connsiteX21" fmla="*/ 1999684 w 1158073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0 w 11578769"/>
              <a:gd name="connsiteY2" fmla="*/ 72136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48480 w 11578769"/>
              <a:gd name="connsiteY7" fmla="*/ 5882442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48480 w 11578769"/>
              <a:gd name="connsiteY7" fmla="*/ 5882442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28464 w 11578769"/>
              <a:gd name="connsiteY7" fmla="*/ 5882443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28464 w 11578769"/>
              <a:gd name="connsiteY7" fmla="*/ 5882443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8 h 6964048"/>
              <a:gd name="connsiteX7" fmla="*/ 128464 w 11578769"/>
              <a:gd name="connsiteY7" fmla="*/ 5882443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39624 w 11578769"/>
              <a:gd name="connsiteY4" fmla="*/ 860749 h 6964048"/>
              <a:gd name="connsiteX5" fmla="*/ 8569 w 11578769"/>
              <a:gd name="connsiteY5" fmla="*/ 1393284 h 6964048"/>
              <a:gd name="connsiteX6" fmla="*/ 67470 w 11578769"/>
              <a:gd name="connsiteY6" fmla="*/ 4886548 h 6964048"/>
              <a:gd name="connsiteX7" fmla="*/ 128464 w 11578769"/>
              <a:gd name="connsiteY7" fmla="*/ 5882443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8569 w 11578769"/>
              <a:gd name="connsiteY4" fmla="*/ 1393284 h 6964048"/>
              <a:gd name="connsiteX5" fmla="*/ 67470 w 11578769"/>
              <a:gd name="connsiteY5" fmla="*/ 4886548 h 6964048"/>
              <a:gd name="connsiteX6" fmla="*/ 128464 w 11578769"/>
              <a:gd name="connsiteY6" fmla="*/ 5882443 h 6964048"/>
              <a:gd name="connsiteX7" fmla="*/ 5484139 w 11578769"/>
              <a:gd name="connsiteY7" fmla="*/ 5874336 h 6964048"/>
              <a:gd name="connsiteX8" fmla="*/ 8071632 w 11578769"/>
              <a:gd name="connsiteY8" fmla="*/ 5853608 h 6964048"/>
              <a:gd name="connsiteX9" fmla="*/ 8314590 w 11578769"/>
              <a:gd name="connsiteY9" fmla="*/ 5877326 h 6964048"/>
              <a:gd name="connsiteX10" fmla="*/ 8575475 w 11578769"/>
              <a:gd name="connsiteY10" fmla="*/ 6964048 h 6964048"/>
              <a:gd name="connsiteX11" fmla="*/ 8926264 w 11578769"/>
              <a:gd name="connsiteY11" fmla="*/ 5864484 h 6964048"/>
              <a:gd name="connsiteX12" fmla="*/ 9774882 w 11578769"/>
              <a:gd name="connsiteY12" fmla="*/ 5851061 h 6964048"/>
              <a:gd name="connsiteX13" fmla="*/ 10927227 w 11578769"/>
              <a:gd name="connsiteY13" fmla="*/ 5873967 h 6964048"/>
              <a:gd name="connsiteX14" fmla="*/ 11562334 w 11578769"/>
              <a:gd name="connsiteY14" fmla="*/ 5869852 h 6964048"/>
              <a:gd name="connsiteX15" fmla="*/ 11571244 w 11578769"/>
              <a:gd name="connsiteY15" fmla="*/ 2573275 h 6964048"/>
              <a:gd name="connsiteX16" fmla="*/ 11572643 w 11578769"/>
              <a:gd name="connsiteY16" fmla="*/ 135715 h 6964048"/>
              <a:gd name="connsiteX17" fmla="*/ 11386303 w 11578769"/>
              <a:gd name="connsiteY17" fmla="*/ 34886 h 6964048"/>
              <a:gd name="connsiteX18" fmla="*/ 10689999 w 11578769"/>
              <a:gd name="connsiteY18" fmla="*/ 22192 h 6964048"/>
              <a:gd name="connsiteX19" fmla="*/ 7599878 w 11578769"/>
              <a:gd name="connsiteY19" fmla="*/ 27511 h 6964048"/>
              <a:gd name="connsiteX20" fmla="*/ 1999684 w 11578769"/>
              <a:gd name="connsiteY20" fmla="*/ 0 h 6964048"/>
              <a:gd name="connsiteX0" fmla="*/ 1991115 w 11570200"/>
              <a:gd name="connsiteY0" fmla="*/ 0 h 6964048"/>
              <a:gd name="connsiteX1" fmla="*/ 552751 w 11570200"/>
              <a:gd name="connsiteY1" fmla="*/ 10760 h 6964048"/>
              <a:gd name="connsiteX2" fmla="*/ 11446 w 11570200"/>
              <a:gd name="connsiteY2" fmla="*/ 56664 h 6964048"/>
              <a:gd name="connsiteX3" fmla="*/ 6442 w 11570200"/>
              <a:gd name="connsiteY3" fmla="*/ 845281 h 6964048"/>
              <a:gd name="connsiteX4" fmla="*/ 0 w 11570200"/>
              <a:gd name="connsiteY4" fmla="*/ 1393284 h 6964048"/>
              <a:gd name="connsiteX5" fmla="*/ 58901 w 11570200"/>
              <a:gd name="connsiteY5" fmla="*/ 4886548 h 6964048"/>
              <a:gd name="connsiteX6" fmla="*/ 119895 w 11570200"/>
              <a:gd name="connsiteY6" fmla="*/ 5882443 h 6964048"/>
              <a:gd name="connsiteX7" fmla="*/ 5475570 w 11570200"/>
              <a:gd name="connsiteY7" fmla="*/ 5874336 h 6964048"/>
              <a:gd name="connsiteX8" fmla="*/ 8063063 w 11570200"/>
              <a:gd name="connsiteY8" fmla="*/ 5853608 h 6964048"/>
              <a:gd name="connsiteX9" fmla="*/ 8306021 w 11570200"/>
              <a:gd name="connsiteY9" fmla="*/ 5877326 h 6964048"/>
              <a:gd name="connsiteX10" fmla="*/ 8566906 w 11570200"/>
              <a:gd name="connsiteY10" fmla="*/ 6964048 h 6964048"/>
              <a:gd name="connsiteX11" fmla="*/ 8917695 w 11570200"/>
              <a:gd name="connsiteY11" fmla="*/ 5864484 h 6964048"/>
              <a:gd name="connsiteX12" fmla="*/ 9766313 w 11570200"/>
              <a:gd name="connsiteY12" fmla="*/ 5851061 h 6964048"/>
              <a:gd name="connsiteX13" fmla="*/ 10918658 w 11570200"/>
              <a:gd name="connsiteY13" fmla="*/ 5873967 h 6964048"/>
              <a:gd name="connsiteX14" fmla="*/ 11553765 w 11570200"/>
              <a:gd name="connsiteY14" fmla="*/ 5869852 h 6964048"/>
              <a:gd name="connsiteX15" fmla="*/ 11562675 w 11570200"/>
              <a:gd name="connsiteY15" fmla="*/ 2573275 h 6964048"/>
              <a:gd name="connsiteX16" fmla="*/ 11564074 w 11570200"/>
              <a:gd name="connsiteY16" fmla="*/ 135715 h 6964048"/>
              <a:gd name="connsiteX17" fmla="*/ 11377734 w 11570200"/>
              <a:gd name="connsiteY17" fmla="*/ 34886 h 6964048"/>
              <a:gd name="connsiteX18" fmla="*/ 10681430 w 11570200"/>
              <a:gd name="connsiteY18" fmla="*/ 22192 h 6964048"/>
              <a:gd name="connsiteX19" fmla="*/ 7591309 w 11570200"/>
              <a:gd name="connsiteY19" fmla="*/ 27511 h 6964048"/>
              <a:gd name="connsiteX20" fmla="*/ 1991115 w 11570200"/>
              <a:gd name="connsiteY20" fmla="*/ 0 h 6964048"/>
              <a:gd name="connsiteX0" fmla="*/ 1984916 w 11564001"/>
              <a:gd name="connsiteY0" fmla="*/ 0 h 6964048"/>
              <a:gd name="connsiteX1" fmla="*/ 546552 w 11564001"/>
              <a:gd name="connsiteY1" fmla="*/ 10760 h 6964048"/>
              <a:gd name="connsiteX2" fmla="*/ 5247 w 11564001"/>
              <a:gd name="connsiteY2" fmla="*/ 56664 h 6964048"/>
              <a:gd name="connsiteX3" fmla="*/ 243 w 11564001"/>
              <a:gd name="connsiteY3" fmla="*/ 845281 h 6964048"/>
              <a:gd name="connsiteX4" fmla="*/ 8812 w 11564001"/>
              <a:gd name="connsiteY4" fmla="*/ 1671759 h 6964048"/>
              <a:gd name="connsiteX5" fmla="*/ 52702 w 11564001"/>
              <a:gd name="connsiteY5" fmla="*/ 4886548 h 6964048"/>
              <a:gd name="connsiteX6" fmla="*/ 113696 w 11564001"/>
              <a:gd name="connsiteY6" fmla="*/ 5882443 h 6964048"/>
              <a:gd name="connsiteX7" fmla="*/ 5469371 w 11564001"/>
              <a:gd name="connsiteY7" fmla="*/ 5874336 h 6964048"/>
              <a:gd name="connsiteX8" fmla="*/ 8056864 w 11564001"/>
              <a:gd name="connsiteY8" fmla="*/ 5853608 h 6964048"/>
              <a:gd name="connsiteX9" fmla="*/ 8299822 w 11564001"/>
              <a:gd name="connsiteY9" fmla="*/ 5877326 h 6964048"/>
              <a:gd name="connsiteX10" fmla="*/ 8560707 w 11564001"/>
              <a:gd name="connsiteY10" fmla="*/ 6964048 h 6964048"/>
              <a:gd name="connsiteX11" fmla="*/ 8911496 w 11564001"/>
              <a:gd name="connsiteY11" fmla="*/ 5864484 h 6964048"/>
              <a:gd name="connsiteX12" fmla="*/ 9760114 w 11564001"/>
              <a:gd name="connsiteY12" fmla="*/ 5851061 h 6964048"/>
              <a:gd name="connsiteX13" fmla="*/ 10912459 w 11564001"/>
              <a:gd name="connsiteY13" fmla="*/ 5873967 h 6964048"/>
              <a:gd name="connsiteX14" fmla="*/ 11547566 w 11564001"/>
              <a:gd name="connsiteY14" fmla="*/ 5869852 h 6964048"/>
              <a:gd name="connsiteX15" fmla="*/ 11556476 w 11564001"/>
              <a:gd name="connsiteY15" fmla="*/ 2573275 h 6964048"/>
              <a:gd name="connsiteX16" fmla="*/ 11557875 w 11564001"/>
              <a:gd name="connsiteY16" fmla="*/ 135715 h 6964048"/>
              <a:gd name="connsiteX17" fmla="*/ 11371535 w 11564001"/>
              <a:gd name="connsiteY17" fmla="*/ 34886 h 6964048"/>
              <a:gd name="connsiteX18" fmla="*/ 10675231 w 11564001"/>
              <a:gd name="connsiteY18" fmla="*/ 22192 h 6964048"/>
              <a:gd name="connsiteX19" fmla="*/ 7585110 w 11564001"/>
              <a:gd name="connsiteY19" fmla="*/ 27511 h 6964048"/>
              <a:gd name="connsiteX20" fmla="*/ 1984916 w 11564001"/>
              <a:gd name="connsiteY20" fmla="*/ 0 h 6964048"/>
              <a:gd name="connsiteX0" fmla="*/ 1984673 w 11563758"/>
              <a:gd name="connsiteY0" fmla="*/ 0 h 6964048"/>
              <a:gd name="connsiteX1" fmla="*/ 546309 w 11563758"/>
              <a:gd name="connsiteY1" fmla="*/ 10760 h 6964048"/>
              <a:gd name="connsiteX2" fmla="*/ 5004 w 11563758"/>
              <a:gd name="connsiteY2" fmla="*/ 56664 h 6964048"/>
              <a:gd name="connsiteX3" fmla="*/ 0 w 11563758"/>
              <a:gd name="connsiteY3" fmla="*/ 845281 h 6964048"/>
              <a:gd name="connsiteX4" fmla="*/ 52459 w 11563758"/>
              <a:gd name="connsiteY4" fmla="*/ 4886548 h 6964048"/>
              <a:gd name="connsiteX5" fmla="*/ 113453 w 11563758"/>
              <a:gd name="connsiteY5" fmla="*/ 5882443 h 6964048"/>
              <a:gd name="connsiteX6" fmla="*/ 5469128 w 11563758"/>
              <a:gd name="connsiteY6" fmla="*/ 5874336 h 6964048"/>
              <a:gd name="connsiteX7" fmla="*/ 8056621 w 11563758"/>
              <a:gd name="connsiteY7" fmla="*/ 5853608 h 6964048"/>
              <a:gd name="connsiteX8" fmla="*/ 8299579 w 11563758"/>
              <a:gd name="connsiteY8" fmla="*/ 5877326 h 6964048"/>
              <a:gd name="connsiteX9" fmla="*/ 8560464 w 11563758"/>
              <a:gd name="connsiteY9" fmla="*/ 6964048 h 6964048"/>
              <a:gd name="connsiteX10" fmla="*/ 8911253 w 11563758"/>
              <a:gd name="connsiteY10" fmla="*/ 5864484 h 6964048"/>
              <a:gd name="connsiteX11" fmla="*/ 9759871 w 11563758"/>
              <a:gd name="connsiteY11" fmla="*/ 5851061 h 6964048"/>
              <a:gd name="connsiteX12" fmla="*/ 10912216 w 11563758"/>
              <a:gd name="connsiteY12" fmla="*/ 5873967 h 6964048"/>
              <a:gd name="connsiteX13" fmla="*/ 11547323 w 11563758"/>
              <a:gd name="connsiteY13" fmla="*/ 5869852 h 6964048"/>
              <a:gd name="connsiteX14" fmla="*/ 11556233 w 11563758"/>
              <a:gd name="connsiteY14" fmla="*/ 2573275 h 6964048"/>
              <a:gd name="connsiteX15" fmla="*/ 11557632 w 11563758"/>
              <a:gd name="connsiteY15" fmla="*/ 135715 h 6964048"/>
              <a:gd name="connsiteX16" fmla="*/ 11371292 w 11563758"/>
              <a:gd name="connsiteY16" fmla="*/ 34886 h 6964048"/>
              <a:gd name="connsiteX17" fmla="*/ 10674988 w 11563758"/>
              <a:gd name="connsiteY17" fmla="*/ 22192 h 6964048"/>
              <a:gd name="connsiteX18" fmla="*/ 7584867 w 11563758"/>
              <a:gd name="connsiteY18" fmla="*/ 27511 h 6964048"/>
              <a:gd name="connsiteX19" fmla="*/ 1984673 w 11563758"/>
              <a:gd name="connsiteY19" fmla="*/ 0 h 6964048"/>
              <a:gd name="connsiteX0" fmla="*/ 1979669 w 11558754"/>
              <a:gd name="connsiteY0" fmla="*/ 0 h 6964048"/>
              <a:gd name="connsiteX1" fmla="*/ 541305 w 11558754"/>
              <a:gd name="connsiteY1" fmla="*/ 10760 h 6964048"/>
              <a:gd name="connsiteX2" fmla="*/ 0 w 11558754"/>
              <a:gd name="connsiteY2" fmla="*/ 56664 h 6964048"/>
              <a:gd name="connsiteX3" fmla="*/ 10007 w 11558754"/>
              <a:gd name="connsiteY3" fmla="*/ 907167 h 6964048"/>
              <a:gd name="connsiteX4" fmla="*/ 47455 w 11558754"/>
              <a:gd name="connsiteY4" fmla="*/ 4886548 h 6964048"/>
              <a:gd name="connsiteX5" fmla="*/ 108449 w 11558754"/>
              <a:gd name="connsiteY5" fmla="*/ 5882443 h 6964048"/>
              <a:gd name="connsiteX6" fmla="*/ 5464124 w 11558754"/>
              <a:gd name="connsiteY6" fmla="*/ 5874336 h 6964048"/>
              <a:gd name="connsiteX7" fmla="*/ 8051617 w 11558754"/>
              <a:gd name="connsiteY7" fmla="*/ 5853608 h 6964048"/>
              <a:gd name="connsiteX8" fmla="*/ 8294575 w 11558754"/>
              <a:gd name="connsiteY8" fmla="*/ 5877326 h 6964048"/>
              <a:gd name="connsiteX9" fmla="*/ 8555460 w 11558754"/>
              <a:gd name="connsiteY9" fmla="*/ 6964048 h 6964048"/>
              <a:gd name="connsiteX10" fmla="*/ 8906249 w 11558754"/>
              <a:gd name="connsiteY10" fmla="*/ 5864484 h 6964048"/>
              <a:gd name="connsiteX11" fmla="*/ 9754867 w 11558754"/>
              <a:gd name="connsiteY11" fmla="*/ 5851061 h 6964048"/>
              <a:gd name="connsiteX12" fmla="*/ 10907212 w 11558754"/>
              <a:gd name="connsiteY12" fmla="*/ 5873967 h 6964048"/>
              <a:gd name="connsiteX13" fmla="*/ 11542319 w 11558754"/>
              <a:gd name="connsiteY13" fmla="*/ 5869852 h 6964048"/>
              <a:gd name="connsiteX14" fmla="*/ 11551229 w 11558754"/>
              <a:gd name="connsiteY14" fmla="*/ 2573275 h 6964048"/>
              <a:gd name="connsiteX15" fmla="*/ 11552628 w 11558754"/>
              <a:gd name="connsiteY15" fmla="*/ 135715 h 6964048"/>
              <a:gd name="connsiteX16" fmla="*/ 11366288 w 11558754"/>
              <a:gd name="connsiteY16" fmla="*/ 34886 h 6964048"/>
              <a:gd name="connsiteX17" fmla="*/ 10669984 w 11558754"/>
              <a:gd name="connsiteY17" fmla="*/ 22192 h 6964048"/>
              <a:gd name="connsiteX18" fmla="*/ 7579863 w 11558754"/>
              <a:gd name="connsiteY18" fmla="*/ 27511 h 6964048"/>
              <a:gd name="connsiteX19" fmla="*/ 1979669 w 11558754"/>
              <a:gd name="connsiteY19" fmla="*/ 0 h 6964048"/>
              <a:gd name="connsiteX0" fmla="*/ 1969662 w 11548747"/>
              <a:gd name="connsiteY0" fmla="*/ 0 h 6964048"/>
              <a:gd name="connsiteX1" fmla="*/ 531298 w 11548747"/>
              <a:gd name="connsiteY1" fmla="*/ 10760 h 6964048"/>
              <a:gd name="connsiteX2" fmla="*/ 10008 w 11548747"/>
              <a:gd name="connsiteY2" fmla="*/ 41197 h 6964048"/>
              <a:gd name="connsiteX3" fmla="*/ 0 w 11548747"/>
              <a:gd name="connsiteY3" fmla="*/ 907167 h 6964048"/>
              <a:gd name="connsiteX4" fmla="*/ 37448 w 11548747"/>
              <a:gd name="connsiteY4" fmla="*/ 4886548 h 6964048"/>
              <a:gd name="connsiteX5" fmla="*/ 98442 w 11548747"/>
              <a:gd name="connsiteY5" fmla="*/ 5882443 h 6964048"/>
              <a:gd name="connsiteX6" fmla="*/ 5454117 w 11548747"/>
              <a:gd name="connsiteY6" fmla="*/ 5874336 h 6964048"/>
              <a:gd name="connsiteX7" fmla="*/ 8041610 w 11548747"/>
              <a:gd name="connsiteY7" fmla="*/ 5853608 h 6964048"/>
              <a:gd name="connsiteX8" fmla="*/ 8284568 w 11548747"/>
              <a:gd name="connsiteY8" fmla="*/ 5877326 h 6964048"/>
              <a:gd name="connsiteX9" fmla="*/ 8545453 w 11548747"/>
              <a:gd name="connsiteY9" fmla="*/ 6964048 h 6964048"/>
              <a:gd name="connsiteX10" fmla="*/ 8896242 w 11548747"/>
              <a:gd name="connsiteY10" fmla="*/ 5864484 h 6964048"/>
              <a:gd name="connsiteX11" fmla="*/ 9744860 w 11548747"/>
              <a:gd name="connsiteY11" fmla="*/ 5851061 h 6964048"/>
              <a:gd name="connsiteX12" fmla="*/ 10897205 w 11548747"/>
              <a:gd name="connsiteY12" fmla="*/ 5873967 h 6964048"/>
              <a:gd name="connsiteX13" fmla="*/ 11532312 w 11548747"/>
              <a:gd name="connsiteY13" fmla="*/ 5869852 h 6964048"/>
              <a:gd name="connsiteX14" fmla="*/ 11541222 w 11548747"/>
              <a:gd name="connsiteY14" fmla="*/ 2573275 h 6964048"/>
              <a:gd name="connsiteX15" fmla="*/ 11542621 w 11548747"/>
              <a:gd name="connsiteY15" fmla="*/ 135715 h 6964048"/>
              <a:gd name="connsiteX16" fmla="*/ 11356281 w 11548747"/>
              <a:gd name="connsiteY16" fmla="*/ 34886 h 6964048"/>
              <a:gd name="connsiteX17" fmla="*/ 10659977 w 11548747"/>
              <a:gd name="connsiteY17" fmla="*/ 22192 h 6964048"/>
              <a:gd name="connsiteX18" fmla="*/ 7569856 w 11548747"/>
              <a:gd name="connsiteY18" fmla="*/ 27511 h 6964048"/>
              <a:gd name="connsiteX19" fmla="*/ 1969662 w 11548747"/>
              <a:gd name="connsiteY19" fmla="*/ 0 h 6964048"/>
              <a:gd name="connsiteX0" fmla="*/ 1969662 w 11548747"/>
              <a:gd name="connsiteY0" fmla="*/ 0 h 6964048"/>
              <a:gd name="connsiteX1" fmla="*/ 531298 w 11548747"/>
              <a:gd name="connsiteY1" fmla="*/ 10760 h 6964048"/>
              <a:gd name="connsiteX2" fmla="*/ 10008 w 11548747"/>
              <a:gd name="connsiteY2" fmla="*/ 41197 h 6964048"/>
              <a:gd name="connsiteX3" fmla="*/ 0 w 11548747"/>
              <a:gd name="connsiteY3" fmla="*/ 907167 h 6964048"/>
              <a:gd name="connsiteX4" fmla="*/ 37448 w 11548747"/>
              <a:gd name="connsiteY4" fmla="*/ 4886548 h 6964048"/>
              <a:gd name="connsiteX5" fmla="*/ 98442 w 11548747"/>
              <a:gd name="connsiteY5" fmla="*/ 5882443 h 6964048"/>
              <a:gd name="connsiteX6" fmla="*/ 5454117 w 11548747"/>
              <a:gd name="connsiteY6" fmla="*/ 5874336 h 6964048"/>
              <a:gd name="connsiteX7" fmla="*/ 8041610 w 11548747"/>
              <a:gd name="connsiteY7" fmla="*/ 5853608 h 6964048"/>
              <a:gd name="connsiteX8" fmla="*/ 8284568 w 11548747"/>
              <a:gd name="connsiteY8" fmla="*/ 5877326 h 6964048"/>
              <a:gd name="connsiteX9" fmla="*/ 8545453 w 11548747"/>
              <a:gd name="connsiteY9" fmla="*/ 6964048 h 6964048"/>
              <a:gd name="connsiteX10" fmla="*/ 8896242 w 11548747"/>
              <a:gd name="connsiteY10" fmla="*/ 5864484 h 6964048"/>
              <a:gd name="connsiteX11" fmla="*/ 9744860 w 11548747"/>
              <a:gd name="connsiteY11" fmla="*/ 5851061 h 6964048"/>
              <a:gd name="connsiteX12" fmla="*/ 10897205 w 11548747"/>
              <a:gd name="connsiteY12" fmla="*/ 5873967 h 6964048"/>
              <a:gd name="connsiteX13" fmla="*/ 11532312 w 11548747"/>
              <a:gd name="connsiteY13" fmla="*/ 5869852 h 6964048"/>
              <a:gd name="connsiteX14" fmla="*/ 11541222 w 11548747"/>
              <a:gd name="connsiteY14" fmla="*/ 2573275 h 6964048"/>
              <a:gd name="connsiteX15" fmla="*/ 11542621 w 11548747"/>
              <a:gd name="connsiteY15" fmla="*/ 135715 h 6964048"/>
              <a:gd name="connsiteX16" fmla="*/ 11356281 w 11548747"/>
              <a:gd name="connsiteY16" fmla="*/ 34886 h 6964048"/>
              <a:gd name="connsiteX17" fmla="*/ 10659977 w 11548747"/>
              <a:gd name="connsiteY17" fmla="*/ 22192 h 6964048"/>
              <a:gd name="connsiteX18" fmla="*/ 7569856 w 11548747"/>
              <a:gd name="connsiteY18" fmla="*/ 27511 h 6964048"/>
              <a:gd name="connsiteX19" fmla="*/ 1969662 w 11548747"/>
              <a:gd name="connsiteY19" fmla="*/ 0 h 6964048"/>
              <a:gd name="connsiteX0" fmla="*/ 1969662 w 11548747"/>
              <a:gd name="connsiteY0" fmla="*/ 0 h 6964048"/>
              <a:gd name="connsiteX1" fmla="*/ 531298 w 11548747"/>
              <a:gd name="connsiteY1" fmla="*/ 10760 h 6964048"/>
              <a:gd name="connsiteX2" fmla="*/ 10008 w 11548747"/>
              <a:gd name="connsiteY2" fmla="*/ 41197 h 6964048"/>
              <a:gd name="connsiteX3" fmla="*/ 0 w 11548747"/>
              <a:gd name="connsiteY3" fmla="*/ 907167 h 6964048"/>
              <a:gd name="connsiteX4" fmla="*/ 37448 w 11548747"/>
              <a:gd name="connsiteY4" fmla="*/ 4886548 h 6964048"/>
              <a:gd name="connsiteX5" fmla="*/ 98442 w 11548747"/>
              <a:gd name="connsiteY5" fmla="*/ 5882443 h 6964048"/>
              <a:gd name="connsiteX6" fmla="*/ 5454117 w 11548747"/>
              <a:gd name="connsiteY6" fmla="*/ 5874336 h 6964048"/>
              <a:gd name="connsiteX7" fmla="*/ 8041610 w 11548747"/>
              <a:gd name="connsiteY7" fmla="*/ 5853608 h 6964048"/>
              <a:gd name="connsiteX8" fmla="*/ 8284568 w 11548747"/>
              <a:gd name="connsiteY8" fmla="*/ 5877326 h 6964048"/>
              <a:gd name="connsiteX9" fmla="*/ 8545453 w 11548747"/>
              <a:gd name="connsiteY9" fmla="*/ 6964048 h 6964048"/>
              <a:gd name="connsiteX10" fmla="*/ 8896242 w 11548747"/>
              <a:gd name="connsiteY10" fmla="*/ 5864484 h 6964048"/>
              <a:gd name="connsiteX11" fmla="*/ 9744860 w 11548747"/>
              <a:gd name="connsiteY11" fmla="*/ 5851061 h 6964048"/>
              <a:gd name="connsiteX12" fmla="*/ 10897205 w 11548747"/>
              <a:gd name="connsiteY12" fmla="*/ 5873967 h 6964048"/>
              <a:gd name="connsiteX13" fmla="*/ 11532312 w 11548747"/>
              <a:gd name="connsiteY13" fmla="*/ 5869852 h 6964048"/>
              <a:gd name="connsiteX14" fmla="*/ 11541222 w 11548747"/>
              <a:gd name="connsiteY14" fmla="*/ 2573275 h 6964048"/>
              <a:gd name="connsiteX15" fmla="*/ 11542621 w 11548747"/>
              <a:gd name="connsiteY15" fmla="*/ 135715 h 6964048"/>
              <a:gd name="connsiteX16" fmla="*/ 11356281 w 11548747"/>
              <a:gd name="connsiteY16" fmla="*/ 34886 h 6964048"/>
              <a:gd name="connsiteX17" fmla="*/ 10659977 w 11548747"/>
              <a:gd name="connsiteY17" fmla="*/ 22192 h 6964048"/>
              <a:gd name="connsiteX18" fmla="*/ 7569856 w 11548747"/>
              <a:gd name="connsiteY18" fmla="*/ 27511 h 6964048"/>
              <a:gd name="connsiteX19" fmla="*/ 1969662 w 11548747"/>
              <a:gd name="connsiteY19" fmla="*/ 0 h 6964048"/>
              <a:gd name="connsiteX0" fmla="*/ 1969662 w 13176852"/>
              <a:gd name="connsiteY0" fmla="*/ 0 h 6964048"/>
              <a:gd name="connsiteX1" fmla="*/ 531298 w 13176852"/>
              <a:gd name="connsiteY1" fmla="*/ 10760 h 6964048"/>
              <a:gd name="connsiteX2" fmla="*/ 10008 w 13176852"/>
              <a:gd name="connsiteY2" fmla="*/ 41197 h 6964048"/>
              <a:gd name="connsiteX3" fmla="*/ 0 w 13176852"/>
              <a:gd name="connsiteY3" fmla="*/ 907167 h 6964048"/>
              <a:gd name="connsiteX4" fmla="*/ 37448 w 13176852"/>
              <a:gd name="connsiteY4" fmla="*/ 4886548 h 6964048"/>
              <a:gd name="connsiteX5" fmla="*/ 98442 w 13176852"/>
              <a:gd name="connsiteY5" fmla="*/ 5882443 h 6964048"/>
              <a:gd name="connsiteX6" fmla="*/ 5454117 w 13176852"/>
              <a:gd name="connsiteY6" fmla="*/ 5874336 h 6964048"/>
              <a:gd name="connsiteX7" fmla="*/ 8041610 w 13176852"/>
              <a:gd name="connsiteY7" fmla="*/ 5853608 h 6964048"/>
              <a:gd name="connsiteX8" fmla="*/ 8284568 w 13176852"/>
              <a:gd name="connsiteY8" fmla="*/ 5877326 h 6964048"/>
              <a:gd name="connsiteX9" fmla="*/ 8545453 w 13176852"/>
              <a:gd name="connsiteY9" fmla="*/ 6964048 h 6964048"/>
              <a:gd name="connsiteX10" fmla="*/ 8896242 w 13176852"/>
              <a:gd name="connsiteY10" fmla="*/ 5864484 h 6964048"/>
              <a:gd name="connsiteX11" fmla="*/ 9744860 w 13176852"/>
              <a:gd name="connsiteY11" fmla="*/ 5851061 h 6964048"/>
              <a:gd name="connsiteX12" fmla="*/ 10897205 w 13176852"/>
              <a:gd name="connsiteY12" fmla="*/ 5873967 h 6964048"/>
              <a:gd name="connsiteX13" fmla="*/ 13176205 w 13176852"/>
              <a:gd name="connsiteY13" fmla="*/ 6004789 h 6964048"/>
              <a:gd name="connsiteX14" fmla="*/ 11541222 w 13176852"/>
              <a:gd name="connsiteY14" fmla="*/ 2573275 h 6964048"/>
              <a:gd name="connsiteX15" fmla="*/ 11542621 w 13176852"/>
              <a:gd name="connsiteY15" fmla="*/ 135715 h 6964048"/>
              <a:gd name="connsiteX16" fmla="*/ 11356281 w 13176852"/>
              <a:gd name="connsiteY16" fmla="*/ 34886 h 6964048"/>
              <a:gd name="connsiteX17" fmla="*/ 10659977 w 13176852"/>
              <a:gd name="connsiteY17" fmla="*/ 22192 h 6964048"/>
              <a:gd name="connsiteX18" fmla="*/ 7569856 w 13176852"/>
              <a:gd name="connsiteY18" fmla="*/ 27511 h 6964048"/>
              <a:gd name="connsiteX19" fmla="*/ 1969662 w 13176852"/>
              <a:gd name="connsiteY19" fmla="*/ 0 h 6964048"/>
              <a:gd name="connsiteX0" fmla="*/ 1969662 w 13257988"/>
              <a:gd name="connsiteY0" fmla="*/ 0 h 6964048"/>
              <a:gd name="connsiteX1" fmla="*/ 531298 w 13257988"/>
              <a:gd name="connsiteY1" fmla="*/ 10760 h 6964048"/>
              <a:gd name="connsiteX2" fmla="*/ 10008 w 13257988"/>
              <a:gd name="connsiteY2" fmla="*/ 41197 h 6964048"/>
              <a:gd name="connsiteX3" fmla="*/ 0 w 13257988"/>
              <a:gd name="connsiteY3" fmla="*/ 907167 h 6964048"/>
              <a:gd name="connsiteX4" fmla="*/ 37448 w 13257988"/>
              <a:gd name="connsiteY4" fmla="*/ 4886548 h 6964048"/>
              <a:gd name="connsiteX5" fmla="*/ 98442 w 13257988"/>
              <a:gd name="connsiteY5" fmla="*/ 5882443 h 6964048"/>
              <a:gd name="connsiteX6" fmla="*/ 5454117 w 13257988"/>
              <a:gd name="connsiteY6" fmla="*/ 5874336 h 6964048"/>
              <a:gd name="connsiteX7" fmla="*/ 8041610 w 13257988"/>
              <a:gd name="connsiteY7" fmla="*/ 5853608 h 6964048"/>
              <a:gd name="connsiteX8" fmla="*/ 8284568 w 13257988"/>
              <a:gd name="connsiteY8" fmla="*/ 5877326 h 6964048"/>
              <a:gd name="connsiteX9" fmla="*/ 8545453 w 13257988"/>
              <a:gd name="connsiteY9" fmla="*/ 6964048 h 6964048"/>
              <a:gd name="connsiteX10" fmla="*/ 8896242 w 13257988"/>
              <a:gd name="connsiteY10" fmla="*/ 5864484 h 6964048"/>
              <a:gd name="connsiteX11" fmla="*/ 9744860 w 13257988"/>
              <a:gd name="connsiteY11" fmla="*/ 5851061 h 6964048"/>
              <a:gd name="connsiteX12" fmla="*/ 10897205 w 13257988"/>
              <a:gd name="connsiteY12" fmla="*/ 5873967 h 6964048"/>
              <a:gd name="connsiteX13" fmla="*/ 13176205 w 13257988"/>
              <a:gd name="connsiteY13" fmla="*/ 6004789 h 6964048"/>
              <a:gd name="connsiteX14" fmla="*/ 13257852 w 13257988"/>
              <a:gd name="connsiteY14" fmla="*/ 1313888 h 6964048"/>
              <a:gd name="connsiteX15" fmla="*/ 11542621 w 13257988"/>
              <a:gd name="connsiteY15" fmla="*/ 135715 h 6964048"/>
              <a:gd name="connsiteX16" fmla="*/ 11356281 w 13257988"/>
              <a:gd name="connsiteY16" fmla="*/ 34886 h 6964048"/>
              <a:gd name="connsiteX17" fmla="*/ 10659977 w 13257988"/>
              <a:gd name="connsiteY17" fmla="*/ 22192 h 6964048"/>
              <a:gd name="connsiteX18" fmla="*/ 7569856 w 13257988"/>
              <a:gd name="connsiteY18" fmla="*/ 27511 h 6964048"/>
              <a:gd name="connsiteX19" fmla="*/ 1969662 w 13257988"/>
              <a:gd name="connsiteY19" fmla="*/ 0 h 6964048"/>
              <a:gd name="connsiteX0" fmla="*/ 1969662 w 13266257"/>
              <a:gd name="connsiteY0" fmla="*/ 10977443 h 17941491"/>
              <a:gd name="connsiteX1" fmla="*/ 531298 w 13266257"/>
              <a:gd name="connsiteY1" fmla="*/ 10988203 h 17941491"/>
              <a:gd name="connsiteX2" fmla="*/ 10008 w 13266257"/>
              <a:gd name="connsiteY2" fmla="*/ 11018640 h 17941491"/>
              <a:gd name="connsiteX3" fmla="*/ 0 w 13266257"/>
              <a:gd name="connsiteY3" fmla="*/ 11884610 h 17941491"/>
              <a:gd name="connsiteX4" fmla="*/ 37448 w 13266257"/>
              <a:gd name="connsiteY4" fmla="*/ 15863991 h 17941491"/>
              <a:gd name="connsiteX5" fmla="*/ 98442 w 13266257"/>
              <a:gd name="connsiteY5" fmla="*/ 16859886 h 17941491"/>
              <a:gd name="connsiteX6" fmla="*/ 5454117 w 13266257"/>
              <a:gd name="connsiteY6" fmla="*/ 16851779 h 17941491"/>
              <a:gd name="connsiteX7" fmla="*/ 8041610 w 13266257"/>
              <a:gd name="connsiteY7" fmla="*/ 16831051 h 17941491"/>
              <a:gd name="connsiteX8" fmla="*/ 8284568 w 13266257"/>
              <a:gd name="connsiteY8" fmla="*/ 16854769 h 17941491"/>
              <a:gd name="connsiteX9" fmla="*/ 8545453 w 13266257"/>
              <a:gd name="connsiteY9" fmla="*/ 17941491 h 17941491"/>
              <a:gd name="connsiteX10" fmla="*/ 8896242 w 13266257"/>
              <a:gd name="connsiteY10" fmla="*/ 16841927 h 17941491"/>
              <a:gd name="connsiteX11" fmla="*/ 9744860 w 13266257"/>
              <a:gd name="connsiteY11" fmla="*/ 16828504 h 17941491"/>
              <a:gd name="connsiteX12" fmla="*/ 10897205 w 13266257"/>
              <a:gd name="connsiteY12" fmla="*/ 16851410 h 17941491"/>
              <a:gd name="connsiteX13" fmla="*/ 13176205 w 13266257"/>
              <a:gd name="connsiteY13" fmla="*/ 16982232 h 17941491"/>
              <a:gd name="connsiteX14" fmla="*/ 13257852 w 13266257"/>
              <a:gd name="connsiteY14" fmla="*/ 12291331 h 17941491"/>
              <a:gd name="connsiteX15" fmla="*/ 12982846 w 13266257"/>
              <a:gd name="connsiteY15" fmla="*/ 3572 h 17941491"/>
              <a:gd name="connsiteX16" fmla="*/ 11356281 w 13266257"/>
              <a:gd name="connsiteY16" fmla="*/ 11012329 h 17941491"/>
              <a:gd name="connsiteX17" fmla="*/ 10659977 w 13266257"/>
              <a:gd name="connsiteY17" fmla="*/ 10999635 h 17941491"/>
              <a:gd name="connsiteX18" fmla="*/ 7569856 w 13266257"/>
              <a:gd name="connsiteY18" fmla="*/ 11004954 h 17941491"/>
              <a:gd name="connsiteX19" fmla="*/ 1969662 w 13266257"/>
              <a:gd name="connsiteY19" fmla="*/ 10977443 h 17941491"/>
              <a:gd name="connsiteX0" fmla="*/ 1969662 w 13266257"/>
              <a:gd name="connsiteY0" fmla="*/ 10977443 h 17941491"/>
              <a:gd name="connsiteX1" fmla="*/ 531298 w 13266257"/>
              <a:gd name="connsiteY1" fmla="*/ 10988203 h 17941491"/>
              <a:gd name="connsiteX2" fmla="*/ 10008 w 13266257"/>
              <a:gd name="connsiteY2" fmla="*/ 11018640 h 17941491"/>
              <a:gd name="connsiteX3" fmla="*/ 0 w 13266257"/>
              <a:gd name="connsiteY3" fmla="*/ 11884610 h 17941491"/>
              <a:gd name="connsiteX4" fmla="*/ 37448 w 13266257"/>
              <a:gd name="connsiteY4" fmla="*/ 15863991 h 17941491"/>
              <a:gd name="connsiteX5" fmla="*/ 98442 w 13266257"/>
              <a:gd name="connsiteY5" fmla="*/ 16859886 h 17941491"/>
              <a:gd name="connsiteX6" fmla="*/ 5454117 w 13266257"/>
              <a:gd name="connsiteY6" fmla="*/ 16851779 h 17941491"/>
              <a:gd name="connsiteX7" fmla="*/ 8041610 w 13266257"/>
              <a:gd name="connsiteY7" fmla="*/ 16831051 h 17941491"/>
              <a:gd name="connsiteX8" fmla="*/ 8284568 w 13266257"/>
              <a:gd name="connsiteY8" fmla="*/ 16854769 h 17941491"/>
              <a:gd name="connsiteX9" fmla="*/ 8545453 w 13266257"/>
              <a:gd name="connsiteY9" fmla="*/ 17941491 h 17941491"/>
              <a:gd name="connsiteX10" fmla="*/ 8896242 w 13266257"/>
              <a:gd name="connsiteY10" fmla="*/ 16841927 h 17941491"/>
              <a:gd name="connsiteX11" fmla="*/ 9744860 w 13266257"/>
              <a:gd name="connsiteY11" fmla="*/ 16828504 h 17941491"/>
              <a:gd name="connsiteX12" fmla="*/ 10897205 w 13266257"/>
              <a:gd name="connsiteY12" fmla="*/ 16851410 h 17941491"/>
              <a:gd name="connsiteX13" fmla="*/ 13176205 w 13266257"/>
              <a:gd name="connsiteY13" fmla="*/ 16982232 h 17941491"/>
              <a:gd name="connsiteX14" fmla="*/ 13257852 w 13266257"/>
              <a:gd name="connsiteY14" fmla="*/ 12291331 h 17941491"/>
              <a:gd name="connsiteX15" fmla="*/ 12982846 w 13266257"/>
              <a:gd name="connsiteY15" fmla="*/ 3572 h 17941491"/>
              <a:gd name="connsiteX16" fmla="*/ 11356281 w 13266257"/>
              <a:gd name="connsiteY16" fmla="*/ 11012329 h 17941491"/>
              <a:gd name="connsiteX17" fmla="*/ 7569856 w 13266257"/>
              <a:gd name="connsiteY17" fmla="*/ 11004954 h 17941491"/>
              <a:gd name="connsiteX18" fmla="*/ 1969662 w 13266257"/>
              <a:gd name="connsiteY18" fmla="*/ 10977443 h 17941491"/>
              <a:gd name="connsiteX0" fmla="*/ 1969662 w 13265043"/>
              <a:gd name="connsiteY0" fmla="*/ 11860808 h 18824856"/>
              <a:gd name="connsiteX1" fmla="*/ 531298 w 13265043"/>
              <a:gd name="connsiteY1" fmla="*/ 11871568 h 18824856"/>
              <a:gd name="connsiteX2" fmla="*/ 10008 w 13265043"/>
              <a:gd name="connsiteY2" fmla="*/ 11902005 h 18824856"/>
              <a:gd name="connsiteX3" fmla="*/ 0 w 13265043"/>
              <a:gd name="connsiteY3" fmla="*/ 12767975 h 18824856"/>
              <a:gd name="connsiteX4" fmla="*/ 37448 w 13265043"/>
              <a:gd name="connsiteY4" fmla="*/ 16747356 h 18824856"/>
              <a:gd name="connsiteX5" fmla="*/ 98442 w 13265043"/>
              <a:gd name="connsiteY5" fmla="*/ 17743251 h 18824856"/>
              <a:gd name="connsiteX6" fmla="*/ 5454117 w 13265043"/>
              <a:gd name="connsiteY6" fmla="*/ 17735144 h 18824856"/>
              <a:gd name="connsiteX7" fmla="*/ 8041610 w 13265043"/>
              <a:gd name="connsiteY7" fmla="*/ 17714416 h 18824856"/>
              <a:gd name="connsiteX8" fmla="*/ 8284568 w 13265043"/>
              <a:gd name="connsiteY8" fmla="*/ 17738134 h 18824856"/>
              <a:gd name="connsiteX9" fmla="*/ 8545453 w 13265043"/>
              <a:gd name="connsiteY9" fmla="*/ 18824856 h 18824856"/>
              <a:gd name="connsiteX10" fmla="*/ 8896242 w 13265043"/>
              <a:gd name="connsiteY10" fmla="*/ 17725292 h 18824856"/>
              <a:gd name="connsiteX11" fmla="*/ 9744860 w 13265043"/>
              <a:gd name="connsiteY11" fmla="*/ 17711869 h 18824856"/>
              <a:gd name="connsiteX12" fmla="*/ 10897205 w 13265043"/>
              <a:gd name="connsiteY12" fmla="*/ 17734775 h 18824856"/>
              <a:gd name="connsiteX13" fmla="*/ 13176205 w 13265043"/>
              <a:gd name="connsiteY13" fmla="*/ 17865597 h 18824856"/>
              <a:gd name="connsiteX14" fmla="*/ 13257852 w 13265043"/>
              <a:gd name="connsiteY14" fmla="*/ 13174696 h 18824856"/>
              <a:gd name="connsiteX15" fmla="*/ 12982846 w 13265043"/>
              <a:gd name="connsiteY15" fmla="*/ 886937 h 18824856"/>
              <a:gd name="connsiteX16" fmla="*/ 11414472 w 13265043"/>
              <a:gd name="connsiteY16" fmla="*/ 2180430 h 18824856"/>
              <a:gd name="connsiteX17" fmla="*/ 7569856 w 13265043"/>
              <a:gd name="connsiteY17" fmla="*/ 11888319 h 18824856"/>
              <a:gd name="connsiteX18" fmla="*/ 1969662 w 13265043"/>
              <a:gd name="connsiteY18" fmla="*/ 11860808 h 18824856"/>
              <a:gd name="connsiteX0" fmla="*/ 1969662 w 13265043"/>
              <a:gd name="connsiteY0" fmla="*/ 11542377 h 18506425"/>
              <a:gd name="connsiteX1" fmla="*/ 531298 w 13265043"/>
              <a:gd name="connsiteY1" fmla="*/ 11553137 h 18506425"/>
              <a:gd name="connsiteX2" fmla="*/ 10008 w 13265043"/>
              <a:gd name="connsiteY2" fmla="*/ 11583574 h 18506425"/>
              <a:gd name="connsiteX3" fmla="*/ 0 w 13265043"/>
              <a:gd name="connsiteY3" fmla="*/ 12449544 h 18506425"/>
              <a:gd name="connsiteX4" fmla="*/ 37448 w 13265043"/>
              <a:gd name="connsiteY4" fmla="*/ 16428925 h 18506425"/>
              <a:gd name="connsiteX5" fmla="*/ 98442 w 13265043"/>
              <a:gd name="connsiteY5" fmla="*/ 17424820 h 18506425"/>
              <a:gd name="connsiteX6" fmla="*/ 5454117 w 13265043"/>
              <a:gd name="connsiteY6" fmla="*/ 17416713 h 18506425"/>
              <a:gd name="connsiteX7" fmla="*/ 8041610 w 13265043"/>
              <a:gd name="connsiteY7" fmla="*/ 17395985 h 18506425"/>
              <a:gd name="connsiteX8" fmla="*/ 8284568 w 13265043"/>
              <a:gd name="connsiteY8" fmla="*/ 17419703 h 18506425"/>
              <a:gd name="connsiteX9" fmla="*/ 8545453 w 13265043"/>
              <a:gd name="connsiteY9" fmla="*/ 18506425 h 18506425"/>
              <a:gd name="connsiteX10" fmla="*/ 8896242 w 13265043"/>
              <a:gd name="connsiteY10" fmla="*/ 17406861 h 18506425"/>
              <a:gd name="connsiteX11" fmla="*/ 9744860 w 13265043"/>
              <a:gd name="connsiteY11" fmla="*/ 17393438 h 18506425"/>
              <a:gd name="connsiteX12" fmla="*/ 10897205 w 13265043"/>
              <a:gd name="connsiteY12" fmla="*/ 17416344 h 18506425"/>
              <a:gd name="connsiteX13" fmla="*/ 13176205 w 13265043"/>
              <a:gd name="connsiteY13" fmla="*/ 17547166 h 18506425"/>
              <a:gd name="connsiteX14" fmla="*/ 13257852 w 13265043"/>
              <a:gd name="connsiteY14" fmla="*/ 12856265 h 18506425"/>
              <a:gd name="connsiteX15" fmla="*/ 12982846 w 13265043"/>
              <a:gd name="connsiteY15" fmla="*/ 568506 h 18506425"/>
              <a:gd name="connsiteX16" fmla="*/ 11414472 w 13265043"/>
              <a:gd name="connsiteY16" fmla="*/ 1861999 h 18506425"/>
              <a:gd name="connsiteX17" fmla="*/ 7526213 w 13265043"/>
              <a:gd name="connsiteY17" fmla="*/ 190437 h 18506425"/>
              <a:gd name="connsiteX18" fmla="*/ 1969662 w 13265043"/>
              <a:gd name="connsiteY18" fmla="*/ 11542377 h 18506425"/>
              <a:gd name="connsiteX0" fmla="*/ 2056949 w 13265043"/>
              <a:gd name="connsiteY0" fmla="*/ 0 h 18703324"/>
              <a:gd name="connsiteX1" fmla="*/ 531298 w 13265043"/>
              <a:gd name="connsiteY1" fmla="*/ 11750036 h 18703324"/>
              <a:gd name="connsiteX2" fmla="*/ 10008 w 13265043"/>
              <a:gd name="connsiteY2" fmla="*/ 11780473 h 18703324"/>
              <a:gd name="connsiteX3" fmla="*/ 0 w 13265043"/>
              <a:gd name="connsiteY3" fmla="*/ 12646443 h 18703324"/>
              <a:gd name="connsiteX4" fmla="*/ 37448 w 13265043"/>
              <a:gd name="connsiteY4" fmla="*/ 16625824 h 18703324"/>
              <a:gd name="connsiteX5" fmla="*/ 98442 w 13265043"/>
              <a:gd name="connsiteY5" fmla="*/ 17621719 h 18703324"/>
              <a:gd name="connsiteX6" fmla="*/ 5454117 w 13265043"/>
              <a:gd name="connsiteY6" fmla="*/ 17613612 h 18703324"/>
              <a:gd name="connsiteX7" fmla="*/ 8041610 w 13265043"/>
              <a:gd name="connsiteY7" fmla="*/ 17592884 h 18703324"/>
              <a:gd name="connsiteX8" fmla="*/ 8284568 w 13265043"/>
              <a:gd name="connsiteY8" fmla="*/ 17616602 h 18703324"/>
              <a:gd name="connsiteX9" fmla="*/ 8545453 w 13265043"/>
              <a:gd name="connsiteY9" fmla="*/ 18703324 h 18703324"/>
              <a:gd name="connsiteX10" fmla="*/ 8896242 w 13265043"/>
              <a:gd name="connsiteY10" fmla="*/ 17603760 h 18703324"/>
              <a:gd name="connsiteX11" fmla="*/ 9744860 w 13265043"/>
              <a:gd name="connsiteY11" fmla="*/ 17590337 h 18703324"/>
              <a:gd name="connsiteX12" fmla="*/ 10897205 w 13265043"/>
              <a:gd name="connsiteY12" fmla="*/ 17613243 h 18703324"/>
              <a:gd name="connsiteX13" fmla="*/ 13176205 w 13265043"/>
              <a:gd name="connsiteY13" fmla="*/ 17744065 h 18703324"/>
              <a:gd name="connsiteX14" fmla="*/ 13257852 w 13265043"/>
              <a:gd name="connsiteY14" fmla="*/ 13053164 h 18703324"/>
              <a:gd name="connsiteX15" fmla="*/ 12982846 w 13265043"/>
              <a:gd name="connsiteY15" fmla="*/ 765405 h 18703324"/>
              <a:gd name="connsiteX16" fmla="*/ 11414472 w 13265043"/>
              <a:gd name="connsiteY16" fmla="*/ 2058898 h 18703324"/>
              <a:gd name="connsiteX17" fmla="*/ 7526213 w 13265043"/>
              <a:gd name="connsiteY17" fmla="*/ 387336 h 18703324"/>
              <a:gd name="connsiteX18" fmla="*/ 2056949 w 13265043"/>
              <a:gd name="connsiteY18" fmla="*/ 0 h 18703324"/>
              <a:gd name="connsiteX0" fmla="*/ 2209737 w 13417831"/>
              <a:gd name="connsiteY0" fmla="*/ 0 h 18703324"/>
              <a:gd name="connsiteX1" fmla="*/ 29438 w 13417831"/>
              <a:gd name="connsiteY1" fmla="*/ 280629 h 18703324"/>
              <a:gd name="connsiteX2" fmla="*/ 162796 w 13417831"/>
              <a:gd name="connsiteY2" fmla="*/ 11780473 h 18703324"/>
              <a:gd name="connsiteX3" fmla="*/ 152788 w 13417831"/>
              <a:gd name="connsiteY3" fmla="*/ 12646443 h 18703324"/>
              <a:gd name="connsiteX4" fmla="*/ 190236 w 13417831"/>
              <a:gd name="connsiteY4" fmla="*/ 16625824 h 18703324"/>
              <a:gd name="connsiteX5" fmla="*/ 251230 w 13417831"/>
              <a:gd name="connsiteY5" fmla="*/ 17621719 h 18703324"/>
              <a:gd name="connsiteX6" fmla="*/ 5606905 w 13417831"/>
              <a:gd name="connsiteY6" fmla="*/ 17613612 h 18703324"/>
              <a:gd name="connsiteX7" fmla="*/ 8194398 w 13417831"/>
              <a:gd name="connsiteY7" fmla="*/ 17592884 h 18703324"/>
              <a:gd name="connsiteX8" fmla="*/ 8437356 w 13417831"/>
              <a:gd name="connsiteY8" fmla="*/ 17616602 h 18703324"/>
              <a:gd name="connsiteX9" fmla="*/ 8698241 w 13417831"/>
              <a:gd name="connsiteY9" fmla="*/ 18703324 h 18703324"/>
              <a:gd name="connsiteX10" fmla="*/ 9049030 w 13417831"/>
              <a:gd name="connsiteY10" fmla="*/ 17603760 h 18703324"/>
              <a:gd name="connsiteX11" fmla="*/ 9897648 w 13417831"/>
              <a:gd name="connsiteY11" fmla="*/ 17590337 h 18703324"/>
              <a:gd name="connsiteX12" fmla="*/ 11049993 w 13417831"/>
              <a:gd name="connsiteY12" fmla="*/ 17613243 h 18703324"/>
              <a:gd name="connsiteX13" fmla="*/ 13328993 w 13417831"/>
              <a:gd name="connsiteY13" fmla="*/ 17744065 h 18703324"/>
              <a:gd name="connsiteX14" fmla="*/ 13410640 w 13417831"/>
              <a:gd name="connsiteY14" fmla="*/ 13053164 h 18703324"/>
              <a:gd name="connsiteX15" fmla="*/ 13135634 w 13417831"/>
              <a:gd name="connsiteY15" fmla="*/ 765405 h 18703324"/>
              <a:gd name="connsiteX16" fmla="*/ 11567260 w 13417831"/>
              <a:gd name="connsiteY16" fmla="*/ 2058898 h 18703324"/>
              <a:gd name="connsiteX17" fmla="*/ 7679001 w 13417831"/>
              <a:gd name="connsiteY17" fmla="*/ 387336 h 18703324"/>
              <a:gd name="connsiteX18" fmla="*/ 2209737 w 13417831"/>
              <a:gd name="connsiteY18" fmla="*/ 0 h 18703324"/>
              <a:gd name="connsiteX0" fmla="*/ 2209737 w 13417289"/>
              <a:gd name="connsiteY0" fmla="*/ 228521 h 18931845"/>
              <a:gd name="connsiteX1" fmla="*/ 29438 w 13417289"/>
              <a:gd name="connsiteY1" fmla="*/ 509150 h 18931845"/>
              <a:gd name="connsiteX2" fmla="*/ 162796 w 13417289"/>
              <a:gd name="connsiteY2" fmla="*/ 12008994 h 18931845"/>
              <a:gd name="connsiteX3" fmla="*/ 152788 w 13417289"/>
              <a:gd name="connsiteY3" fmla="*/ 12874964 h 18931845"/>
              <a:gd name="connsiteX4" fmla="*/ 190236 w 13417289"/>
              <a:gd name="connsiteY4" fmla="*/ 16854345 h 18931845"/>
              <a:gd name="connsiteX5" fmla="*/ 251230 w 13417289"/>
              <a:gd name="connsiteY5" fmla="*/ 17850240 h 18931845"/>
              <a:gd name="connsiteX6" fmla="*/ 5606905 w 13417289"/>
              <a:gd name="connsiteY6" fmla="*/ 17842133 h 18931845"/>
              <a:gd name="connsiteX7" fmla="*/ 8194398 w 13417289"/>
              <a:gd name="connsiteY7" fmla="*/ 17821405 h 18931845"/>
              <a:gd name="connsiteX8" fmla="*/ 8437356 w 13417289"/>
              <a:gd name="connsiteY8" fmla="*/ 17845123 h 18931845"/>
              <a:gd name="connsiteX9" fmla="*/ 8698241 w 13417289"/>
              <a:gd name="connsiteY9" fmla="*/ 18931845 h 18931845"/>
              <a:gd name="connsiteX10" fmla="*/ 9049030 w 13417289"/>
              <a:gd name="connsiteY10" fmla="*/ 17832281 h 18931845"/>
              <a:gd name="connsiteX11" fmla="*/ 9897648 w 13417289"/>
              <a:gd name="connsiteY11" fmla="*/ 17818858 h 18931845"/>
              <a:gd name="connsiteX12" fmla="*/ 11049993 w 13417289"/>
              <a:gd name="connsiteY12" fmla="*/ 17841764 h 18931845"/>
              <a:gd name="connsiteX13" fmla="*/ 13328993 w 13417289"/>
              <a:gd name="connsiteY13" fmla="*/ 17972586 h 18931845"/>
              <a:gd name="connsiteX14" fmla="*/ 13410640 w 13417289"/>
              <a:gd name="connsiteY14" fmla="*/ 13281685 h 18931845"/>
              <a:gd name="connsiteX15" fmla="*/ 13135634 w 13417289"/>
              <a:gd name="connsiteY15" fmla="*/ 993926 h 18931845"/>
              <a:gd name="connsiteX16" fmla="*/ 11596356 w 13417289"/>
              <a:gd name="connsiteY16" fmla="*/ 713186 h 18931845"/>
              <a:gd name="connsiteX17" fmla="*/ 7679001 w 13417289"/>
              <a:gd name="connsiteY17" fmla="*/ 615857 h 18931845"/>
              <a:gd name="connsiteX18" fmla="*/ 2209737 w 13417289"/>
              <a:gd name="connsiteY18" fmla="*/ 228521 h 18931845"/>
              <a:gd name="connsiteX0" fmla="*/ 2209737 w 13935641"/>
              <a:gd name="connsiteY0" fmla="*/ 129186 h 18832510"/>
              <a:gd name="connsiteX1" fmla="*/ 29438 w 13935641"/>
              <a:gd name="connsiteY1" fmla="*/ 409815 h 18832510"/>
              <a:gd name="connsiteX2" fmla="*/ 162796 w 13935641"/>
              <a:gd name="connsiteY2" fmla="*/ 11909659 h 18832510"/>
              <a:gd name="connsiteX3" fmla="*/ 152788 w 13935641"/>
              <a:gd name="connsiteY3" fmla="*/ 12775629 h 18832510"/>
              <a:gd name="connsiteX4" fmla="*/ 190236 w 13935641"/>
              <a:gd name="connsiteY4" fmla="*/ 16755010 h 18832510"/>
              <a:gd name="connsiteX5" fmla="*/ 251230 w 13935641"/>
              <a:gd name="connsiteY5" fmla="*/ 17750905 h 18832510"/>
              <a:gd name="connsiteX6" fmla="*/ 5606905 w 13935641"/>
              <a:gd name="connsiteY6" fmla="*/ 17742798 h 18832510"/>
              <a:gd name="connsiteX7" fmla="*/ 8194398 w 13935641"/>
              <a:gd name="connsiteY7" fmla="*/ 17722070 h 18832510"/>
              <a:gd name="connsiteX8" fmla="*/ 8437356 w 13935641"/>
              <a:gd name="connsiteY8" fmla="*/ 17745788 h 18832510"/>
              <a:gd name="connsiteX9" fmla="*/ 8698241 w 13935641"/>
              <a:gd name="connsiteY9" fmla="*/ 18832510 h 18832510"/>
              <a:gd name="connsiteX10" fmla="*/ 9049030 w 13935641"/>
              <a:gd name="connsiteY10" fmla="*/ 17732946 h 18832510"/>
              <a:gd name="connsiteX11" fmla="*/ 9897648 w 13935641"/>
              <a:gd name="connsiteY11" fmla="*/ 17719523 h 18832510"/>
              <a:gd name="connsiteX12" fmla="*/ 11049993 w 13935641"/>
              <a:gd name="connsiteY12" fmla="*/ 17742429 h 18832510"/>
              <a:gd name="connsiteX13" fmla="*/ 13328993 w 13935641"/>
              <a:gd name="connsiteY13" fmla="*/ 17873251 h 18832510"/>
              <a:gd name="connsiteX14" fmla="*/ 13410640 w 13935641"/>
              <a:gd name="connsiteY14" fmla="*/ 13182350 h 18832510"/>
              <a:gd name="connsiteX15" fmla="*/ 13863020 w 13935641"/>
              <a:gd name="connsiteY15" fmla="*/ 1029527 h 18832510"/>
              <a:gd name="connsiteX16" fmla="*/ 11596356 w 13935641"/>
              <a:gd name="connsiteY16" fmla="*/ 613851 h 18832510"/>
              <a:gd name="connsiteX17" fmla="*/ 7679001 w 13935641"/>
              <a:gd name="connsiteY17" fmla="*/ 516522 h 18832510"/>
              <a:gd name="connsiteX18" fmla="*/ 2209737 w 13935641"/>
              <a:gd name="connsiteY18" fmla="*/ 129186 h 18832510"/>
              <a:gd name="connsiteX0" fmla="*/ 2209737 w 13969129"/>
              <a:gd name="connsiteY0" fmla="*/ 0 h 18703324"/>
              <a:gd name="connsiteX1" fmla="*/ 29438 w 13969129"/>
              <a:gd name="connsiteY1" fmla="*/ 280629 h 18703324"/>
              <a:gd name="connsiteX2" fmla="*/ 162796 w 13969129"/>
              <a:gd name="connsiteY2" fmla="*/ 11780473 h 18703324"/>
              <a:gd name="connsiteX3" fmla="*/ 152788 w 13969129"/>
              <a:gd name="connsiteY3" fmla="*/ 12646443 h 18703324"/>
              <a:gd name="connsiteX4" fmla="*/ 190236 w 13969129"/>
              <a:gd name="connsiteY4" fmla="*/ 16625824 h 18703324"/>
              <a:gd name="connsiteX5" fmla="*/ 251230 w 13969129"/>
              <a:gd name="connsiteY5" fmla="*/ 17621719 h 18703324"/>
              <a:gd name="connsiteX6" fmla="*/ 5606905 w 13969129"/>
              <a:gd name="connsiteY6" fmla="*/ 17613612 h 18703324"/>
              <a:gd name="connsiteX7" fmla="*/ 8194398 w 13969129"/>
              <a:gd name="connsiteY7" fmla="*/ 17592884 h 18703324"/>
              <a:gd name="connsiteX8" fmla="*/ 8437356 w 13969129"/>
              <a:gd name="connsiteY8" fmla="*/ 17616602 h 18703324"/>
              <a:gd name="connsiteX9" fmla="*/ 8698241 w 13969129"/>
              <a:gd name="connsiteY9" fmla="*/ 18703324 h 18703324"/>
              <a:gd name="connsiteX10" fmla="*/ 9049030 w 13969129"/>
              <a:gd name="connsiteY10" fmla="*/ 17603760 h 18703324"/>
              <a:gd name="connsiteX11" fmla="*/ 9897648 w 13969129"/>
              <a:gd name="connsiteY11" fmla="*/ 17590337 h 18703324"/>
              <a:gd name="connsiteX12" fmla="*/ 11049993 w 13969129"/>
              <a:gd name="connsiteY12" fmla="*/ 17613243 h 18703324"/>
              <a:gd name="connsiteX13" fmla="*/ 13328993 w 13969129"/>
              <a:gd name="connsiteY13" fmla="*/ 17744065 h 18703324"/>
              <a:gd name="connsiteX14" fmla="*/ 13410640 w 13969129"/>
              <a:gd name="connsiteY14" fmla="*/ 13053164 h 18703324"/>
              <a:gd name="connsiteX15" fmla="*/ 13863020 w 13969129"/>
              <a:gd name="connsiteY15" fmla="*/ 900341 h 18703324"/>
              <a:gd name="connsiteX16" fmla="*/ 11596356 w 13969129"/>
              <a:gd name="connsiteY16" fmla="*/ 484665 h 18703324"/>
              <a:gd name="connsiteX17" fmla="*/ 7679001 w 13969129"/>
              <a:gd name="connsiteY17" fmla="*/ 387336 h 18703324"/>
              <a:gd name="connsiteX18" fmla="*/ 2209737 w 13969129"/>
              <a:gd name="connsiteY18" fmla="*/ 0 h 18703324"/>
              <a:gd name="connsiteX0" fmla="*/ 2209737 w 13955995"/>
              <a:gd name="connsiteY0" fmla="*/ 0 h 18703324"/>
              <a:gd name="connsiteX1" fmla="*/ 29438 w 13955995"/>
              <a:gd name="connsiteY1" fmla="*/ 280629 h 18703324"/>
              <a:gd name="connsiteX2" fmla="*/ 162796 w 13955995"/>
              <a:gd name="connsiteY2" fmla="*/ 11780473 h 18703324"/>
              <a:gd name="connsiteX3" fmla="*/ 152788 w 13955995"/>
              <a:gd name="connsiteY3" fmla="*/ 12646443 h 18703324"/>
              <a:gd name="connsiteX4" fmla="*/ 190236 w 13955995"/>
              <a:gd name="connsiteY4" fmla="*/ 16625824 h 18703324"/>
              <a:gd name="connsiteX5" fmla="*/ 251230 w 13955995"/>
              <a:gd name="connsiteY5" fmla="*/ 17621719 h 18703324"/>
              <a:gd name="connsiteX6" fmla="*/ 5606905 w 13955995"/>
              <a:gd name="connsiteY6" fmla="*/ 17613612 h 18703324"/>
              <a:gd name="connsiteX7" fmla="*/ 8194398 w 13955995"/>
              <a:gd name="connsiteY7" fmla="*/ 17592884 h 18703324"/>
              <a:gd name="connsiteX8" fmla="*/ 8437356 w 13955995"/>
              <a:gd name="connsiteY8" fmla="*/ 17616602 h 18703324"/>
              <a:gd name="connsiteX9" fmla="*/ 8698241 w 13955995"/>
              <a:gd name="connsiteY9" fmla="*/ 18703324 h 18703324"/>
              <a:gd name="connsiteX10" fmla="*/ 9049030 w 13955995"/>
              <a:gd name="connsiteY10" fmla="*/ 17603760 h 18703324"/>
              <a:gd name="connsiteX11" fmla="*/ 9897648 w 13955995"/>
              <a:gd name="connsiteY11" fmla="*/ 17590337 h 18703324"/>
              <a:gd name="connsiteX12" fmla="*/ 11049993 w 13955995"/>
              <a:gd name="connsiteY12" fmla="*/ 17613243 h 18703324"/>
              <a:gd name="connsiteX13" fmla="*/ 13328993 w 13955995"/>
              <a:gd name="connsiteY13" fmla="*/ 17744065 h 18703324"/>
              <a:gd name="connsiteX14" fmla="*/ 13410640 w 13955995"/>
              <a:gd name="connsiteY14" fmla="*/ 13053164 h 18703324"/>
              <a:gd name="connsiteX15" fmla="*/ 13848472 w 13955995"/>
              <a:gd name="connsiteY15" fmla="*/ 495539 h 18703324"/>
              <a:gd name="connsiteX16" fmla="*/ 11596356 w 13955995"/>
              <a:gd name="connsiteY16" fmla="*/ 484665 h 18703324"/>
              <a:gd name="connsiteX17" fmla="*/ 7679001 w 13955995"/>
              <a:gd name="connsiteY17" fmla="*/ 387336 h 18703324"/>
              <a:gd name="connsiteX18" fmla="*/ 2209737 w 13955995"/>
              <a:gd name="connsiteY18" fmla="*/ 0 h 18703324"/>
              <a:gd name="connsiteX0" fmla="*/ 2209737 w 13970835"/>
              <a:gd name="connsiteY0" fmla="*/ 0 h 18703324"/>
              <a:gd name="connsiteX1" fmla="*/ 29438 w 13970835"/>
              <a:gd name="connsiteY1" fmla="*/ 280629 h 18703324"/>
              <a:gd name="connsiteX2" fmla="*/ 162796 w 13970835"/>
              <a:gd name="connsiteY2" fmla="*/ 11780473 h 18703324"/>
              <a:gd name="connsiteX3" fmla="*/ 152788 w 13970835"/>
              <a:gd name="connsiteY3" fmla="*/ 12646443 h 18703324"/>
              <a:gd name="connsiteX4" fmla="*/ 190236 w 13970835"/>
              <a:gd name="connsiteY4" fmla="*/ 16625824 h 18703324"/>
              <a:gd name="connsiteX5" fmla="*/ 251230 w 13970835"/>
              <a:gd name="connsiteY5" fmla="*/ 17621719 h 18703324"/>
              <a:gd name="connsiteX6" fmla="*/ 5606905 w 13970835"/>
              <a:gd name="connsiteY6" fmla="*/ 17613612 h 18703324"/>
              <a:gd name="connsiteX7" fmla="*/ 8194398 w 13970835"/>
              <a:gd name="connsiteY7" fmla="*/ 17592884 h 18703324"/>
              <a:gd name="connsiteX8" fmla="*/ 8437356 w 13970835"/>
              <a:gd name="connsiteY8" fmla="*/ 17616602 h 18703324"/>
              <a:gd name="connsiteX9" fmla="*/ 8698241 w 13970835"/>
              <a:gd name="connsiteY9" fmla="*/ 18703324 h 18703324"/>
              <a:gd name="connsiteX10" fmla="*/ 9049030 w 13970835"/>
              <a:gd name="connsiteY10" fmla="*/ 17603760 h 18703324"/>
              <a:gd name="connsiteX11" fmla="*/ 9897648 w 13970835"/>
              <a:gd name="connsiteY11" fmla="*/ 17590337 h 18703324"/>
              <a:gd name="connsiteX12" fmla="*/ 11049993 w 13970835"/>
              <a:gd name="connsiteY12" fmla="*/ 17613243 h 18703324"/>
              <a:gd name="connsiteX13" fmla="*/ 13969093 w 13970835"/>
              <a:gd name="connsiteY13" fmla="*/ 17429217 h 18703324"/>
              <a:gd name="connsiteX14" fmla="*/ 13410640 w 13970835"/>
              <a:gd name="connsiteY14" fmla="*/ 13053164 h 18703324"/>
              <a:gd name="connsiteX15" fmla="*/ 13848472 w 13970835"/>
              <a:gd name="connsiteY15" fmla="*/ 495539 h 18703324"/>
              <a:gd name="connsiteX16" fmla="*/ 11596356 w 13970835"/>
              <a:gd name="connsiteY16" fmla="*/ 484665 h 18703324"/>
              <a:gd name="connsiteX17" fmla="*/ 7679001 w 13970835"/>
              <a:gd name="connsiteY17" fmla="*/ 387336 h 18703324"/>
              <a:gd name="connsiteX18" fmla="*/ 2209737 w 13970835"/>
              <a:gd name="connsiteY18" fmla="*/ 0 h 18703324"/>
              <a:gd name="connsiteX0" fmla="*/ 2209737 w 14109074"/>
              <a:gd name="connsiteY0" fmla="*/ 404285 h 19107609"/>
              <a:gd name="connsiteX1" fmla="*/ 29438 w 14109074"/>
              <a:gd name="connsiteY1" fmla="*/ 684914 h 19107609"/>
              <a:gd name="connsiteX2" fmla="*/ 162796 w 14109074"/>
              <a:gd name="connsiteY2" fmla="*/ 12184758 h 19107609"/>
              <a:gd name="connsiteX3" fmla="*/ 152788 w 14109074"/>
              <a:gd name="connsiteY3" fmla="*/ 13050728 h 19107609"/>
              <a:gd name="connsiteX4" fmla="*/ 190236 w 14109074"/>
              <a:gd name="connsiteY4" fmla="*/ 17030109 h 19107609"/>
              <a:gd name="connsiteX5" fmla="*/ 251230 w 14109074"/>
              <a:gd name="connsiteY5" fmla="*/ 18026004 h 19107609"/>
              <a:gd name="connsiteX6" fmla="*/ 5606905 w 14109074"/>
              <a:gd name="connsiteY6" fmla="*/ 18017897 h 19107609"/>
              <a:gd name="connsiteX7" fmla="*/ 8194398 w 14109074"/>
              <a:gd name="connsiteY7" fmla="*/ 17997169 h 19107609"/>
              <a:gd name="connsiteX8" fmla="*/ 8437356 w 14109074"/>
              <a:gd name="connsiteY8" fmla="*/ 18020887 h 19107609"/>
              <a:gd name="connsiteX9" fmla="*/ 8698241 w 14109074"/>
              <a:gd name="connsiteY9" fmla="*/ 19107609 h 19107609"/>
              <a:gd name="connsiteX10" fmla="*/ 9049030 w 14109074"/>
              <a:gd name="connsiteY10" fmla="*/ 18008045 h 19107609"/>
              <a:gd name="connsiteX11" fmla="*/ 9897648 w 14109074"/>
              <a:gd name="connsiteY11" fmla="*/ 17994622 h 19107609"/>
              <a:gd name="connsiteX12" fmla="*/ 11049993 w 14109074"/>
              <a:gd name="connsiteY12" fmla="*/ 18017528 h 19107609"/>
              <a:gd name="connsiteX13" fmla="*/ 13969093 w 14109074"/>
              <a:gd name="connsiteY13" fmla="*/ 17833502 h 19107609"/>
              <a:gd name="connsiteX14" fmla="*/ 14050741 w 14109074"/>
              <a:gd name="connsiteY14" fmla="*/ 13052648 h 19107609"/>
              <a:gd name="connsiteX15" fmla="*/ 13848472 w 14109074"/>
              <a:gd name="connsiteY15" fmla="*/ 899824 h 19107609"/>
              <a:gd name="connsiteX16" fmla="*/ 11596356 w 14109074"/>
              <a:gd name="connsiteY16" fmla="*/ 888950 h 19107609"/>
              <a:gd name="connsiteX17" fmla="*/ 7679001 w 14109074"/>
              <a:gd name="connsiteY17" fmla="*/ 791621 h 19107609"/>
              <a:gd name="connsiteX18" fmla="*/ 2209737 w 14109074"/>
              <a:gd name="connsiteY18" fmla="*/ 404285 h 19107609"/>
              <a:gd name="connsiteX0" fmla="*/ 2209737 w 14393631"/>
              <a:gd name="connsiteY0" fmla="*/ 404289 h 19107613"/>
              <a:gd name="connsiteX1" fmla="*/ 29438 w 14393631"/>
              <a:gd name="connsiteY1" fmla="*/ 684918 h 19107613"/>
              <a:gd name="connsiteX2" fmla="*/ 162796 w 14393631"/>
              <a:gd name="connsiteY2" fmla="*/ 12184762 h 19107613"/>
              <a:gd name="connsiteX3" fmla="*/ 152788 w 14393631"/>
              <a:gd name="connsiteY3" fmla="*/ 13050732 h 19107613"/>
              <a:gd name="connsiteX4" fmla="*/ 190236 w 14393631"/>
              <a:gd name="connsiteY4" fmla="*/ 17030113 h 19107613"/>
              <a:gd name="connsiteX5" fmla="*/ 251230 w 14393631"/>
              <a:gd name="connsiteY5" fmla="*/ 18026008 h 19107613"/>
              <a:gd name="connsiteX6" fmla="*/ 5606905 w 14393631"/>
              <a:gd name="connsiteY6" fmla="*/ 18017901 h 19107613"/>
              <a:gd name="connsiteX7" fmla="*/ 8194398 w 14393631"/>
              <a:gd name="connsiteY7" fmla="*/ 17997173 h 19107613"/>
              <a:gd name="connsiteX8" fmla="*/ 8437356 w 14393631"/>
              <a:gd name="connsiteY8" fmla="*/ 18020891 h 19107613"/>
              <a:gd name="connsiteX9" fmla="*/ 8698241 w 14393631"/>
              <a:gd name="connsiteY9" fmla="*/ 19107613 h 19107613"/>
              <a:gd name="connsiteX10" fmla="*/ 9049030 w 14393631"/>
              <a:gd name="connsiteY10" fmla="*/ 18008049 h 19107613"/>
              <a:gd name="connsiteX11" fmla="*/ 9897648 w 14393631"/>
              <a:gd name="connsiteY11" fmla="*/ 17994626 h 19107613"/>
              <a:gd name="connsiteX12" fmla="*/ 11049993 w 14393631"/>
              <a:gd name="connsiteY12" fmla="*/ 18017532 h 19107613"/>
              <a:gd name="connsiteX13" fmla="*/ 14390977 w 14393631"/>
              <a:gd name="connsiteY13" fmla="*/ 18016424 h 19107613"/>
              <a:gd name="connsiteX14" fmla="*/ 14050741 w 14393631"/>
              <a:gd name="connsiteY14" fmla="*/ 13052652 h 19107613"/>
              <a:gd name="connsiteX15" fmla="*/ 13848472 w 14393631"/>
              <a:gd name="connsiteY15" fmla="*/ 899828 h 19107613"/>
              <a:gd name="connsiteX16" fmla="*/ 11596356 w 14393631"/>
              <a:gd name="connsiteY16" fmla="*/ 888954 h 19107613"/>
              <a:gd name="connsiteX17" fmla="*/ 7679001 w 14393631"/>
              <a:gd name="connsiteY17" fmla="*/ 791625 h 19107613"/>
              <a:gd name="connsiteX18" fmla="*/ 2209737 w 14393631"/>
              <a:gd name="connsiteY18" fmla="*/ 404289 h 19107613"/>
              <a:gd name="connsiteX0" fmla="*/ 2209737 w 14459237"/>
              <a:gd name="connsiteY0" fmla="*/ 390738 h 19094062"/>
              <a:gd name="connsiteX1" fmla="*/ 29438 w 14459237"/>
              <a:gd name="connsiteY1" fmla="*/ 671367 h 19094062"/>
              <a:gd name="connsiteX2" fmla="*/ 162796 w 14459237"/>
              <a:gd name="connsiteY2" fmla="*/ 12171211 h 19094062"/>
              <a:gd name="connsiteX3" fmla="*/ 152788 w 14459237"/>
              <a:gd name="connsiteY3" fmla="*/ 13037181 h 19094062"/>
              <a:gd name="connsiteX4" fmla="*/ 190236 w 14459237"/>
              <a:gd name="connsiteY4" fmla="*/ 17016562 h 19094062"/>
              <a:gd name="connsiteX5" fmla="*/ 251230 w 14459237"/>
              <a:gd name="connsiteY5" fmla="*/ 18012457 h 19094062"/>
              <a:gd name="connsiteX6" fmla="*/ 5606905 w 14459237"/>
              <a:gd name="connsiteY6" fmla="*/ 18004350 h 19094062"/>
              <a:gd name="connsiteX7" fmla="*/ 8194398 w 14459237"/>
              <a:gd name="connsiteY7" fmla="*/ 17983622 h 19094062"/>
              <a:gd name="connsiteX8" fmla="*/ 8437356 w 14459237"/>
              <a:gd name="connsiteY8" fmla="*/ 18007340 h 19094062"/>
              <a:gd name="connsiteX9" fmla="*/ 8698241 w 14459237"/>
              <a:gd name="connsiteY9" fmla="*/ 19094062 h 19094062"/>
              <a:gd name="connsiteX10" fmla="*/ 9049030 w 14459237"/>
              <a:gd name="connsiteY10" fmla="*/ 17994498 h 19094062"/>
              <a:gd name="connsiteX11" fmla="*/ 9897648 w 14459237"/>
              <a:gd name="connsiteY11" fmla="*/ 17981075 h 19094062"/>
              <a:gd name="connsiteX12" fmla="*/ 11049993 w 14459237"/>
              <a:gd name="connsiteY12" fmla="*/ 18003981 h 19094062"/>
              <a:gd name="connsiteX13" fmla="*/ 14390977 w 14459237"/>
              <a:gd name="connsiteY13" fmla="*/ 18002873 h 19094062"/>
              <a:gd name="connsiteX14" fmla="*/ 14458076 w 14459237"/>
              <a:gd name="connsiteY14" fmla="*/ 12856182 h 19094062"/>
              <a:gd name="connsiteX15" fmla="*/ 13848472 w 14459237"/>
              <a:gd name="connsiteY15" fmla="*/ 886277 h 19094062"/>
              <a:gd name="connsiteX16" fmla="*/ 11596356 w 14459237"/>
              <a:gd name="connsiteY16" fmla="*/ 875403 h 19094062"/>
              <a:gd name="connsiteX17" fmla="*/ 7679001 w 14459237"/>
              <a:gd name="connsiteY17" fmla="*/ 778074 h 19094062"/>
              <a:gd name="connsiteX18" fmla="*/ 2209737 w 14459237"/>
              <a:gd name="connsiteY18" fmla="*/ 390738 h 19094062"/>
              <a:gd name="connsiteX0" fmla="*/ 2209737 w 14633152"/>
              <a:gd name="connsiteY0" fmla="*/ 250403 h 18953727"/>
              <a:gd name="connsiteX1" fmla="*/ 29438 w 14633152"/>
              <a:gd name="connsiteY1" fmla="*/ 531032 h 18953727"/>
              <a:gd name="connsiteX2" fmla="*/ 162796 w 14633152"/>
              <a:gd name="connsiteY2" fmla="*/ 12030876 h 18953727"/>
              <a:gd name="connsiteX3" fmla="*/ 152788 w 14633152"/>
              <a:gd name="connsiteY3" fmla="*/ 12896846 h 18953727"/>
              <a:gd name="connsiteX4" fmla="*/ 190236 w 14633152"/>
              <a:gd name="connsiteY4" fmla="*/ 16876227 h 18953727"/>
              <a:gd name="connsiteX5" fmla="*/ 251230 w 14633152"/>
              <a:gd name="connsiteY5" fmla="*/ 17872122 h 18953727"/>
              <a:gd name="connsiteX6" fmla="*/ 5606905 w 14633152"/>
              <a:gd name="connsiteY6" fmla="*/ 17864015 h 18953727"/>
              <a:gd name="connsiteX7" fmla="*/ 8194398 w 14633152"/>
              <a:gd name="connsiteY7" fmla="*/ 17843287 h 18953727"/>
              <a:gd name="connsiteX8" fmla="*/ 8437356 w 14633152"/>
              <a:gd name="connsiteY8" fmla="*/ 17867005 h 18953727"/>
              <a:gd name="connsiteX9" fmla="*/ 8698241 w 14633152"/>
              <a:gd name="connsiteY9" fmla="*/ 18953727 h 18953727"/>
              <a:gd name="connsiteX10" fmla="*/ 9049030 w 14633152"/>
              <a:gd name="connsiteY10" fmla="*/ 17854163 h 18953727"/>
              <a:gd name="connsiteX11" fmla="*/ 9897648 w 14633152"/>
              <a:gd name="connsiteY11" fmla="*/ 17840740 h 18953727"/>
              <a:gd name="connsiteX12" fmla="*/ 11049993 w 14633152"/>
              <a:gd name="connsiteY12" fmla="*/ 17863646 h 18953727"/>
              <a:gd name="connsiteX13" fmla="*/ 14390977 w 14633152"/>
              <a:gd name="connsiteY13" fmla="*/ 17862538 h 18953727"/>
              <a:gd name="connsiteX14" fmla="*/ 14458076 w 14633152"/>
              <a:gd name="connsiteY14" fmla="*/ 12715847 h 18953727"/>
              <a:gd name="connsiteX15" fmla="*/ 14401285 w 14633152"/>
              <a:gd name="connsiteY15" fmla="*/ 928860 h 18953727"/>
              <a:gd name="connsiteX16" fmla="*/ 11596356 w 14633152"/>
              <a:gd name="connsiteY16" fmla="*/ 735068 h 18953727"/>
              <a:gd name="connsiteX17" fmla="*/ 7679001 w 14633152"/>
              <a:gd name="connsiteY17" fmla="*/ 637739 h 18953727"/>
              <a:gd name="connsiteX18" fmla="*/ 2209737 w 14633152"/>
              <a:gd name="connsiteY18" fmla="*/ 250403 h 18953727"/>
              <a:gd name="connsiteX0" fmla="*/ 2209737 w 14624506"/>
              <a:gd name="connsiteY0" fmla="*/ 0 h 18703324"/>
              <a:gd name="connsiteX1" fmla="*/ 29438 w 14624506"/>
              <a:gd name="connsiteY1" fmla="*/ 280629 h 18703324"/>
              <a:gd name="connsiteX2" fmla="*/ 162796 w 14624506"/>
              <a:gd name="connsiteY2" fmla="*/ 11780473 h 18703324"/>
              <a:gd name="connsiteX3" fmla="*/ 152788 w 14624506"/>
              <a:gd name="connsiteY3" fmla="*/ 12646443 h 18703324"/>
              <a:gd name="connsiteX4" fmla="*/ 190236 w 14624506"/>
              <a:gd name="connsiteY4" fmla="*/ 16625824 h 18703324"/>
              <a:gd name="connsiteX5" fmla="*/ 251230 w 14624506"/>
              <a:gd name="connsiteY5" fmla="*/ 17621719 h 18703324"/>
              <a:gd name="connsiteX6" fmla="*/ 5606905 w 14624506"/>
              <a:gd name="connsiteY6" fmla="*/ 17613612 h 18703324"/>
              <a:gd name="connsiteX7" fmla="*/ 8194398 w 14624506"/>
              <a:gd name="connsiteY7" fmla="*/ 17592884 h 18703324"/>
              <a:gd name="connsiteX8" fmla="*/ 8437356 w 14624506"/>
              <a:gd name="connsiteY8" fmla="*/ 17616602 h 18703324"/>
              <a:gd name="connsiteX9" fmla="*/ 8698241 w 14624506"/>
              <a:gd name="connsiteY9" fmla="*/ 18703324 h 18703324"/>
              <a:gd name="connsiteX10" fmla="*/ 9049030 w 14624506"/>
              <a:gd name="connsiteY10" fmla="*/ 17603760 h 18703324"/>
              <a:gd name="connsiteX11" fmla="*/ 9897648 w 14624506"/>
              <a:gd name="connsiteY11" fmla="*/ 17590337 h 18703324"/>
              <a:gd name="connsiteX12" fmla="*/ 11049993 w 14624506"/>
              <a:gd name="connsiteY12" fmla="*/ 17613243 h 18703324"/>
              <a:gd name="connsiteX13" fmla="*/ 14390977 w 14624506"/>
              <a:gd name="connsiteY13" fmla="*/ 17612135 h 18703324"/>
              <a:gd name="connsiteX14" fmla="*/ 14458076 w 14624506"/>
              <a:gd name="connsiteY14" fmla="*/ 12465444 h 18703324"/>
              <a:gd name="connsiteX15" fmla="*/ 14452054 w 14624506"/>
              <a:gd name="connsiteY15" fmla="*/ 1691913 h 18703324"/>
              <a:gd name="connsiteX16" fmla="*/ 14401285 w 14624506"/>
              <a:gd name="connsiteY16" fmla="*/ 678457 h 18703324"/>
              <a:gd name="connsiteX17" fmla="*/ 11596356 w 14624506"/>
              <a:gd name="connsiteY17" fmla="*/ 484665 h 18703324"/>
              <a:gd name="connsiteX18" fmla="*/ 7679001 w 14624506"/>
              <a:gd name="connsiteY18" fmla="*/ 387336 h 18703324"/>
              <a:gd name="connsiteX19" fmla="*/ 2209737 w 14624506"/>
              <a:gd name="connsiteY19" fmla="*/ 0 h 18703324"/>
              <a:gd name="connsiteX0" fmla="*/ 2209737 w 14628098"/>
              <a:gd name="connsiteY0" fmla="*/ 0 h 18703324"/>
              <a:gd name="connsiteX1" fmla="*/ 29438 w 14628098"/>
              <a:gd name="connsiteY1" fmla="*/ 280629 h 18703324"/>
              <a:gd name="connsiteX2" fmla="*/ 162796 w 14628098"/>
              <a:gd name="connsiteY2" fmla="*/ 11780473 h 18703324"/>
              <a:gd name="connsiteX3" fmla="*/ 152788 w 14628098"/>
              <a:gd name="connsiteY3" fmla="*/ 12646443 h 18703324"/>
              <a:gd name="connsiteX4" fmla="*/ 190236 w 14628098"/>
              <a:gd name="connsiteY4" fmla="*/ 16625824 h 18703324"/>
              <a:gd name="connsiteX5" fmla="*/ 251230 w 14628098"/>
              <a:gd name="connsiteY5" fmla="*/ 17621719 h 18703324"/>
              <a:gd name="connsiteX6" fmla="*/ 5606905 w 14628098"/>
              <a:gd name="connsiteY6" fmla="*/ 17613612 h 18703324"/>
              <a:gd name="connsiteX7" fmla="*/ 8194398 w 14628098"/>
              <a:gd name="connsiteY7" fmla="*/ 17592884 h 18703324"/>
              <a:gd name="connsiteX8" fmla="*/ 8437356 w 14628098"/>
              <a:gd name="connsiteY8" fmla="*/ 17616602 h 18703324"/>
              <a:gd name="connsiteX9" fmla="*/ 8698241 w 14628098"/>
              <a:gd name="connsiteY9" fmla="*/ 18703324 h 18703324"/>
              <a:gd name="connsiteX10" fmla="*/ 9049030 w 14628098"/>
              <a:gd name="connsiteY10" fmla="*/ 17603760 h 18703324"/>
              <a:gd name="connsiteX11" fmla="*/ 9897648 w 14628098"/>
              <a:gd name="connsiteY11" fmla="*/ 17590337 h 18703324"/>
              <a:gd name="connsiteX12" fmla="*/ 11049993 w 14628098"/>
              <a:gd name="connsiteY12" fmla="*/ 17613243 h 18703324"/>
              <a:gd name="connsiteX13" fmla="*/ 14390977 w 14628098"/>
              <a:gd name="connsiteY13" fmla="*/ 17612135 h 18703324"/>
              <a:gd name="connsiteX14" fmla="*/ 14458076 w 14628098"/>
              <a:gd name="connsiteY14" fmla="*/ 12465444 h 18703324"/>
              <a:gd name="connsiteX15" fmla="*/ 14452054 w 14628098"/>
              <a:gd name="connsiteY15" fmla="*/ 1691913 h 18703324"/>
              <a:gd name="connsiteX16" fmla="*/ 14401285 w 14628098"/>
              <a:gd name="connsiteY16" fmla="*/ 678457 h 18703324"/>
              <a:gd name="connsiteX17" fmla="*/ 11596356 w 14628098"/>
              <a:gd name="connsiteY17" fmla="*/ 484665 h 18703324"/>
              <a:gd name="connsiteX18" fmla="*/ 7679001 w 14628098"/>
              <a:gd name="connsiteY18" fmla="*/ 387336 h 18703324"/>
              <a:gd name="connsiteX19" fmla="*/ 2209737 w 14628098"/>
              <a:gd name="connsiteY19" fmla="*/ 0 h 18703324"/>
              <a:gd name="connsiteX0" fmla="*/ 2209737 w 14458076"/>
              <a:gd name="connsiteY0" fmla="*/ 0 h 18703324"/>
              <a:gd name="connsiteX1" fmla="*/ 29438 w 14458076"/>
              <a:gd name="connsiteY1" fmla="*/ 280629 h 18703324"/>
              <a:gd name="connsiteX2" fmla="*/ 162796 w 14458076"/>
              <a:gd name="connsiteY2" fmla="*/ 11780473 h 18703324"/>
              <a:gd name="connsiteX3" fmla="*/ 152788 w 14458076"/>
              <a:gd name="connsiteY3" fmla="*/ 12646443 h 18703324"/>
              <a:gd name="connsiteX4" fmla="*/ 190236 w 14458076"/>
              <a:gd name="connsiteY4" fmla="*/ 16625824 h 18703324"/>
              <a:gd name="connsiteX5" fmla="*/ 251230 w 14458076"/>
              <a:gd name="connsiteY5" fmla="*/ 17621719 h 18703324"/>
              <a:gd name="connsiteX6" fmla="*/ 5606905 w 14458076"/>
              <a:gd name="connsiteY6" fmla="*/ 17613612 h 18703324"/>
              <a:gd name="connsiteX7" fmla="*/ 8194398 w 14458076"/>
              <a:gd name="connsiteY7" fmla="*/ 17592884 h 18703324"/>
              <a:gd name="connsiteX8" fmla="*/ 8437356 w 14458076"/>
              <a:gd name="connsiteY8" fmla="*/ 17616602 h 18703324"/>
              <a:gd name="connsiteX9" fmla="*/ 8698241 w 14458076"/>
              <a:gd name="connsiteY9" fmla="*/ 18703324 h 18703324"/>
              <a:gd name="connsiteX10" fmla="*/ 9049030 w 14458076"/>
              <a:gd name="connsiteY10" fmla="*/ 17603760 h 18703324"/>
              <a:gd name="connsiteX11" fmla="*/ 9897648 w 14458076"/>
              <a:gd name="connsiteY11" fmla="*/ 17590337 h 18703324"/>
              <a:gd name="connsiteX12" fmla="*/ 11049993 w 14458076"/>
              <a:gd name="connsiteY12" fmla="*/ 17613243 h 18703324"/>
              <a:gd name="connsiteX13" fmla="*/ 14390977 w 14458076"/>
              <a:gd name="connsiteY13" fmla="*/ 17612135 h 18703324"/>
              <a:gd name="connsiteX14" fmla="*/ 14458076 w 14458076"/>
              <a:gd name="connsiteY14" fmla="*/ 12465444 h 18703324"/>
              <a:gd name="connsiteX15" fmla="*/ 14452054 w 14458076"/>
              <a:gd name="connsiteY15" fmla="*/ 1691913 h 18703324"/>
              <a:gd name="connsiteX16" fmla="*/ 14401285 w 14458076"/>
              <a:gd name="connsiteY16" fmla="*/ 678457 h 18703324"/>
              <a:gd name="connsiteX17" fmla="*/ 11596356 w 14458076"/>
              <a:gd name="connsiteY17" fmla="*/ 484665 h 18703324"/>
              <a:gd name="connsiteX18" fmla="*/ 7679001 w 14458076"/>
              <a:gd name="connsiteY18" fmla="*/ 387336 h 18703324"/>
              <a:gd name="connsiteX19" fmla="*/ 2209737 w 14458076"/>
              <a:gd name="connsiteY19" fmla="*/ 0 h 18703324"/>
              <a:gd name="connsiteX0" fmla="*/ 2209737 w 14458076"/>
              <a:gd name="connsiteY0" fmla="*/ 0 h 18703324"/>
              <a:gd name="connsiteX1" fmla="*/ 29438 w 14458076"/>
              <a:gd name="connsiteY1" fmla="*/ 280629 h 18703324"/>
              <a:gd name="connsiteX2" fmla="*/ 162796 w 14458076"/>
              <a:gd name="connsiteY2" fmla="*/ 11780473 h 18703324"/>
              <a:gd name="connsiteX3" fmla="*/ 152788 w 14458076"/>
              <a:gd name="connsiteY3" fmla="*/ 12646443 h 18703324"/>
              <a:gd name="connsiteX4" fmla="*/ 190236 w 14458076"/>
              <a:gd name="connsiteY4" fmla="*/ 16625824 h 18703324"/>
              <a:gd name="connsiteX5" fmla="*/ 251230 w 14458076"/>
              <a:gd name="connsiteY5" fmla="*/ 17621719 h 18703324"/>
              <a:gd name="connsiteX6" fmla="*/ 5606905 w 14458076"/>
              <a:gd name="connsiteY6" fmla="*/ 17613612 h 18703324"/>
              <a:gd name="connsiteX7" fmla="*/ 8194398 w 14458076"/>
              <a:gd name="connsiteY7" fmla="*/ 17592884 h 18703324"/>
              <a:gd name="connsiteX8" fmla="*/ 8437356 w 14458076"/>
              <a:gd name="connsiteY8" fmla="*/ 17616602 h 18703324"/>
              <a:gd name="connsiteX9" fmla="*/ 8698241 w 14458076"/>
              <a:gd name="connsiteY9" fmla="*/ 18703324 h 18703324"/>
              <a:gd name="connsiteX10" fmla="*/ 9049030 w 14458076"/>
              <a:gd name="connsiteY10" fmla="*/ 17603760 h 18703324"/>
              <a:gd name="connsiteX11" fmla="*/ 9897648 w 14458076"/>
              <a:gd name="connsiteY11" fmla="*/ 17590337 h 18703324"/>
              <a:gd name="connsiteX12" fmla="*/ 11049993 w 14458076"/>
              <a:gd name="connsiteY12" fmla="*/ 17613243 h 18703324"/>
              <a:gd name="connsiteX13" fmla="*/ 14390977 w 14458076"/>
              <a:gd name="connsiteY13" fmla="*/ 17612135 h 18703324"/>
              <a:gd name="connsiteX14" fmla="*/ 14458076 w 14458076"/>
              <a:gd name="connsiteY14" fmla="*/ 12465444 h 18703324"/>
              <a:gd name="connsiteX15" fmla="*/ 14452054 w 14458076"/>
              <a:gd name="connsiteY15" fmla="*/ 1691913 h 18703324"/>
              <a:gd name="connsiteX16" fmla="*/ 14386737 w 14458076"/>
              <a:gd name="connsiteY16" fmla="*/ 83974 h 18703324"/>
              <a:gd name="connsiteX17" fmla="*/ 11596356 w 14458076"/>
              <a:gd name="connsiteY17" fmla="*/ 484665 h 18703324"/>
              <a:gd name="connsiteX18" fmla="*/ 7679001 w 14458076"/>
              <a:gd name="connsiteY18" fmla="*/ 387336 h 18703324"/>
              <a:gd name="connsiteX19" fmla="*/ 2209737 w 14458076"/>
              <a:gd name="connsiteY19" fmla="*/ 0 h 18703324"/>
              <a:gd name="connsiteX0" fmla="*/ 2209737 w 14617946"/>
              <a:gd name="connsiteY0" fmla="*/ 51366 h 18754690"/>
              <a:gd name="connsiteX1" fmla="*/ 29438 w 14617946"/>
              <a:gd name="connsiteY1" fmla="*/ 331995 h 18754690"/>
              <a:gd name="connsiteX2" fmla="*/ 162796 w 14617946"/>
              <a:gd name="connsiteY2" fmla="*/ 11831839 h 18754690"/>
              <a:gd name="connsiteX3" fmla="*/ 152788 w 14617946"/>
              <a:gd name="connsiteY3" fmla="*/ 12697809 h 18754690"/>
              <a:gd name="connsiteX4" fmla="*/ 190236 w 14617946"/>
              <a:gd name="connsiteY4" fmla="*/ 16677190 h 18754690"/>
              <a:gd name="connsiteX5" fmla="*/ 251230 w 14617946"/>
              <a:gd name="connsiteY5" fmla="*/ 17673085 h 18754690"/>
              <a:gd name="connsiteX6" fmla="*/ 5606905 w 14617946"/>
              <a:gd name="connsiteY6" fmla="*/ 17664978 h 18754690"/>
              <a:gd name="connsiteX7" fmla="*/ 8194398 w 14617946"/>
              <a:gd name="connsiteY7" fmla="*/ 17644250 h 18754690"/>
              <a:gd name="connsiteX8" fmla="*/ 8437356 w 14617946"/>
              <a:gd name="connsiteY8" fmla="*/ 17667968 h 18754690"/>
              <a:gd name="connsiteX9" fmla="*/ 8698241 w 14617946"/>
              <a:gd name="connsiteY9" fmla="*/ 18754690 h 18754690"/>
              <a:gd name="connsiteX10" fmla="*/ 9049030 w 14617946"/>
              <a:gd name="connsiteY10" fmla="*/ 17655126 h 18754690"/>
              <a:gd name="connsiteX11" fmla="*/ 9897648 w 14617946"/>
              <a:gd name="connsiteY11" fmla="*/ 17641703 h 18754690"/>
              <a:gd name="connsiteX12" fmla="*/ 11049993 w 14617946"/>
              <a:gd name="connsiteY12" fmla="*/ 17664609 h 18754690"/>
              <a:gd name="connsiteX13" fmla="*/ 14390977 w 14617946"/>
              <a:gd name="connsiteY13" fmla="*/ 17663501 h 18754690"/>
              <a:gd name="connsiteX14" fmla="*/ 14458076 w 14617946"/>
              <a:gd name="connsiteY14" fmla="*/ 12516810 h 18754690"/>
              <a:gd name="connsiteX15" fmla="*/ 14452054 w 14617946"/>
              <a:gd name="connsiteY15" fmla="*/ 1743279 h 18754690"/>
              <a:gd name="connsiteX16" fmla="*/ 14386737 w 14617946"/>
              <a:gd name="connsiteY16" fmla="*/ 135340 h 18754690"/>
              <a:gd name="connsiteX17" fmla="*/ 11596356 w 14617946"/>
              <a:gd name="connsiteY17" fmla="*/ 124465 h 18754690"/>
              <a:gd name="connsiteX18" fmla="*/ 7679001 w 14617946"/>
              <a:gd name="connsiteY18" fmla="*/ 438702 h 18754690"/>
              <a:gd name="connsiteX19" fmla="*/ 2209737 w 14617946"/>
              <a:gd name="connsiteY19" fmla="*/ 51366 h 18754690"/>
              <a:gd name="connsiteX0" fmla="*/ 2209737 w 14617946"/>
              <a:gd name="connsiteY0" fmla="*/ 38181 h 18741505"/>
              <a:gd name="connsiteX1" fmla="*/ 29438 w 14617946"/>
              <a:gd name="connsiteY1" fmla="*/ 318810 h 18741505"/>
              <a:gd name="connsiteX2" fmla="*/ 162796 w 14617946"/>
              <a:gd name="connsiteY2" fmla="*/ 11818654 h 18741505"/>
              <a:gd name="connsiteX3" fmla="*/ 152788 w 14617946"/>
              <a:gd name="connsiteY3" fmla="*/ 12684624 h 18741505"/>
              <a:gd name="connsiteX4" fmla="*/ 190236 w 14617946"/>
              <a:gd name="connsiteY4" fmla="*/ 16664005 h 18741505"/>
              <a:gd name="connsiteX5" fmla="*/ 251230 w 14617946"/>
              <a:gd name="connsiteY5" fmla="*/ 17659900 h 18741505"/>
              <a:gd name="connsiteX6" fmla="*/ 5606905 w 14617946"/>
              <a:gd name="connsiteY6" fmla="*/ 17651793 h 18741505"/>
              <a:gd name="connsiteX7" fmla="*/ 8194398 w 14617946"/>
              <a:gd name="connsiteY7" fmla="*/ 17631065 h 18741505"/>
              <a:gd name="connsiteX8" fmla="*/ 8437356 w 14617946"/>
              <a:gd name="connsiteY8" fmla="*/ 17654783 h 18741505"/>
              <a:gd name="connsiteX9" fmla="*/ 8698241 w 14617946"/>
              <a:gd name="connsiteY9" fmla="*/ 18741505 h 18741505"/>
              <a:gd name="connsiteX10" fmla="*/ 9049030 w 14617946"/>
              <a:gd name="connsiteY10" fmla="*/ 17641941 h 18741505"/>
              <a:gd name="connsiteX11" fmla="*/ 9897648 w 14617946"/>
              <a:gd name="connsiteY11" fmla="*/ 17628518 h 18741505"/>
              <a:gd name="connsiteX12" fmla="*/ 11049993 w 14617946"/>
              <a:gd name="connsiteY12" fmla="*/ 17651424 h 18741505"/>
              <a:gd name="connsiteX13" fmla="*/ 14390977 w 14617946"/>
              <a:gd name="connsiteY13" fmla="*/ 17650316 h 18741505"/>
              <a:gd name="connsiteX14" fmla="*/ 14458076 w 14617946"/>
              <a:gd name="connsiteY14" fmla="*/ 12503625 h 18741505"/>
              <a:gd name="connsiteX15" fmla="*/ 14452054 w 14617946"/>
              <a:gd name="connsiteY15" fmla="*/ 1730094 h 18741505"/>
              <a:gd name="connsiteX16" fmla="*/ 14386737 w 14617946"/>
              <a:gd name="connsiteY16" fmla="*/ 122155 h 18741505"/>
              <a:gd name="connsiteX17" fmla="*/ 11596356 w 14617946"/>
              <a:gd name="connsiteY17" fmla="*/ 111280 h 18741505"/>
              <a:gd name="connsiteX18" fmla="*/ 7664453 w 14617946"/>
              <a:gd name="connsiteY18" fmla="*/ 105409 h 18741505"/>
              <a:gd name="connsiteX19" fmla="*/ 2209737 w 14617946"/>
              <a:gd name="connsiteY19" fmla="*/ 38181 h 18741505"/>
              <a:gd name="connsiteX0" fmla="*/ 2209737 w 14468910"/>
              <a:gd name="connsiteY0" fmla="*/ 0 h 18703324"/>
              <a:gd name="connsiteX1" fmla="*/ 29438 w 14468910"/>
              <a:gd name="connsiteY1" fmla="*/ 280629 h 18703324"/>
              <a:gd name="connsiteX2" fmla="*/ 162796 w 14468910"/>
              <a:gd name="connsiteY2" fmla="*/ 11780473 h 18703324"/>
              <a:gd name="connsiteX3" fmla="*/ 152788 w 14468910"/>
              <a:gd name="connsiteY3" fmla="*/ 12646443 h 18703324"/>
              <a:gd name="connsiteX4" fmla="*/ 190236 w 14468910"/>
              <a:gd name="connsiteY4" fmla="*/ 16625824 h 18703324"/>
              <a:gd name="connsiteX5" fmla="*/ 251230 w 14468910"/>
              <a:gd name="connsiteY5" fmla="*/ 17621719 h 18703324"/>
              <a:gd name="connsiteX6" fmla="*/ 5606905 w 14468910"/>
              <a:gd name="connsiteY6" fmla="*/ 17613612 h 18703324"/>
              <a:gd name="connsiteX7" fmla="*/ 8194398 w 14468910"/>
              <a:gd name="connsiteY7" fmla="*/ 17592884 h 18703324"/>
              <a:gd name="connsiteX8" fmla="*/ 8437356 w 14468910"/>
              <a:gd name="connsiteY8" fmla="*/ 17616602 h 18703324"/>
              <a:gd name="connsiteX9" fmla="*/ 8698241 w 14468910"/>
              <a:gd name="connsiteY9" fmla="*/ 18703324 h 18703324"/>
              <a:gd name="connsiteX10" fmla="*/ 9049030 w 14468910"/>
              <a:gd name="connsiteY10" fmla="*/ 17603760 h 18703324"/>
              <a:gd name="connsiteX11" fmla="*/ 9897648 w 14468910"/>
              <a:gd name="connsiteY11" fmla="*/ 17590337 h 18703324"/>
              <a:gd name="connsiteX12" fmla="*/ 11049993 w 14468910"/>
              <a:gd name="connsiteY12" fmla="*/ 17613243 h 18703324"/>
              <a:gd name="connsiteX13" fmla="*/ 14390977 w 14468910"/>
              <a:gd name="connsiteY13" fmla="*/ 17612135 h 18703324"/>
              <a:gd name="connsiteX14" fmla="*/ 14458076 w 14468910"/>
              <a:gd name="connsiteY14" fmla="*/ 12465444 h 18703324"/>
              <a:gd name="connsiteX15" fmla="*/ 14452054 w 14468910"/>
              <a:gd name="connsiteY15" fmla="*/ 1691913 h 18703324"/>
              <a:gd name="connsiteX16" fmla="*/ 14386737 w 14468910"/>
              <a:gd name="connsiteY16" fmla="*/ 83974 h 18703324"/>
              <a:gd name="connsiteX17" fmla="*/ 11596356 w 14468910"/>
              <a:gd name="connsiteY17" fmla="*/ 73099 h 18703324"/>
              <a:gd name="connsiteX18" fmla="*/ 7664453 w 14468910"/>
              <a:gd name="connsiteY18" fmla="*/ 67228 h 18703324"/>
              <a:gd name="connsiteX19" fmla="*/ 2209737 w 14468910"/>
              <a:gd name="connsiteY19" fmla="*/ 0 h 18703324"/>
              <a:gd name="connsiteX0" fmla="*/ 2209737 w 14611190"/>
              <a:gd name="connsiteY0" fmla="*/ 0 h 18703324"/>
              <a:gd name="connsiteX1" fmla="*/ 29438 w 14611190"/>
              <a:gd name="connsiteY1" fmla="*/ 280629 h 18703324"/>
              <a:gd name="connsiteX2" fmla="*/ 162796 w 14611190"/>
              <a:gd name="connsiteY2" fmla="*/ 11780473 h 18703324"/>
              <a:gd name="connsiteX3" fmla="*/ 152788 w 14611190"/>
              <a:gd name="connsiteY3" fmla="*/ 12646443 h 18703324"/>
              <a:gd name="connsiteX4" fmla="*/ 190236 w 14611190"/>
              <a:gd name="connsiteY4" fmla="*/ 16625824 h 18703324"/>
              <a:gd name="connsiteX5" fmla="*/ 251230 w 14611190"/>
              <a:gd name="connsiteY5" fmla="*/ 17621719 h 18703324"/>
              <a:gd name="connsiteX6" fmla="*/ 5606905 w 14611190"/>
              <a:gd name="connsiteY6" fmla="*/ 17613612 h 18703324"/>
              <a:gd name="connsiteX7" fmla="*/ 8194398 w 14611190"/>
              <a:gd name="connsiteY7" fmla="*/ 17592884 h 18703324"/>
              <a:gd name="connsiteX8" fmla="*/ 8437356 w 14611190"/>
              <a:gd name="connsiteY8" fmla="*/ 17616602 h 18703324"/>
              <a:gd name="connsiteX9" fmla="*/ 8698241 w 14611190"/>
              <a:gd name="connsiteY9" fmla="*/ 18703324 h 18703324"/>
              <a:gd name="connsiteX10" fmla="*/ 9049030 w 14611190"/>
              <a:gd name="connsiteY10" fmla="*/ 17603760 h 18703324"/>
              <a:gd name="connsiteX11" fmla="*/ 9897648 w 14611190"/>
              <a:gd name="connsiteY11" fmla="*/ 17590337 h 18703324"/>
              <a:gd name="connsiteX12" fmla="*/ 11049993 w 14611190"/>
              <a:gd name="connsiteY12" fmla="*/ 17613243 h 18703324"/>
              <a:gd name="connsiteX13" fmla="*/ 14390977 w 14611190"/>
              <a:gd name="connsiteY13" fmla="*/ 17612135 h 18703324"/>
              <a:gd name="connsiteX14" fmla="*/ 14458076 w 14611190"/>
              <a:gd name="connsiteY14" fmla="*/ 12465444 h 18703324"/>
              <a:gd name="connsiteX15" fmla="*/ 14452054 w 14611190"/>
              <a:gd name="connsiteY15" fmla="*/ 1691913 h 18703324"/>
              <a:gd name="connsiteX16" fmla="*/ 14444781 w 14611190"/>
              <a:gd name="connsiteY16" fmla="*/ 502943 h 18703324"/>
              <a:gd name="connsiteX17" fmla="*/ 14386737 w 14611190"/>
              <a:gd name="connsiteY17" fmla="*/ 83974 h 18703324"/>
              <a:gd name="connsiteX18" fmla="*/ 11596356 w 14611190"/>
              <a:gd name="connsiteY18" fmla="*/ 73099 h 18703324"/>
              <a:gd name="connsiteX19" fmla="*/ 7664453 w 14611190"/>
              <a:gd name="connsiteY19" fmla="*/ 67228 h 18703324"/>
              <a:gd name="connsiteX20" fmla="*/ 2209737 w 14611190"/>
              <a:gd name="connsiteY20" fmla="*/ 0 h 18703324"/>
              <a:gd name="connsiteX0" fmla="*/ 2209737 w 14611190"/>
              <a:gd name="connsiteY0" fmla="*/ 0 h 18703324"/>
              <a:gd name="connsiteX1" fmla="*/ 29438 w 14611190"/>
              <a:gd name="connsiteY1" fmla="*/ 280629 h 18703324"/>
              <a:gd name="connsiteX2" fmla="*/ 162796 w 14611190"/>
              <a:gd name="connsiteY2" fmla="*/ 11780473 h 18703324"/>
              <a:gd name="connsiteX3" fmla="*/ 152788 w 14611190"/>
              <a:gd name="connsiteY3" fmla="*/ 12646443 h 18703324"/>
              <a:gd name="connsiteX4" fmla="*/ 190236 w 14611190"/>
              <a:gd name="connsiteY4" fmla="*/ 16625824 h 18703324"/>
              <a:gd name="connsiteX5" fmla="*/ 745853 w 14611190"/>
              <a:gd name="connsiteY5" fmla="*/ 17621722 h 18703324"/>
              <a:gd name="connsiteX6" fmla="*/ 5606905 w 14611190"/>
              <a:gd name="connsiteY6" fmla="*/ 17613612 h 18703324"/>
              <a:gd name="connsiteX7" fmla="*/ 8194398 w 14611190"/>
              <a:gd name="connsiteY7" fmla="*/ 17592884 h 18703324"/>
              <a:gd name="connsiteX8" fmla="*/ 8437356 w 14611190"/>
              <a:gd name="connsiteY8" fmla="*/ 17616602 h 18703324"/>
              <a:gd name="connsiteX9" fmla="*/ 8698241 w 14611190"/>
              <a:gd name="connsiteY9" fmla="*/ 18703324 h 18703324"/>
              <a:gd name="connsiteX10" fmla="*/ 9049030 w 14611190"/>
              <a:gd name="connsiteY10" fmla="*/ 17603760 h 18703324"/>
              <a:gd name="connsiteX11" fmla="*/ 9897648 w 14611190"/>
              <a:gd name="connsiteY11" fmla="*/ 17590337 h 18703324"/>
              <a:gd name="connsiteX12" fmla="*/ 11049993 w 14611190"/>
              <a:gd name="connsiteY12" fmla="*/ 17613243 h 18703324"/>
              <a:gd name="connsiteX13" fmla="*/ 14390977 w 14611190"/>
              <a:gd name="connsiteY13" fmla="*/ 17612135 h 18703324"/>
              <a:gd name="connsiteX14" fmla="*/ 14458076 w 14611190"/>
              <a:gd name="connsiteY14" fmla="*/ 12465444 h 18703324"/>
              <a:gd name="connsiteX15" fmla="*/ 14452054 w 14611190"/>
              <a:gd name="connsiteY15" fmla="*/ 1691913 h 18703324"/>
              <a:gd name="connsiteX16" fmla="*/ 14444781 w 14611190"/>
              <a:gd name="connsiteY16" fmla="*/ 502943 h 18703324"/>
              <a:gd name="connsiteX17" fmla="*/ 14386737 w 14611190"/>
              <a:gd name="connsiteY17" fmla="*/ 83974 h 18703324"/>
              <a:gd name="connsiteX18" fmla="*/ 11596356 w 14611190"/>
              <a:gd name="connsiteY18" fmla="*/ 73099 h 18703324"/>
              <a:gd name="connsiteX19" fmla="*/ 7664453 w 14611190"/>
              <a:gd name="connsiteY19" fmla="*/ 67228 h 18703324"/>
              <a:gd name="connsiteX20" fmla="*/ 2209737 w 14611190"/>
              <a:gd name="connsiteY20" fmla="*/ 0 h 18703324"/>
              <a:gd name="connsiteX0" fmla="*/ 2209737 w 14611190"/>
              <a:gd name="connsiteY0" fmla="*/ 0 h 18703324"/>
              <a:gd name="connsiteX1" fmla="*/ 29438 w 14611190"/>
              <a:gd name="connsiteY1" fmla="*/ 280629 h 18703324"/>
              <a:gd name="connsiteX2" fmla="*/ 162796 w 14611190"/>
              <a:gd name="connsiteY2" fmla="*/ 11780473 h 18703324"/>
              <a:gd name="connsiteX3" fmla="*/ 152788 w 14611190"/>
              <a:gd name="connsiteY3" fmla="*/ 12646443 h 18703324"/>
              <a:gd name="connsiteX4" fmla="*/ 743049 w 14611190"/>
              <a:gd name="connsiteY4" fmla="*/ 16397176 h 18703324"/>
              <a:gd name="connsiteX5" fmla="*/ 745853 w 14611190"/>
              <a:gd name="connsiteY5" fmla="*/ 17621722 h 18703324"/>
              <a:gd name="connsiteX6" fmla="*/ 5606905 w 14611190"/>
              <a:gd name="connsiteY6" fmla="*/ 17613612 h 18703324"/>
              <a:gd name="connsiteX7" fmla="*/ 8194398 w 14611190"/>
              <a:gd name="connsiteY7" fmla="*/ 17592884 h 18703324"/>
              <a:gd name="connsiteX8" fmla="*/ 8437356 w 14611190"/>
              <a:gd name="connsiteY8" fmla="*/ 17616602 h 18703324"/>
              <a:gd name="connsiteX9" fmla="*/ 8698241 w 14611190"/>
              <a:gd name="connsiteY9" fmla="*/ 18703324 h 18703324"/>
              <a:gd name="connsiteX10" fmla="*/ 9049030 w 14611190"/>
              <a:gd name="connsiteY10" fmla="*/ 17603760 h 18703324"/>
              <a:gd name="connsiteX11" fmla="*/ 9897648 w 14611190"/>
              <a:gd name="connsiteY11" fmla="*/ 17590337 h 18703324"/>
              <a:gd name="connsiteX12" fmla="*/ 11049993 w 14611190"/>
              <a:gd name="connsiteY12" fmla="*/ 17613243 h 18703324"/>
              <a:gd name="connsiteX13" fmla="*/ 14390977 w 14611190"/>
              <a:gd name="connsiteY13" fmla="*/ 17612135 h 18703324"/>
              <a:gd name="connsiteX14" fmla="*/ 14458076 w 14611190"/>
              <a:gd name="connsiteY14" fmla="*/ 12465444 h 18703324"/>
              <a:gd name="connsiteX15" fmla="*/ 14452054 w 14611190"/>
              <a:gd name="connsiteY15" fmla="*/ 1691913 h 18703324"/>
              <a:gd name="connsiteX16" fmla="*/ 14444781 w 14611190"/>
              <a:gd name="connsiteY16" fmla="*/ 502943 h 18703324"/>
              <a:gd name="connsiteX17" fmla="*/ 14386737 w 14611190"/>
              <a:gd name="connsiteY17" fmla="*/ 83974 h 18703324"/>
              <a:gd name="connsiteX18" fmla="*/ 11596356 w 14611190"/>
              <a:gd name="connsiteY18" fmla="*/ 73099 h 18703324"/>
              <a:gd name="connsiteX19" fmla="*/ 7664453 w 14611190"/>
              <a:gd name="connsiteY19" fmla="*/ 67228 h 18703324"/>
              <a:gd name="connsiteX20" fmla="*/ 2209737 w 14611190"/>
              <a:gd name="connsiteY20" fmla="*/ 0 h 18703324"/>
              <a:gd name="connsiteX0" fmla="*/ 2190630 w 14592083"/>
              <a:gd name="connsiteY0" fmla="*/ 0 h 18703324"/>
              <a:gd name="connsiteX1" fmla="*/ 10331 w 14592083"/>
              <a:gd name="connsiteY1" fmla="*/ 280629 h 18703324"/>
              <a:gd name="connsiteX2" fmla="*/ 812885 w 14592083"/>
              <a:gd name="connsiteY2" fmla="*/ 9356805 h 18703324"/>
              <a:gd name="connsiteX3" fmla="*/ 133681 w 14592083"/>
              <a:gd name="connsiteY3" fmla="*/ 12646443 h 18703324"/>
              <a:gd name="connsiteX4" fmla="*/ 723942 w 14592083"/>
              <a:gd name="connsiteY4" fmla="*/ 16397176 h 18703324"/>
              <a:gd name="connsiteX5" fmla="*/ 726746 w 14592083"/>
              <a:gd name="connsiteY5" fmla="*/ 17621722 h 18703324"/>
              <a:gd name="connsiteX6" fmla="*/ 5587798 w 14592083"/>
              <a:gd name="connsiteY6" fmla="*/ 17613612 h 18703324"/>
              <a:gd name="connsiteX7" fmla="*/ 8175291 w 14592083"/>
              <a:gd name="connsiteY7" fmla="*/ 17592884 h 18703324"/>
              <a:gd name="connsiteX8" fmla="*/ 8418249 w 14592083"/>
              <a:gd name="connsiteY8" fmla="*/ 17616602 h 18703324"/>
              <a:gd name="connsiteX9" fmla="*/ 8679134 w 14592083"/>
              <a:gd name="connsiteY9" fmla="*/ 18703324 h 18703324"/>
              <a:gd name="connsiteX10" fmla="*/ 9029923 w 14592083"/>
              <a:gd name="connsiteY10" fmla="*/ 17603760 h 18703324"/>
              <a:gd name="connsiteX11" fmla="*/ 9878541 w 14592083"/>
              <a:gd name="connsiteY11" fmla="*/ 17590337 h 18703324"/>
              <a:gd name="connsiteX12" fmla="*/ 11030886 w 14592083"/>
              <a:gd name="connsiteY12" fmla="*/ 17613243 h 18703324"/>
              <a:gd name="connsiteX13" fmla="*/ 14371870 w 14592083"/>
              <a:gd name="connsiteY13" fmla="*/ 17612135 h 18703324"/>
              <a:gd name="connsiteX14" fmla="*/ 14438969 w 14592083"/>
              <a:gd name="connsiteY14" fmla="*/ 12465444 h 18703324"/>
              <a:gd name="connsiteX15" fmla="*/ 14432947 w 14592083"/>
              <a:gd name="connsiteY15" fmla="*/ 1691913 h 18703324"/>
              <a:gd name="connsiteX16" fmla="*/ 14425674 w 14592083"/>
              <a:gd name="connsiteY16" fmla="*/ 502943 h 18703324"/>
              <a:gd name="connsiteX17" fmla="*/ 14367630 w 14592083"/>
              <a:gd name="connsiteY17" fmla="*/ 83974 h 18703324"/>
              <a:gd name="connsiteX18" fmla="*/ 11577249 w 14592083"/>
              <a:gd name="connsiteY18" fmla="*/ 73099 h 18703324"/>
              <a:gd name="connsiteX19" fmla="*/ 7645346 w 14592083"/>
              <a:gd name="connsiteY19" fmla="*/ 67228 h 18703324"/>
              <a:gd name="connsiteX20" fmla="*/ 2190630 w 14592083"/>
              <a:gd name="connsiteY20" fmla="*/ 0 h 18703324"/>
              <a:gd name="connsiteX0" fmla="*/ 2190630 w 14592083"/>
              <a:gd name="connsiteY0" fmla="*/ 0 h 18703324"/>
              <a:gd name="connsiteX1" fmla="*/ 10331 w 14592083"/>
              <a:gd name="connsiteY1" fmla="*/ 280629 h 18703324"/>
              <a:gd name="connsiteX2" fmla="*/ 812885 w 14592083"/>
              <a:gd name="connsiteY2" fmla="*/ 9356805 h 18703324"/>
              <a:gd name="connsiteX3" fmla="*/ 788329 w 14592083"/>
              <a:gd name="connsiteY3" fmla="*/ 12692177 h 18703324"/>
              <a:gd name="connsiteX4" fmla="*/ 723942 w 14592083"/>
              <a:gd name="connsiteY4" fmla="*/ 16397176 h 18703324"/>
              <a:gd name="connsiteX5" fmla="*/ 726746 w 14592083"/>
              <a:gd name="connsiteY5" fmla="*/ 17621722 h 18703324"/>
              <a:gd name="connsiteX6" fmla="*/ 5587798 w 14592083"/>
              <a:gd name="connsiteY6" fmla="*/ 17613612 h 18703324"/>
              <a:gd name="connsiteX7" fmla="*/ 8175291 w 14592083"/>
              <a:gd name="connsiteY7" fmla="*/ 17592884 h 18703324"/>
              <a:gd name="connsiteX8" fmla="*/ 8418249 w 14592083"/>
              <a:gd name="connsiteY8" fmla="*/ 17616602 h 18703324"/>
              <a:gd name="connsiteX9" fmla="*/ 8679134 w 14592083"/>
              <a:gd name="connsiteY9" fmla="*/ 18703324 h 18703324"/>
              <a:gd name="connsiteX10" fmla="*/ 9029923 w 14592083"/>
              <a:gd name="connsiteY10" fmla="*/ 17603760 h 18703324"/>
              <a:gd name="connsiteX11" fmla="*/ 9878541 w 14592083"/>
              <a:gd name="connsiteY11" fmla="*/ 17590337 h 18703324"/>
              <a:gd name="connsiteX12" fmla="*/ 11030886 w 14592083"/>
              <a:gd name="connsiteY12" fmla="*/ 17613243 h 18703324"/>
              <a:gd name="connsiteX13" fmla="*/ 14371870 w 14592083"/>
              <a:gd name="connsiteY13" fmla="*/ 17612135 h 18703324"/>
              <a:gd name="connsiteX14" fmla="*/ 14438969 w 14592083"/>
              <a:gd name="connsiteY14" fmla="*/ 12465444 h 18703324"/>
              <a:gd name="connsiteX15" fmla="*/ 14432947 w 14592083"/>
              <a:gd name="connsiteY15" fmla="*/ 1691913 h 18703324"/>
              <a:gd name="connsiteX16" fmla="*/ 14425674 w 14592083"/>
              <a:gd name="connsiteY16" fmla="*/ 502943 h 18703324"/>
              <a:gd name="connsiteX17" fmla="*/ 14367630 w 14592083"/>
              <a:gd name="connsiteY17" fmla="*/ 83974 h 18703324"/>
              <a:gd name="connsiteX18" fmla="*/ 11577249 w 14592083"/>
              <a:gd name="connsiteY18" fmla="*/ 73099 h 18703324"/>
              <a:gd name="connsiteX19" fmla="*/ 7645346 w 14592083"/>
              <a:gd name="connsiteY19" fmla="*/ 67228 h 18703324"/>
              <a:gd name="connsiteX20" fmla="*/ 2190630 w 14592083"/>
              <a:gd name="connsiteY20" fmla="*/ 0 h 18703324"/>
              <a:gd name="connsiteX0" fmla="*/ 1821326 w 14222779"/>
              <a:gd name="connsiteY0" fmla="*/ 0 h 18703324"/>
              <a:gd name="connsiteX1" fmla="*/ 412056 w 14222779"/>
              <a:gd name="connsiteY1" fmla="*/ 6249 h 18703324"/>
              <a:gd name="connsiteX2" fmla="*/ 443581 w 14222779"/>
              <a:gd name="connsiteY2" fmla="*/ 9356805 h 18703324"/>
              <a:gd name="connsiteX3" fmla="*/ 419025 w 14222779"/>
              <a:gd name="connsiteY3" fmla="*/ 12692177 h 18703324"/>
              <a:gd name="connsiteX4" fmla="*/ 354638 w 14222779"/>
              <a:gd name="connsiteY4" fmla="*/ 16397176 h 18703324"/>
              <a:gd name="connsiteX5" fmla="*/ 357442 w 14222779"/>
              <a:gd name="connsiteY5" fmla="*/ 17621722 h 18703324"/>
              <a:gd name="connsiteX6" fmla="*/ 5218494 w 14222779"/>
              <a:gd name="connsiteY6" fmla="*/ 17613612 h 18703324"/>
              <a:gd name="connsiteX7" fmla="*/ 7805987 w 14222779"/>
              <a:gd name="connsiteY7" fmla="*/ 17592884 h 18703324"/>
              <a:gd name="connsiteX8" fmla="*/ 8048945 w 14222779"/>
              <a:gd name="connsiteY8" fmla="*/ 17616602 h 18703324"/>
              <a:gd name="connsiteX9" fmla="*/ 8309830 w 14222779"/>
              <a:gd name="connsiteY9" fmla="*/ 18703324 h 18703324"/>
              <a:gd name="connsiteX10" fmla="*/ 8660619 w 14222779"/>
              <a:gd name="connsiteY10" fmla="*/ 17603760 h 18703324"/>
              <a:gd name="connsiteX11" fmla="*/ 9509237 w 14222779"/>
              <a:gd name="connsiteY11" fmla="*/ 17590337 h 18703324"/>
              <a:gd name="connsiteX12" fmla="*/ 10661582 w 14222779"/>
              <a:gd name="connsiteY12" fmla="*/ 17613243 h 18703324"/>
              <a:gd name="connsiteX13" fmla="*/ 14002566 w 14222779"/>
              <a:gd name="connsiteY13" fmla="*/ 17612135 h 18703324"/>
              <a:gd name="connsiteX14" fmla="*/ 14069665 w 14222779"/>
              <a:gd name="connsiteY14" fmla="*/ 12465444 h 18703324"/>
              <a:gd name="connsiteX15" fmla="*/ 14063643 w 14222779"/>
              <a:gd name="connsiteY15" fmla="*/ 1691913 h 18703324"/>
              <a:gd name="connsiteX16" fmla="*/ 14056370 w 14222779"/>
              <a:gd name="connsiteY16" fmla="*/ 502943 h 18703324"/>
              <a:gd name="connsiteX17" fmla="*/ 13998326 w 14222779"/>
              <a:gd name="connsiteY17" fmla="*/ 83974 h 18703324"/>
              <a:gd name="connsiteX18" fmla="*/ 11207945 w 14222779"/>
              <a:gd name="connsiteY18" fmla="*/ 73099 h 18703324"/>
              <a:gd name="connsiteX19" fmla="*/ 7276042 w 14222779"/>
              <a:gd name="connsiteY19" fmla="*/ 67228 h 18703324"/>
              <a:gd name="connsiteX20" fmla="*/ 1821326 w 14222779"/>
              <a:gd name="connsiteY20" fmla="*/ 0 h 18703324"/>
              <a:gd name="connsiteX0" fmla="*/ 1747557 w 14149010"/>
              <a:gd name="connsiteY0" fmla="*/ 0 h 18703324"/>
              <a:gd name="connsiteX1" fmla="*/ 338287 w 14149010"/>
              <a:gd name="connsiteY1" fmla="*/ 6249 h 18703324"/>
              <a:gd name="connsiteX2" fmla="*/ 369812 w 14149010"/>
              <a:gd name="connsiteY2" fmla="*/ 9356805 h 18703324"/>
              <a:gd name="connsiteX3" fmla="*/ 345256 w 14149010"/>
              <a:gd name="connsiteY3" fmla="*/ 12692177 h 18703324"/>
              <a:gd name="connsiteX4" fmla="*/ 280869 w 14149010"/>
              <a:gd name="connsiteY4" fmla="*/ 16397176 h 18703324"/>
              <a:gd name="connsiteX5" fmla="*/ 385507 w 14149010"/>
              <a:gd name="connsiteY5" fmla="*/ 17667454 h 18703324"/>
              <a:gd name="connsiteX6" fmla="*/ 5144725 w 14149010"/>
              <a:gd name="connsiteY6" fmla="*/ 17613612 h 18703324"/>
              <a:gd name="connsiteX7" fmla="*/ 7732218 w 14149010"/>
              <a:gd name="connsiteY7" fmla="*/ 17592884 h 18703324"/>
              <a:gd name="connsiteX8" fmla="*/ 7975176 w 14149010"/>
              <a:gd name="connsiteY8" fmla="*/ 17616602 h 18703324"/>
              <a:gd name="connsiteX9" fmla="*/ 8236061 w 14149010"/>
              <a:gd name="connsiteY9" fmla="*/ 18703324 h 18703324"/>
              <a:gd name="connsiteX10" fmla="*/ 8586850 w 14149010"/>
              <a:gd name="connsiteY10" fmla="*/ 17603760 h 18703324"/>
              <a:gd name="connsiteX11" fmla="*/ 9435468 w 14149010"/>
              <a:gd name="connsiteY11" fmla="*/ 17590337 h 18703324"/>
              <a:gd name="connsiteX12" fmla="*/ 10587813 w 14149010"/>
              <a:gd name="connsiteY12" fmla="*/ 17613243 h 18703324"/>
              <a:gd name="connsiteX13" fmla="*/ 13928797 w 14149010"/>
              <a:gd name="connsiteY13" fmla="*/ 17612135 h 18703324"/>
              <a:gd name="connsiteX14" fmla="*/ 13995896 w 14149010"/>
              <a:gd name="connsiteY14" fmla="*/ 12465444 h 18703324"/>
              <a:gd name="connsiteX15" fmla="*/ 13989874 w 14149010"/>
              <a:gd name="connsiteY15" fmla="*/ 1691913 h 18703324"/>
              <a:gd name="connsiteX16" fmla="*/ 13982601 w 14149010"/>
              <a:gd name="connsiteY16" fmla="*/ 502943 h 18703324"/>
              <a:gd name="connsiteX17" fmla="*/ 13924557 w 14149010"/>
              <a:gd name="connsiteY17" fmla="*/ 83974 h 18703324"/>
              <a:gd name="connsiteX18" fmla="*/ 11134176 w 14149010"/>
              <a:gd name="connsiteY18" fmla="*/ 73099 h 18703324"/>
              <a:gd name="connsiteX19" fmla="*/ 7202273 w 14149010"/>
              <a:gd name="connsiteY19" fmla="*/ 67228 h 18703324"/>
              <a:gd name="connsiteX20" fmla="*/ 1747557 w 14149010"/>
              <a:gd name="connsiteY20" fmla="*/ 0 h 18703324"/>
              <a:gd name="connsiteX0" fmla="*/ 1726705 w 14128158"/>
              <a:gd name="connsiteY0" fmla="*/ 0 h 18703324"/>
              <a:gd name="connsiteX1" fmla="*/ 317435 w 14128158"/>
              <a:gd name="connsiteY1" fmla="*/ 6249 h 18703324"/>
              <a:gd name="connsiteX2" fmla="*/ 348960 w 14128158"/>
              <a:gd name="connsiteY2" fmla="*/ 9356805 h 18703324"/>
              <a:gd name="connsiteX3" fmla="*/ 324404 w 14128158"/>
              <a:gd name="connsiteY3" fmla="*/ 12692177 h 18703324"/>
              <a:gd name="connsiteX4" fmla="*/ 318208 w 14128158"/>
              <a:gd name="connsiteY4" fmla="*/ 16397176 h 18703324"/>
              <a:gd name="connsiteX5" fmla="*/ 364655 w 14128158"/>
              <a:gd name="connsiteY5" fmla="*/ 17667454 h 18703324"/>
              <a:gd name="connsiteX6" fmla="*/ 5123873 w 14128158"/>
              <a:gd name="connsiteY6" fmla="*/ 17613612 h 18703324"/>
              <a:gd name="connsiteX7" fmla="*/ 7711366 w 14128158"/>
              <a:gd name="connsiteY7" fmla="*/ 17592884 h 18703324"/>
              <a:gd name="connsiteX8" fmla="*/ 7954324 w 14128158"/>
              <a:gd name="connsiteY8" fmla="*/ 17616602 h 18703324"/>
              <a:gd name="connsiteX9" fmla="*/ 8215209 w 14128158"/>
              <a:gd name="connsiteY9" fmla="*/ 18703324 h 18703324"/>
              <a:gd name="connsiteX10" fmla="*/ 8565998 w 14128158"/>
              <a:gd name="connsiteY10" fmla="*/ 17603760 h 18703324"/>
              <a:gd name="connsiteX11" fmla="*/ 9414616 w 14128158"/>
              <a:gd name="connsiteY11" fmla="*/ 17590337 h 18703324"/>
              <a:gd name="connsiteX12" fmla="*/ 10566961 w 14128158"/>
              <a:gd name="connsiteY12" fmla="*/ 17613243 h 18703324"/>
              <a:gd name="connsiteX13" fmla="*/ 13907945 w 14128158"/>
              <a:gd name="connsiteY13" fmla="*/ 17612135 h 18703324"/>
              <a:gd name="connsiteX14" fmla="*/ 13975044 w 14128158"/>
              <a:gd name="connsiteY14" fmla="*/ 12465444 h 18703324"/>
              <a:gd name="connsiteX15" fmla="*/ 13969022 w 14128158"/>
              <a:gd name="connsiteY15" fmla="*/ 1691913 h 18703324"/>
              <a:gd name="connsiteX16" fmla="*/ 13961749 w 14128158"/>
              <a:gd name="connsiteY16" fmla="*/ 502943 h 18703324"/>
              <a:gd name="connsiteX17" fmla="*/ 13903705 w 14128158"/>
              <a:gd name="connsiteY17" fmla="*/ 83974 h 18703324"/>
              <a:gd name="connsiteX18" fmla="*/ 11113324 w 14128158"/>
              <a:gd name="connsiteY18" fmla="*/ 73099 h 18703324"/>
              <a:gd name="connsiteX19" fmla="*/ 7181421 w 14128158"/>
              <a:gd name="connsiteY19" fmla="*/ 67228 h 18703324"/>
              <a:gd name="connsiteX20" fmla="*/ 1726705 w 14128158"/>
              <a:gd name="connsiteY20" fmla="*/ 0 h 18703324"/>
              <a:gd name="connsiteX0" fmla="*/ 1705712 w 14107165"/>
              <a:gd name="connsiteY0" fmla="*/ 0 h 18703324"/>
              <a:gd name="connsiteX1" fmla="*/ 296442 w 14107165"/>
              <a:gd name="connsiteY1" fmla="*/ 6249 h 18703324"/>
              <a:gd name="connsiteX2" fmla="*/ 327967 w 14107165"/>
              <a:gd name="connsiteY2" fmla="*/ 9356805 h 18703324"/>
              <a:gd name="connsiteX3" fmla="*/ 303411 w 14107165"/>
              <a:gd name="connsiteY3" fmla="*/ 12692177 h 18703324"/>
              <a:gd name="connsiteX4" fmla="*/ 297215 w 14107165"/>
              <a:gd name="connsiteY4" fmla="*/ 16397176 h 18703324"/>
              <a:gd name="connsiteX5" fmla="*/ 372756 w 14107165"/>
              <a:gd name="connsiteY5" fmla="*/ 17667454 h 18703324"/>
              <a:gd name="connsiteX6" fmla="*/ 5102880 w 14107165"/>
              <a:gd name="connsiteY6" fmla="*/ 17613612 h 18703324"/>
              <a:gd name="connsiteX7" fmla="*/ 7690373 w 14107165"/>
              <a:gd name="connsiteY7" fmla="*/ 17592884 h 18703324"/>
              <a:gd name="connsiteX8" fmla="*/ 7933331 w 14107165"/>
              <a:gd name="connsiteY8" fmla="*/ 17616602 h 18703324"/>
              <a:gd name="connsiteX9" fmla="*/ 8194216 w 14107165"/>
              <a:gd name="connsiteY9" fmla="*/ 18703324 h 18703324"/>
              <a:gd name="connsiteX10" fmla="*/ 8545005 w 14107165"/>
              <a:gd name="connsiteY10" fmla="*/ 17603760 h 18703324"/>
              <a:gd name="connsiteX11" fmla="*/ 9393623 w 14107165"/>
              <a:gd name="connsiteY11" fmla="*/ 17590337 h 18703324"/>
              <a:gd name="connsiteX12" fmla="*/ 10545968 w 14107165"/>
              <a:gd name="connsiteY12" fmla="*/ 17613243 h 18703324"/>
              <a:gd name="connsiteX13" fmla="*/ 13886952 w 14107165"/>
              <a:gd name="connsiteY13" fmla="*/ 17612135 h 18703324"/>
              <a:gd name="connsiteX14" fmla="*/ 13954051 w 14107165"/>
              <a:gd name="connsiteY14" fmla="*/ 12465444 h 18703324"/>
              <a:gd name="connsiteX15" fmla="*/ 13948029 w 14107165"/>
              <a:gd name="connsiteY15" fmla="*/ 1691913 h 18703324"/>
              <a:gd name="connsiteX16" fmla="*/ 13940756 w 14107165"/>
              <a:gd name="connsiteY16" fmla="*/ 502943 h 18703324"/>
              <a:gd name="connsiteX17" fmla="*/ 13882712 w 14107165"/>
              <a:gd name="connsiteY17" fmla="*/ 83974 h 18703324"/>
              <a:gd name="connsiteX18" fmla="*/ 11092331 w 14107165"/>
              <a:gd name="connsiteY18" fmla="*/ 73099 h 18703324"/>
              <a:gd name="connsiteX19" fmla="*/ 7160428 w 14107165"/>
              <a:gd name="connsiteY19" fmla="*/ 67228 h 18703324"/>
              <a:gd name="connsiteX20" fmla="*/ 1705712 w 14107165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0290558 w 13851755"/>
              <a:gd name="connsiteY12" fmla="*/ 17613243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502943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2155859 w 13851755"/>
              <a:gd name="connsiteY12" fmla="*/ 17613245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502943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2155859 w 13851755"/>
              <a:gd name="connsiteY12" fmla="*/ 17613245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502943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2956353 w 13851755"/>
              <a:gd name="connsiteY12" fmla="*/ 17637139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502943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2956353 w 13851755"/>
              <a:gd name="connsiteY12" fmla="*/ 17637139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502943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700366"/>
              <a:gd name="connsiteY0" fmla="*/ 0 h 18703324"/>
              <a:gd name="connsiteX1" fmla="*/ 41032 w 13700366"/>
              <a:gd name="connsiteY1" fmla="*/ 6249 h 18703324"/>
              <a:gd name="connsiteX2" fmla="*/ 72557 w 13700366"/>
              <a:gd name="connsiteY2" fmla="*/ 9356805 h 18703324"/>
              <a:gd name="connsiteX3" fmla="*/ 48001 w 13700366"/>
              <a:gd name="connsiteY3" fmla="*/ 12692177 h 18703324"/>
              <a:gd name="connsiteX4" fmla="*/ 41805 w 13700366"/>
              <a:gd name="connsiteY4" fmla="*/ 16397176 h 18703324"/>
              <a:gd name="connsiteX5" fmla="*/ 117346 w 13700366"/>
              <a:gd name="connsiteY5" fmla="*/ 17667454 h 18703324"/>
              <a:gd name="connsiteX6" fmla="*/ 4847470 w 13700366"/>
              <a:gd name="connsiteY6" fmla="*/ 17613612 h 18703324"/>
              <a:gd name="connsiteX7" fmla="*/ 7434963 w 13700366"/>
              <a:gd name="connsiteY7" fmla="*/ 17592884 h 18703324"/>
              <a:gd name="connsiteX8" fmla="*/ 7677921 w 13700366"/>
              <a:gd name="connsiteY8" fmla="*/ 17616602 h 18703324"/>
              <a:gd name="connsiteX9" fmla="*/ 7938806 w 13700366"/>
              <a:gd name="connsiteY9" fmla="*/ 18703324 h 18703324"/>
              <a:gd name="connsiteX10" fmla="*/ 8289595 w 13700366"/>
              <a:gd name="connsiteY10" fmla="*/ 17603760 h 18703324"/>
              <a:gd name="connsiteX11" fmla="*/ 9138213 w 13700366"/>
              <a:gd name="connsiteY11" fmla="*/ 17590337 h 18703324"/>
              <a:gd name="connsiteX12" fmla="*/ 12956353 w 13700366"/>
              <a:gd name="connsiteY12" fmla="*/ 17637139 h 18703324"/>
              <a:gd name="connsiteX13" fmla="*/ 13631542 w 13700366"/>
              <a:gd name="connsiteY13" fmla="*/ 17612135 h 18703324"/>
              <a:gd name="connsiteX14" fmla="*/ 13698641 w 13700366"/>
              <a:gd name="connsiteY14" fmla="*/ 12465444 h 18703324"/>
              <a:gd name="connsiteX15" fmla="*/ 13692619 w 13700366"/>
              <a:gd name="connsiteY15" fmla="*/ 1691913 h 18703324"/>
              <a:gd name="connsiteX16" fmla="*/ 13685346 w 13700366"/>
              <a:gd name="connsiteY16" fmla="*/ 502943 h 18703324"/>
              <a:gd name="connsiteX17" fmla="*/ 13627302 w 13700366"/>
              <a:gd name="connsiteY17" fmla="*/ 83974 h 18703324"/>
              <a:gd name="connsiteX18" fmla="*/ 10836921 w 13700366"/>
              <a:gd name="connsiteY18" fmla="*/ 73099 h 18703324"/>
              <a:gd name="connsiteX19" fmla="*/ 6905018 w 13700366"/>
              <a:gd name="connsiteY19" fmla="*/ 67228 h 18703324"/>
              <a:gd name="connsiteX20" fmla="*/ 1450302 w 13700366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2956353 w 13851755"/>
              <a:gd name="connsiteY12" fmla="*/ 17637139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694089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884495"/>
              <a:gd name="connsiteY0" fmla="*/ 0 h 18703324"/>
              <a:gd name="connsiteX1" fmla="*/ 41032 w 13884495"/>
              <a:gd name="connsiteY1" fmla="*/ 6249 h 18703324"/>
              <a:gd name="connsiteX2" fmla="*/ 72557 w 13884495"/>
              <a:gd name="connsiteY2" fmla="*/ 9356805 h 18703324"/>
              <a:gd name="connsiteX3" fmla="*/ 48001 w 13884495"/>
              <a:gd name="connsiteY3" fmla="*/ 12692177 h 18703324"/>
              <a:gd name="connsiteX4" fmla="*/ 41805 w 13884495"/>
              <a:gd name="connsiteY4" fmla="*/ 16397176 h 18703324"/>
              <a:gd name="connsiteX5" fmla="*/ 117346 w 13884495"/>
              <a:gd name="connsiteY5" fmla="*/ 17667454 h 18703324"/>
              <a:gd name="connsiteX6" fmla="*/ 4847470 w 13884495"/>
              <a:gd name="connsiteY6" fmla="*/ 17613612 h 18703324"/>
              <a:gd name="connsiteX7" fmla="*/ 7434963 w 13884495"/>
              <a:gd name="connsiteY7" fmla="*/ 17592884 h 18703324"/>
              <a:gd name="connsiteX8" fmla="*/ 7677921 w 13884495"/>
              <a:gd name="connsiteY8" fmla="*/ 17616602 h 18703324"/>
              <a:gd name="connsiteX9" fmla="*/ 7938806 w 13884495"/>
              <a:gd name="connsiteY9" fmla="*/ 18703324 h 18703324"/>
              <a:gd name="connsiteX10" fmla="*/ 8289595 w 13884495"/>
              <a:gd name="connsiteY10" fmla="*/ 17603760 h 18703324"/>
              <a:gd name="connsiteX11" fmla="*/ 9138213 w 13884495"/>
              <a:gd name="connsiteY11" fmla="*/ 17590337 h 18703324"/>
              <a:gd name="connsiteX12" fmla="*/ 12956353 w 13884495"/>
              <a:gd name="connsiteY12" fmla="*/ 17637139 h 18703324"/>
              <a:gd name="connsiteX13" fmla="*/ 13631542 w 13884495"/>
              <a:gd name="connsiteY13" fmla="*/ 17612135 h 18703324"/>
              <a:gd name="connsiteX14" fmla="*/ 13698641 w 13884495"/>
              <a:gd name="connsiteY14" fmla="*/ 12465444 h 18703324"/>
              <a:gd name="connsiteX15" fmla="*/ 13692619 w 13884495"/>
              <a:gd name="connsiteY15" fmla="*/ 1691913 h 18703324"/>
              <a:gd name="connsiteX16" fmla="*/ 13685346 w 13884495"/>
              <a:gd name="connsiteY16" fmla="*/ 694089 h 18703324"/>
              <a:gd name="connsiteX17" fmla="*/ 13672612 w 13884495"/>
              <a:gd name="connsiteY17" fmla="*/ 60080 h 18703324"/>
              <a:gd name="connsiteX18" fmla="*/ 10836921 w 13884495"/>
              <a:gd name="connsiteY18" fmla="*/ 73099 h 18703324"/>
              <a:gd name="connsiteX19" fmla="*/ 6905018 w 13884495"/>
              <a:gd name="connsiteY19" fmla="*/ 67228 h 18703324"/>
              <a:gd name="connsiteX20" fmla="*/ 1450302 w 13884495"/>
              <a:gd name="connsiteY20" fmla="*/ 0 h 18703324"/>
              <a:gd name="connsiteX0" fmla="*/ 1450302 w 13703294"/>
              <a:gd name="connsiteY0" fmla="*/ 0 h 18703324"/>
              <a:gd name="connsiteX1" fmla="*/ 41032 w 13703294"/>
              <a:gd name="connsiteY1" fmla="*/ 6249 h 18703324"/>
              <a:gd name="connsiteX2" fmla="*/ 72557 w 13703294"/>
              <a:gd name="connsiteY2" fmla="*/ 9356805 h 18703324"/>
              <a:gd name="connsiteX3" fmla="*/ 48001 w 13703294"/>
              <a:gd name="connsiteY3" fmla="*/ 12692177 h 18703324"/>
              <a:gd name="connsiteX4" fmla="*/ 41805 w 13703294"/>
              <a:gd name="connsiteY4" fmla="*/ 16397176 h 18703324"/>
              <a:gd name="connsiteX5" fmla="*/ 117346 w 13703294"/>
              <a:gd name="connsiteY5" fmla="*/ 17667454 h 18703324"/>
              <a:gd name="connsiteX6" fmla="*/ 4847470 w 13703294"/>
              <a:gd name="connsiteY6" fmla="*/ 17613612 h 18703324"/>
              <a:gd name="connsiteX7" fmla="*/ 7434963 w 13703294"/>
              <a:gd name="connsiteY7" fmla="*/ 17592884 h 18703324"/>
              <a:gd name="connsiteX8" fmla="*/ 7677921 w 13703294"/>
              <a:gd name="connsiteY8" fmla="*/ 17616602 h 18703324"/>
              <a:gd name="connsiteX9" fmla="*/ 7938806 w 13703294"/>
              <a:gd name="connsiteY9" fmla="*/ 18703324 h 18703324"/>
              <a:gd name="connsiteX10" fmla="*/ 8289595 w 13703294"/>
              <a:gd name="connsiteY10" fmla="*/ 17603760 h 18703324"/>
              <a:gd name="connsiteX11" fmla="*/ 9138213 w 13703294"/>
              <a:gd name="connsiteY11" fmla="*/ 17590337 h 18703324"/>
              <a:gd name="connsiteX12" fmla="*/ 12956353 w 13703294"/>
              <a:gd name="connsiteY12" fmla="*/ 17637139 h 18703324"/>
              <a:gd name="connsiteX13" fmla="*/ 13631542 w 13703294"/>
              <a:gd name="connsiteY13" fmla="*/ 17612135 h 18703324"/>
              <a:gd name="connsiteX14" fmla="*/ 13698641 w 13703294"/>
              <a:gd name="connsiteY14" fmla="*/ 12465444 h 18703324"/>
              <a:gd name="connsiteX15" fmla="*/ 13692619 w 13703294"/>
              <a:gd name="connsiteY15" fmla="*/ 1691913 h 18703324"/>
              <a:gd name="connsiteX16" fmla="*/ 13685346 w 13703294"/>
              <a:gd name="connsiteY16" fmla="*/ 694089 h 18703324"/>
              <a:gd name="connsiteX17" fmla="*/ 13672612 w 13703294"/>
              <a:gd name="connsiteY17" fmla="*/ 60080 h 18703324"/>
              <a:gd name="connsiteX18" fmla="*/ 10836921 w 13703294"/>
              <a:gd name="connsiteY18" fmla="*/ 73099 h 18703324"/>
              <a:gd name="connsiteX19" fmla="*/ 6905018 w 13703294"/>
              <a:gd name="connsiteY19" fmla="*/ 67228 h 18703324"/>
              <a:gd name="connsiteX20" fmla="*/ 1450302 w 13703294"/>
              <a:gd name="connsiteY20" fmla="*/ 0 h 18703324"/>
              <a:gd name="connsiteX0" fmla="*/ 1450302 w 13703294"/>
              <a:gd name="connsiteY0" fmla="*/ 123918 h 18827242"/>
              <a:gd name="connsiteX1" fmla="*/ 41032 w 13703294"/>
              <a:gd name="connsiteY1" fmla="*/ 130167 h 18827242"/>
              <a:gd name="connsiteX2" fmla="*/ 72557 w 13703294"/>
              <a:gd name="connsiteY2" fmla="*/ 9480723 h 18827242"/>
              <a:gd name="connsiteX3" fmla="*/ 48001 w 13703294"/>
              <a:gd name="connsiteY3" fmla="*/ 12816095 h 18827242"/>
              <a:gd name="connsiteX4" fmla="*/ 41805 w 13703294"/>
              <a:gd name="connsiteY4" fmla="*/ 16521094 h 18827242"/>
              <a:gd name="connsiteX5" fmla="*/ 117346 w 13703294"/>
              <a:gd name="connsiteY5" fmla="*/ 17791372 h 18827242"/>
              <a:gd name="connsiteX6" fmla="*/ 4847470 w 13703294"/>
              <a:gd name="connsiteY6" fmla="*/ 17737530 h 18827242"/>
              <a:gd name="connsiteX7" fmla="*/ 7434963 w 13703294"/>
              <a:gd name="connsiteY7" fmla="*/ 17716802 h 18827242"/>
              <a:gd name="connsiteX8" fmla="*/ 7677921 w 13703294"/>
              <a:gd name="connsiteY8" fmla="*/ 17740520 h 18827242"/>
              <a:gd name="connsiteX9" fmla="*/ 7938806 w 13703294"/>
              <a:gd name="connsiteY9" fmla="*/ 18827242 h 18827242"/>
              <a:gd name="connsiteX10" fmla="*/ 8289595 w 13703294"/>
              <a:gd name="connsiteY10" fmla="*/ 17727678 h 18827242"/>
              <a:gd name="connsiteX11" fmla="*/ 9138213 w 13703294"/>
              <a:gd name="connsiteY11" fmla="*/ 17714255 h 18827242"/>
              <a:gd name="connsiteX12" fmla="*/ 12956353 w 13703294"/>
              <a:gd name="connsiteY12" fmla="*/ 17761057 h 18827242"/>
              <a:gd name="connsiteX13" fmla="*/ 13631542 w 13703294"/>
              <a:gd name="connsiteY13" fmla="*/ 17736053 h 18827242"/>
              <a:gd name="connsiteX14" fmla="*/ 13698641 w 13703294"/>
              <a:gd name="connsiteY14" fmla="*/ 12589362 h 18827242"/>
              <a:gd name="connsiteX15" fmla="*/ 13692619 w 13703294"/>
              <a:gd name="connsiteY15" fmla="*/ 1815831 h 18827242"/>
              <a:gd name="connsiteX16" fmla="*/ 13685346 w 13703294"/>
              <a:gd name="connsiteY16" fmla="*/ 818007 h 18827242"/>
              <a:gd name="connsiteX17" fmla="*/ 13672612 w 13703294"/>
              <a:gd name="connsiteY17" fmla="*/ 183998 h 18827242"/>
              <a:gd name="connsiteX18" fmla="*/ 10836921 w 13703294"/>
              <a:gd name="connsiteY18" fmla="*/ 197017 h 18827242"/>
              <a:gd name="connsiteX19" fmla="*/ 6912570 w 13703294"/>
              <a:gd name="connsiteY19" fmla="*/ 0 h 18827242"/>
              <a:gd name="connsiteX20" fmla="*/ 1450302 w 13703294"/>
              <a:gd name="connsiteY20" fmla="*/ 123918 h 18827242"/>
              <a:gd name="connsiteX0" fmla="*/ 1462929 w 13715921"/>
              <a:gd name="connsiteY0" fmla="*/ 123918 h 18827242"/>
              <a:gd name="connsiteX1" fmla="*/ 53659 w 13715921"/>
              <a:gd name="connsiteY1" fmla="*/ 130167 h 18827242"/>
              <a:gd name="connsiteX2" fmla="*/ 24770 w 13715921"/>
              <a:gd name="connsiteY2" fmla="*/ 5299392 h 18827242"/>
              <a:gd name="connsiteX3" fmla="*/ 60628 w 13715921"/>
              <a:gd name="connsiteY3" fmla="*/ 12816095 h 18827242"/>
              <a:gd name="connsiteX4" fmla="*/ 54432 w 13715921"/>
              <a:gd name="connsiteY4" fmla="*/ 16521094 h 18827242"/>
              <a:gd name="connsiteX5" fmla="*/ 129973 w 13715921"/>
              <a:gd name="connsiteY5" fmla="*/ 17791372 h 18827242"/>
              <a:gd name="connsiteX6" fmla="*/ 4860097 w 13715921"/>
              <a:gd name="connsiteY6" fmla="*/ 17737530 h 18827242"/>
              <a:gd name="connsiteX7" fmla="*/ 7447590 w 13715921"/>
              <a:gd name="connsiteY7" fmla="*/ 17716802 h 18827242"/>
              <a:gd name="connsiteX8" fmla="*/ 7690548 w 13715921"/>
              <a:gd name="connsiteY8" fmla="*/ 17740520 h 18827242"/>
              <a:gd name="connsiteX9" fmla="*/ 7951433 w 13715921"/>
              <a:gd name="connsiteY9" fmla="*/ 18827242 h 18827242"/>
              <a:gd name="connsiteX10" fmla="*/ 8302222 w 13715921"/>
              <a:gd name="connsiteY10" fmla="*/ 17727678 h 18827242"/>
              <a:gd name="connsiteX11" fmla="*/ 9150840 w 13715921"/>
              <a:gd name="connsiteY11" fmla="*/ 17714255 h 18827242"/>
              <a:gd name="connsiteX12" fmla="*/ 12968980 w 13715921"/>
              <a:gd name="connsiteY12" fmla="*/ 17761057 h 18827242"/>
              <a:gd name="connsiteX13" fmla="*/ 13644169 w 13715921"/>
              <a:gd name="connsiteY13" fmla="*/ 17736053 h 18827242"/>
              <a:gd name="connsiteX14" fmla="*/ 13711268 w 13715921"/>
              <a:gd name="connsiteY14" fmla="*/ 12589362 h 18827242"/>
              <a:gd name="connsiteX15" fmla="*/ 13705246 w 13715921"/>
              <a:gd name="connsiteY15" fmla="*/ 1815831 h 18827242"/>
              <a:gd name="connsiteX16" fmla="*/ 13697973 w 13715921"/>
              <a:gd name="connsiteY16" fmla="*/ 818007 h 18827242"/>
              <a:gd name="connsiteX17" fmla="*/ 13685239 w 13715921"/>
              <a:gd name="connsiteY17" fmla="*/ 183998 h 18827242"/>
              <a:gd name="connsiteX18" fmla="*/ 10849548 w 13715921"/>
              <a:gd name="connsiteY18" fmla="*/ 197017 h 18827242"/>
              <a:gd name="connsiteX19" fmla="*/ 6925197 w 13715921"/>
              <a:gd name="connsiteY19" fmla="*/ 0 h 18827242"/>
              <a:gd name="connsiteX20" fmla="*/ 1462929 w 13715921"/>
              <a:gd name="connsiteY20" fmla="*/ 123918 h 18827242"/>
              <a:gd name="connsiteX0" fmla="*/ 1462929 w 13715921"/>
              <a:gd name="connsiteY0" fmla="*/ 123918 h 18827242"/>
              <a:gd name="connsiteX1" fmla="*/ 53659 w 13715921"/>
              <a:gd name="connsiteY1" fmla="*/ 130167 h 18827242"/>
              <a:gd name="connsiteX2" fmla="*/ 24770 w 13715921"/>
              <a:gd name="connsiteY2" fmla="*/ 5299392 h 18827242"/>
              <a:gd name="connsiteX3" fmla="*/ 60628 w 13715921"/>
              <a:gd name="connsiteY3" fmla="*/ 12816095 h 18827242"/>
              <a:gd name="connsiteX4" fmla="*/ 54432 w 13715921"/>
              <a:gd name="connsiteY4" fmla="*/ 16521094 h 18827242"/>
              <a:gd name="connsiteX5" fmla="*/ 129973 w 13715921"/>
              <a:gd name="connsiteY5" fmla="*/ 17791372 h 18827242"/>
              <a:gd name="connsiteX6" fmla="*/ 4860097 w 13715921"/>
              <a:gd name="connsiteY6" fmla="*/ 17737530 h 18827242"/>
              <a:gd name="connsiteX7" fmla="*/ 7447590 w 13715921"/>
              <a:gd name="connsiteY7" fmla="*/ 17716802 h 18827242"/>
              <a:gd name="connsiteX8" fmla="*/ 7690548 w 13715921"/>
              <a:gd name="connsiteY8" fmla="*/ 17740520 h 18827242"/>
              <a:gd name="connsiteX9" fmla="*/ 7951433 w 13715921"/>
              <a:gd name="connsiteY9" fmla="*/ 18827242 h 18827242"/>
              <a:gd name="connsiteX10" fmla="*/ 8302222 w 13715921"/>
              <a:gd name="connsiteY10" fmla="*/ 17727678 h 18827242"/>
              <a:gd name="connsiteX11" fmla="*/ 9150840 w 13715921"/>
              <a:gd name="connsiteY11" fmla="*/ 17714255 h 18827242"/>
              <a:gd name="connsiteX12" fmla="*/ 12968980 w 13715921"/>
              <a:gd name="connsiteY12" fmla="*/ 17761057 h 18827242"/>
              <a:gd name="connsiteX13" fmla="*/ 13644169 w 13715921"/>
              <a:gd name="connsiteY13" fmla="*/ 17736053 h 18827242"/>
              <a:gd name="connsiteX14" fmla="*/ 13711268 w 13715921"/>
              <a:gd name="connsiteY14" fmla="*/ 12589362 h 18827242"/>
              <a:gd name="connsiteX15" fmla="*/ 13705246 w 13715921"/>
              <a:gd name="connsiteY15" fmla="*/ 1815831 h 18827242"/>
              <a:gd name="connsiteX16" fmla="*/ 13697973 w 13715921"/>
              <a:gd name="connsiteY16" fmla="*/ 818007 h 18827242"/>
              <a:gd name="connsiteX17" fmla="*/ 13685239 w 13715921"/>
              <a:gd name="connsiteY17" fmla="*/ 183998 h 18827242"/>
              <a:gd name="connsiteX18" fmla="*/ 10849548 w 13715921"/>
              <a:gd name="connsiteY18" fmla="*/ 197017 h 18827242"/>
              <a:gd name="connsiteX19" fmla="*/ 6925197 w 13715921"/>
              <a:gd name="connsiteY19" fmla="*/ 0 h 18827242"/>
              <a:gd name="connsiteX20" fmla="*/ 1462929 w 13715921"/>
              <a:gd name="connsiteY20" fmla="*/ 123918 h 18827242"/>
              <a:gd name="connsiteX0" fmla="*/ 1634507 w 13887499"/>
              <a:gd name="connsiteY0" fmla="*/ 123918 h 18827242"/>
              <a:gd name="connsiteX1" fmla="*/ 225237 w 13887499"/>
              <a:gd name="connsiteY1" fmla="*/ 130167 h 18827242"/>
              <a:gd name="connsiteX2" fmla="*/ 0 w 13887499"/>
              <a:gd name="connsiteY2" fmla="*/ 3005632 h 18827242"/>
              <a:gd name="connsiteX3" fmla="*/ 232206 w 13887499"/>
              <a:gd name="connsiteY3" fmla="*/ 12816095 h 18827242"/>
              <a:gd name="connsiteX4" fmla="*/ 226010 w 13887499"/>
              <a:gd name="connsiteY4" fmla="*/ 16521094 h 18827242"/>
              <a:gd name="connsiteX5" fmla="*/ 301551 w 13887499"/>
              <a:gd name="connsiteY5" fmla="*/ 17791372 h 18827242"/>
              <a:gd name="connsiteX6" fmla="*/ 5031675 w 13887499"/>
              <a:gd name="connsiteY6" fmla="*/ 17737530 h 18827242"/>
              <a:gd name="connsiteX7" fmla="*/ 7619168 w 13887499"/>
              <a:gd name="connsiteY7" fmla="*/ 17716802 h 18827242"/>
              <a:gd name="connsiteX8" fmla="*/ 7862126 w 13887499"/>
              <a:gd name="connsiteY8" fmla="*/ 17740520 h 18827242"/>
              <a:gd name="connsiteX9" fmla="*/ 8123011 w 13887499"/>
              <a:gd name="connsiteY9" fmla="*/ 18827242 h 18827242"/>
              <a:gd name="connsiteX10" fmla="*/ 8473800 w 13887499"/>
              <a:gd name="connsiteY10" fmla="*/ 17727678 h 18827242"/>
              <a:gd name="connsiteX11" fmla="*/ 9322418 w 13887499"/>
              <a:gd name="connsiteY11" fmla="*/ 17714255 h 18827242"/>
              <a:gd name="connsiteX12" fmla="*/ 13140558 w 13887499"/>
              <a:gd name="connsiteY12" fmla="*/ 17761057 h 18827242"/>
              <a:gd name="connsiteX13" fmla="*/ 13815747 w 13887499"/>
              <a:gd name="connsiteY13" fmla="*/ 17736053 h 18827242"/>
              <a:gd name="connsiteX14" fmla="*/ 13882846 w 13887499"/>
              <a:gd name="connsiteY14" fmla="*/ 12589362 h 18827242"/>
              <a:gd name="connsiteX15" fmla="*/ 13876824 w 13887499"/>
              <a:gd name="connsiteY15" fmla="*/ 1815831 h 18827242"/>
              <a:gd name="connsiteX16" fmla="*/ 13869551 w 13887499"/>
              <a:gd name="connsiteY16" fmla="*/ 818007 h 18827242"/>
              <a:gd name="connsiteX17" fmla="*/ 13856817 w 13887499"/>
              <a:gd name="connsiteY17" fmla="*/ 183998 h 18827242"/>
              <a:gd name="connsiteX18" fmla="*/ 11021126 w 13887499"/>
              <a:gd name="connsiteY18" fmla="*/ 197017 h 18827242"/>
              <a:gd name="connsiteX19" fmla="*/ 7096775 w 13887499"/>
              <a:gd name="connsiteY19" fmla="*/ 0 h 18827242"/>
              <a:gd name="connsiteX20" fmla="*/ 1634507 w 13887499"/>
              <a:gd name="connsiteY20" fmla="*/ 123918 h 18827242"/>
              <a:gd name="connsiteX0" fmla="*/ 1543884 w 13796876"/>
              <a:gd name="connsiteY0" fmla="*/ 123918 h 18827242"/>
              <a:gd name="connsiteX1" fmla="*/ 134614 w 13796876"/>
              <a:gd name="connsiteY1" fmla="*/ 130167 h 18827242"/>
              <a:gd name="connsiteX2" fmla="*/ 0 w 13796876"/>
              <a:gd name="connsiteY2" fmla="*/ 3005632 h 18827242"/>
              <a:gd name="connsiteX3" fmla="*/ 141583 w 13796876"/>
              <a:gd name="connsiteY3" fmla="*/ 12816095 h 18827242"/>
              <a:gd name="connsiteX4" fmla="*/ 135387 w 13796876"/>
              <a:gd name="connsiteY4" fmla="*/ 16521094 h 18827242"/>
              <a:gd name="connsiteX5" fmla="*/ 210928 w 13796876"/>
              <a:gd name="connsiteY5" fmla="*/ 17791372 h 18827242"/>
              <a:gd name="connsiteX6" fmla="*/ 4941052 w 13796876"/>
              <a:gd name="connsiteY6" fmla="*/ 17737530 h 18827242"/>
              <a:gd name="connsiteX7" fmla="*/ 7528545 w 13796876"/>
              <a:gd name="connsiteY7" fmla="*/ 17716802 h 18827242"/>
              <a:gd name="connsiteX8" fmla="*/ 7771503 w 13796876"/>
              <a:gd name="connsiteY8" fmla="*/ 17740520 h 18827242"/>
              <a:gd name="connsiteX9" fmla="*/ 8032388 w 13796876"/>
              <a:gd name="connsiteY9" fmla="*/ 18827242 h 18827242"/>
              <a:gd name="connsiteX10" fmla="*/ 8383177 w 13796876"/>
              <a:gd name="connsiteY10" fmla="*/ 17727678 h 18827242"/>
              <a:gd name="connsiteX11" fmla="*/ 9231795 w 13796876"/>
              <a:gd name="connsiteY11" fmla="*/ 17714255 h 18827242"/>
              <a:gd name="connsiteX12" fmla="*/ 13049935 w 13796876"/>
              <a:gd name="connsiteY12" fmla="*/ 17761057 h 18827242"/>
              <a:gd name="connsiteX13" fmla="*/ 13725124 w 13796876"/>
              <a:gd name="connsiteY13" fmla="*/ 17736053 h 18827242"/>
              <a:gd name="connsiteX14" fmla="*/ 13792223 w 13796876"/>
              <a:gd name="connsiteY14" fmla="*/ 12589362 h 18827242"/>
              <a:gd name="connsiteX15" fmla="*/ 13786201 w 13796876"/>
              <a:gd name="connsiteY15" fmla="*/ 1815831 h 18827242"/>
              <a:gd name="connsiteX16" fmla="*/ 13778928 w 13796876"/>
              <a:gd name="connsiteY16" fmla="*/ 818007 h 18827242"/>
              <a:gd name="connsiteX17" fmla="*/ 13766194 w 13796876"/>
              <a:gd name="connsiteY17" fmla="*/ 183998 h 18827242"/>
              <a:gd name="connsiteX18" fmla="*/ 10930503 w 13796876"/>
              <a:gd name="connsiteY18" fmla="*/ 197017 h 18827242"/>
              <a:gd name="connsiteX19" fmla="*/ 7006152 w 13796876"/>
              <a:gd name="connsiteY19" fmla="*/ 0 h 18827242"/>
              <a:gd name="connsiteX20" fmla="*/ 1543884 w 13796876"/>
              <a:gd name="connsiteY20" fmla="*/ 123918 h 18827242"/>
              <a:gd name="connsiteX0" fmla="*/ 1543884 w 13796876"/>
              <a:gd name="connsiteY0" fmla="*/ 123918 h 18827242"/>
              <a:gd name="connsiteX1" fmla="*/ 134614 w 13796876"/>
              <a:gd name="connsiteY1" fmla="*/ 130167 h 18827242"/>
              <a:gd name="connsiteX2" fmla="*/ 0 w 13796876"/>
              <a:gd name="connsiteY2" fmla="*/ 2264943 h 18827242"/>
              <a:gd name="connsiteX3" fmla="*/ 141583 w 13796876"/>
              <a:gd name="connsiteY3" fmla="*/ 12816095 h 18827242"/>
              <a:gd name="connsiteX4" fmla="*/ 135387 w 13796876"/>
              <a:gd name="connsiteY4" fmla="*/ 16521094 h 18827242"/>
              <a:gd name="connsiteX5" fmla="*/ 210928 w 13796876"/>
              <a:gd name="connsiteY5" fmla="*/ 17791372 h 18827242"/>
              <a:gd name="connsiteX6" fmla="*/ 4941052 w 13796876"/>
              <a:gd name="connsiteY6" fmla="*/ 17737530 h 18827242"/>
              <a:gd name="connsiteX7" fmla="*/ 7528545 w 13796876"/>
              <a:gd name="connsiteY7" fmla="*/ 17716802 h 18827242"/>
              <a:gd name="connsiteX8" fmla="*/ 7771503 w 13796876"/>
              <a:gd name="connsiteY8" fmla="*/ 17740520 h 18827242"/>
              <a:gd name="connsiteX9" fmla="*/ 8032388 w 13796876"/>
              <a:gd name="connsiteY9" fmla="*/ 18827242 h 18827242"/>
              <a:gd name="connsiteX10" fmla="*/ 8383177 w 13796876"/>
              <a:gd name="connsiteY10" fmla="*/ 17727678 h 18827242"/>
              <a:gd name="connsiteX11" fmla="*/ 9231795 w 13796876"/>
              <a:gd name="connsiteY11" fmla="*/ 17714255 h 18827242"/>
              <a:gd name="connsiteX12" fmla="*/ 13049935 w 13796876"/>
              <a:gd name="connsiteY12" fmla="*/ 17761057 h 18827242"/>
              <a:gd name="connsiteX13" fmla="*/ 13725124 w 13796876"/>
              <a:gd name="connsiteY13" fmla="*/ 17736053 h 18827242"/>
              <a:gd name="connsiteX14" fmla="*/ 13792223 w 13796876"/>
              <a:gd name="connsiteY14" fmla="*/ 12589362 h 18827242"/>
              <a:gd name="connsiteX15" fmla="*/ 13786201 w 13796876"/>
              <a:gd name="connsiteY15" fmla="*/ 1815831 h 18827242"/>
              <a:gd name="connsiteX16" fmla="*/ 13778928 w 13796876"/>
              <a:gd name="connsiteY16" fmla="*/ 818007 h 18827242"/>
              <a:gd name="connsiteX17" fmla="*/ 13766194 w 13796876"/>
              <a:gd name="connsiteY17" fmla="*/ 183998 h 18827242"/>
              <a:gd name="connsiteX18" fmla="*/ 10930503 w 13796876"/>
              <a:gd name="connsiteY18" fmla="*/ 197017 h 18827242"/>
              <a:gd name="connsiteX19" fmla="*/ 7006152 w 13796876"/>
              <a:gd name="connsiteY19" fmla="*/ 0 h 18827242"/>
              <a:gd name="connsiteX20" fmla="*/ 1543884 w 13796876"/>
              <a:gd name="connsiteY20" fmla="*/ 123918 h 18827242"/>
              <a:gd name="connsiteX0" fmla="*/ 1506125 w 13759117"/>
              <a:gd name="connsiteY0" fmla="*/ 123918 h 18827242"/>
              <a:gd name="connsiteX1" fmla="*/ 96855 w 13759117"/>
              <a:gd name="connsiteY1" fmla="*/ 130167 h 18827242"/>
              <a:gd name="connsiteX2" fmla="*/ 0 w 13759117"/>
              <a:gd name="connsiteY2" fmla="*/ 2217156 h 18827242"/>
              <a:gd name="connsiteX3" fmla="*/ 103824 w 13759117"/>
              <a:gd name="connsiteY3" fmla="*/ 12816095 h 18827242"/>
              <a:gd name="connsiteX4" fmla="*/ 97628 w 13759117"/>
              <a:gd name="connsiteY4" fmla="*/ 16521094 h 18827242"/>
              <a:gd name="connsiteX5" fmla="*/ 173169 w 13759117"/>
              <a:gd name="connsiteY5" fmla="*/ 17791372 h 18827242"/>
              <a:gd name="connsiteX6" fmla="*/ 4903293 w 13759117"/>
              <a:gd name="connsiteY6" fmla="*/ 17737530 h 18827242"/>
              <a:gd name="connsiteX7" fmla="*/ 7490786 w 13759117"/>
              <a:gd name="connsiteY7" fmla="*/ 17716802 h 18827242"/>
              <a:gd name="connsiteX8" fmla="*/ 7733744 w 13759117"/>
              <a:gd name="connsiteY8" fmla="*/ 17740520 h 18827242"/>
              <a:gd name="connsiteX9" fmla="*/ 7994629 w 13759117"/>
              <a:gd name="connsiteY9" fmla="*/ 18827242 h 18827242"/>
              <a:gd name="connsiteX10" fmla="*/ 8345418 w 13759117"/>
              <a:gd name="connsiteY10" fmla="*/ 17727678 h 18827242"/>
              <a:gd name="connsiteX11" fmla="*/ 9194036 w 13759117"/>
              <a:gd name="connsiteY11" fmla="*/ 17714255 h 18827242"/>
              <a:gd name="connsiteX12" fmla="*/ 13012176 w 13759117"/>
              <a:gd name="connsiteY12" fmla="*/ 17761057 h 18827242"/>
              <a:gd name="connsiteX13" fmla="*/ 13687365 w 13759117"/>
              <a:gd name="connsiteY13" fmla="*/ 17736053 h 18827242"/>
              <a:gd name="connsiteX14" fmla="*/ 13754464 w 13759117"/>
              <a:gd name="connsiteY14" fmla="*/ 12589362 h 18827242"/>
              <a:gd name="connsiteX15" fmla="*/ 13748442 w 13759117"/>
              <a:gd name="connsiteY15" fmla="*/ 1815831 h 18827242"/>
              <a:gd name="connsiteX16" fmla="*/ 13741169 w 13759117"/>
              <a:gd name="connsiteY16" fmla="*/ 818007 h 18827242"/>
              <a:gd name="connsiteX17" fmla="*/ 13728435 w 13759117"/>
              <a:gd name="connsiteY17" fmla="*/ 183998 h 18827242"/>
              <a:gd name="connsiteX18" fmla="*/ 10892744 w 13759117"/>
              <a:gd name="connsiteY18" fmla="*/ 197017 h 18827242"/>
              <a:gd name="connsiteX19" fmla="*/ 6968393 w 13759117"/>
              <a:gd name="connsiteY19" fmla="*/ 0 h 18827242"/>
              <a:gd name="connsiteX20" fmla="*/ 1506125 w 13759117"/>
              <a:gd name="connsiteY20" fmla="*/ 123918 h 18827242"/>
              <a:gd name="connsiteX0" fmla="*/ 1475995 w 13728987"/>
              <a:gd name="connsiteY0" fmla="*/ 123918 h 18827242"/>
              <a:gd name="connsiteX1" fmla="*/ 66725 w 13728987"/>
              <a:gd name="connsiteY1" fmla="*/ 130167 h 18827242"/>
              <a:gd name="connsiteX2" fmla="*/ 77 w 13728987"/>
              <a:gd name="connsiteY2" fmla="*/ 1715395 h 18827242"/>
              <a:gd name="connsiteX3" fmla="*/ 73694 w 13728987"/>
              <a:gd name="connsiteY3" fmla="*/ 12816095 h 18827242"/>
              <a:gd name="connsiteX4" fmla="*/ 67498 w 13728987"/>
              <a:gd name="connsiteY4" fmla="*/ 16521094 h 18827242"/>
              <a:gd name="connsiteX5" fmla="*/ 143039 w 13728987"/>
              <a:gd name="connsiteY5" fmla="*/ 17791372 h 18827242"/>
              <a:gd name="connsiteX6" fmla="*/ 4873163 w 13728987"/>
              <a:gd name="connsiteY6" fmla="*/ 17737530 h 18827242"/>
              <a:gd name="connsiteX7" fmla="*/ 7460656 w 13728987"/>
              <a:gd name="connsiteY7" fmla="*/ 17716802 h 18827242"/>
              <a:gd name="connsiteX8" fmla="*/ 7703614 w 13728987"/>
              <a:gd name="connsiteY8" fmla="*/ 17740520 h 18827242"/>
              <a:gd name="connsiteX9" fmla="*/ 7964499 w 13728987"/>
              <a:gd name="connsiteY9" fmla="*/ 18827242 h 18827242"/>
              <a:gd name="connsiteX10" fmla="*/ 8315288 w 13728987"/>
              <a:gd name="connsiteY10" fmla="*/ 17727678 h 18827242"/>
              <a:gd name="connsiteX11" fmla="*/ 9163906 w 13728987"/>
              <a:gd name="connsiteY11" fmla="*/ 17714255 h 18827242"/>
              <a:gd name="connsiteX12" fmla="*/ 12982046 w 13728987"/>
              <a:gd name="connsiteY12" fmla="*/ 17761057 h 18827242"/>
              <a:gd name="connsiteX13" fmla="*/ 13657235 w 13728987"/>
              <a:gd name="connsiteY13" fmla="*/ 17736053 h 18827242"/>
              <a:gd name="connsiteX14" fmla="*/ 13724334 w 13728987"/>
              <a:gd name="connsiteY14" fmla="*/ 12589362 h 18827242"/>
              <a:gd name="connsiteX15" fmla="*/ 13718312 w 13728987"/>
              <a:gd name="connsiteY15" fmla="*/ 1815831 h 18827242"/>
              <a:gd name="connsiteX16" fmla="*/ 13711039 w 13728987"/>
              <a:gd name="connsiteY16" fmla="*/ 818007 h 18827242"/>
              <a:gd name="connsiteX17" fmla="*/ 13698305 w 13728987"/>
              <a:gd name="connsiteY17" fmla="*/ 183998 h 18827242"/>
              <a:gd name="connsiteX18" fmla="*/ 10862614 w 13728987"/>
              <a:gd name="connsiteY18" fmla="*/ 197017 h 18827242"/>
              <a:gd name="connsiteX19" fmla="*/ 6938263 w 13728987"/>
              <a:gd name="connsiteY19" fmla="*/ 0 h 18827242"/>
              <a:gd name="connsiteX20" fmla="*/ 1475995 w 13728987"/>
              <a:gd name="connsiteY20" fmla="*/ 123918 h 18827242"/>
              <a:gd name="connsiteX0" fmla="*/ 1475995 w 13728987"/>
              <a:gd name="connsiteY0" fmla="*/ 123918 h 18827242"/>
              <a:gd name="connsiteX1" fmla="*/ 66725 w 13728987"/>
              <a:gd name="connsiteY1" fmla="*/ 130167 h 18827242"/>
              <a:gd name="connsiteX2" fmla="*/ 77 w 13728987"/>
              <a:gd name="connsiteY2" fmla="*/ 1715395 h 18827242"/>
              <a:gd name="connsiteX3" fmla="*/ 43487 w 13728987"/>
              <a:gd name="connsiteY3" fmla="*/ 12911667 h 18827242"/>
              <a:gd name="connsiteX4" fmla="*/ 67498 w 13728987"/>
              <a:gd name="connsiteY4" fmla="*/ 16521094 h 18827242"/>
              <a:gd name="connsiteX5" fmla="*/ 143039 w 13728987"/>
              <a:gd name="connsiteY5" fmla="*/ 17791372 h 18827242"/>
              <a:gd name="connsiteX6" fmla="*/ 4873163 w 13728987"/>
              <a:gd name="connsiteY6" fmla="*/ 17737530 h 18827242"/>
              <a:gd name="connsiteX7" fmla="*/ 7460656 w 13728987"/>
              <a:gd name="connsiteY7" fmla="*/ 17716802 h 18827242"/>
              <a:gd name="connsiteX8" fmla="*/ 7703614 w 13728987"/>
              <a:gd name="connsiteY8" fmla="*/ 17740520 h 18827242"/>
              <a:gd name="connsiteX9" fmla="*/ 7964499 w 13728987"/>
              <a:gd name="connsiteY9" fmla="*/ 18827242 h 18827242"/>
              <a:gd name="connsiteX10" fmla="*/ 8315288 w 13728987"/>
              <a:gd name="connsiteY10" fmla="*/ 17727678 h 18827242"/>
              <a:gd name="connsiteX11" fmla="*/ 9163906 w 13728987"/>
              <a:gd name="connsiteY11" fmla="*/ 17714255 h 18827242"/>
              <a:gd name="connsiteX12" fmla="*/ 12982046 w 13728987"/>
              <a:gd name="connsiteY12" fmla="*/ 17761057 h 18827242"/>
              <a:gd name="connsiteX13" fmla="*/ 13657235 w 13728987"/>
              <a:gd name="connsiteY13" fmla="*/ 17736053 h 18827242"/>
              <a:gd name="connsiteX14" fmla="*/ 13724334 w 13728987"/>
              <a:gd name="connsiteY14" fmla="*/ 12589362 h 18827242"/>
              <a:gd name="connsiteX15" fmla="*/ 13718312 w 13728987"/>
              <a:gd name="connsiteY15" fmla="*/ 1815831 h 18827242"/>
              <a:gd name="connsiteX16" fmla="*/ 13711039 w 13728987"/>
              <a:gd name="connsiteY16" fmla="*/ 818007 h 18827242"/>
              <a:gd name="connsiteX17" fmla="*/ 13698305 w 13728987"/>
              <a:gd name="connsiteY17" fmla="*/ 183998 h 18827242"/>
              <a:gd name="connsiteX18" fmla="*/ 10862614 w 13728987"/>
              <a:gd name="connsiteY18" fmla="*/ 197017 h 18827242"/>
              <a:gd name="connsiteX19" fmla="*/ 6938263 w 13728987"/>
              <a:gd name="connsiteY19" fmla="*/ 0 h 18827242"/>
              <a:gd name="connsiteX20" fmla="*/ 1475995 w 13728987"/>
              <a:gd name="connsiteY20" fmla="*/ 123918 h 18827242"/>
              <a:gd name="connsiteX0" fmla="*/ 1713939 w 13966931"/>
              <a:gd name="connsiteY0" fmla="*/ 123918 h 18827242"/>
              <a:gd name="connsiteX1" fmla="*/ 304669 w 13966931"/>
              <a:gd name="connsiteY1" fmla="*/ 130167 h 18827242"/>
              <a:gd name="connsiteX2" fmla="*/ 238021 w 13966931"/>
              <a:gd name="connsiteY2" fmla="*/ 1715395 h 18827242"/>
              <a:gd name="connsiteX3" fmla="*/ 281431 w 13966931"/>
              <a:gd name="connsiteY3" fmla="*/ 12911667 h 18827242"/>
              <a:gd name="connsiteX4" fmla="*/ 282787 w 13966931"/>
              <a:gd name="connsiteY4" fmla="*/ 16664453 h 18827242"/>
              <a:gd name="connsiteX5" fmla="*/ 380983 w 13966931"/>
              <a:gd name="connsiteY5" fmla="*/ 17791372 h 18827242"/>
              <a:gd name="connsiteX6" fmla="*/ 5111107 w 13966931"/>
              <a:gd name="connsiteY6" fmla="*/ 17737530 h 18827242"/>
              <a:gd name="connsiteX7" fmla="*/ 7698600 w 13966931"/>
              <a:gd name="connsiteY7" fmla="*/ 17716802 h 18827242"/>
              <a:gd name="connsiteX8" fmla="*/ 7941558 w 13966931"/>
              <a:gd name="connsiteY8" fmla="*/ 17740520 h 18827242"/>
              <a:gd name="connsiteX9" fmla="*/ 8202443 w 13966931"/>
              <a:gd name="connsiteY9" fmla="*/ 18827242 h 18827242"/>
              <a:gd name="connsiteX10" fmla="*/ 8553232 w 13966931"/>
              <a:gd name="connsiteY10" fmla="*/ 17727678 h 18827242"/>
              <a:gd name="connsiteX11" fmla="*/ 9401850 w 13966931"/>
              <a:gd name="connsiteY11" fmla="*/ 17714255 h 18827242"/>
              <a:gd name="connsiteX12" fmla="*/ 13219990 w 13966931"/>
              <a:gd name="connsiteY12" fmla="*/ 17761057 h 18827242"/>
              <a:gd name="connsiteX13" fmla="*/ 13895179 w 13966931"/>
              <a:gd name="connsiteY13" fmla="*/ 17736053 h 18827242"/>
              <a:gd name="connsiteX14" fmla="*/ 13962278 w 13966931"/>
              <a:gd name="connsiteY14" fmla="*/ 12589362 h 18827242"/>
              <a:gd name="connsiteX15" fmla="*/ 13956256 w 13966931"/>
              <a:gd name="connsiteY15" fmla="*/ 1815831 h 18827242"/>
              <a:gd name="connsiteX16" fmla="*/ 13948983 w 13966931"/>
              <a:gd name="connsiteY16" fmla="*/ 818007 h 18827242"/>
              <a:gd name="connsiteX17" fmla="*/ 13936249 w 13966931"/>
              <a:gd name="connsiteY17" fmla="*/ 183998 h 18827242"/>
              <a:gd name="connsiteX18" fmla="*/ 11100558 w 13966931"/>
              <a:gd name="connsiteY18" fmla="*/ 197017 h 18827242"/>
              <a:gd name="connsiteX19" fmla="*/ 7176207 w 13966931"/>
              <a:gd name="connsiteY19" fmla="*/ 0 h 18827242"/>
              <a:gd name="connsiteX20" fmla="*/ 1713939 w 13966931"/>
              <a:gd name="connsiteY20" fmla="*/ 123918 h 18827242"/>
              <a:gd name="connsiteX0" fmla="*/ 1790866 w 14043858"/>
              <a:gd name="connsiteY0" fmla="*/ 123918 h 18827242"/>
              <a:gd name="connsiteX1" fmla="*/ 381596 w 14043858"/>
              <a:gd name="connsiteY1" fmla="*/ 130167 h 18827242"/>
              <a:gd name="connsiteX2" fmla="*/ 314948 w 14043858"/>
              <a:gd name="connsiteY2" fmla="*/ 1715395 h 18827242"/>
              <a:gd name="connsiteX3" fmla="*/ 358358 w 14043858"/>
              <a:gd name="connsiteY3" fmla="*/ 12911667 h 18827242"/>
              <a:gd name="connsiteX4" fmla="*/ 359714 w 14043858"/>
              <a:gd name="connsiteY4" fmla="*/ 16664453 h 18827242"/>
              <a:gd name="connsiteX5" fmla="*/ 352184 w 14043858"/>
              <a:gd name="connsiteY5" fmla="*/ 17767479 h 18827242"/>
              <a:gd name="connsiteX6" fmla="*/ 5188034 w 14043858"/>
              <a:gd name="connsiteY6" fmla="*/ 17737530 h 18827242"/>
              <a:gd name="connsiteX7" fmla="*/ 7775527 w 14043858"/>
              <a:gd name="connsiteY7" fmla="*/ 17716802 h 18827242"/>
              <a:gd name="connsiteX8" fmla="*/ 8018485 w 14043858"/>
              <a:gd name="connsiteY8" fmla="*/ 17740520 h 18827242"/>
              <a:gd name="connsiteX9" fmla="*/ 8279370 w 14043858"/>
              <a:gd name="connsiteY9" fmla="*/ 18827242 h 18827242"/>
              <a:gd name="connsiteX10" fmla="*/ 8630159 w 14043858"/>
              <a:gd name="connsiteY10" fmla="*/ 17727678 h 18827242"/>
              <a:gd name="connsiteX11" fmla="*/ 9478777 w 14043858"/>
              <a:gd name="connsiteY11" fmla="*/ 17714255 h 18827242"/>
              <a:gd name="connsiteX12" fmla="*/ 13296917 w 14043858"/>
              <a:gd name="connsiteY12" fmla="*/ 17761057 h 18827242"/>
              <a:gd name="connsiteX13" fmla="*/ 13972106 w 14043858"/>
              <a:gd name="connsiteY13" fmla="*/ 17736053 h 18827242"/>
              <a:gd name="connsiteX14" fmla="*/ 14039205 w 14043858"/>
              <a:gd name="connsiteY14" fmla="*/ 12589362 h 18827242"/>
              <a:gd name="connsiteX15" fmla="*/ 14033183 w 14043858"/>
              <a:gd name="connsiteY15" fmla="*/ 1815831 h 18827242"/>
              <a:gd name="connsiteX16" fmla="*/ 14025910 w 14043858"/>
              <a:gd name="connsiteY16" fmla="*/ 818007 h 18827242"/>
              <a:gd name="connsiteX17" fmla="*/ 14013176 w 14043858"/>
              <a:gd name="connsiteY17" fmla="*/ 183998 h 18827242"/>
              <a:gd name="connsiteX18" fmla="*/ 11177485 w 14043858"/>
              <a:gd name="connsiteY18" fmla="*/ 197017 h 18827242"/>
              <a:gd name="connsiteX19" fmla="*/ 7253134 w 14043858"/>
              <a:gd name="connsiteY19" fmla="*/ 0 h 18827242"/>
              <a:gd name="connsiteX20" fmla="*/ 1790866 w 14043858"/>
              <a:gd name="connsiteY20" fmla="*/ 123918 h 18827242"/>
              <a:gd name="connsiteX0" fmla="*/ 1475995 w 13728987"/>
              <a:gd name="connsiteY0" fmla="*/ 123918 h 18827242"/>
              <a:gd name="connsiteX1" fmla="*/ 66725 w 13728987"/>
              <a:gd name="connsiteY1" fmla="*/ 130167 h 18827242"/>
              <a:gd name="connsiteX2" fmla="*/ 77 w 13728987"/>
              <a:gd name="connsiteY2" fmla="*/ 1715395 h 18827242"/>
              <a:gd name="connsiteX3" fmla="*/ 43487 w 13728987"/>
              <a:gd name="connsiteY3" fmla="*/ 12911667 h 18827242"/>
              <a:gd name="connsiteX4" fmla="*/ 44843 w 13728987"/>
              <a:gd name="connsiteY4" fmla="*/ 16664453 h 18827242"/>
              <a:gd name="connsiteX5" fmla="*/ 37313 w 13728987"/>
              <a:gd name="connsiteY5" fmla="*/ 17767479 h 18827242"/>
              <a:gd name="connsiteX6" fmla="*/ 4873163 w 13728987"/>
              <a:gd name="connsiteY6" fmla="*/ 17737530 h 18827242"/>
              <a:gd name="connsiteX7" fmla="*/ 7460656 w 13728987"/>
              <a:gd name="connsiteY7" fmla="*/ 17716802 h 18827242"/>
              <a:gd name="connsiteX8" fmla="*/ 7703614 w 13728987"/>
              <a:gd name="connsiteY8" fmla="*/ 17740520 h 18827242"/>
              <a:gd name="connsiteX9" fmla="*/ 7964499 w 13728987"/>
              <a:gd name="connsiteY9" fmla="*/ 18827242 h 18827242"/>
              <a:gd name="connsiteX10" fmla="*/ 8315288 w 13728987"/>
              <a:gd name="connsiteY10" fmla="*/ 17727678 h 18827242"/>
              <a:gd name="connsiteX11" fmla="*/ 9163906 w 13728987"/>
              <a:gd name="connsiteY11" fmla="*/ 17714255 h 18827242"/>
              <a:gd name="connsiteX12" fmla="*/ 12982046 w 13728987"/>
              <a:gd name="connsiteY12" fmla="*/ 17761057 h 18827242"/>
              <a:gd name="connsiteX13" fmla="*/ 13657235 w 13728987"/>
              <a:gd name="connsiteY13" fmla="*/ 17736053 h 18827242"/>
              <a:gd name="connsiteX14" fmla="*/ 13724334 w 13728987"/>
              <a:gd name="connsiteY14" fmla="*/ 12589362 h 18827242"/>
              <a:gd name="connsiteX15" fmla="*/ 13718312 w 13728987"/>
              <a:gd name="connsiteY15" fmla="*/ 1815831 h 18827242"/>
              <a:gd name="connsiteX16" fmla="*/ 13711039 w 13728987"/>
              <a:gd name="connsiteY16" fmla="*/ 818007 h 18827242"/>
              <a:gd name="connsiteX17" fmla="*/ 13698305 w 13728987"/>
              <a:gd name="connsiteY17" fmla="*/ 183998 h 18827242"/>
              <a:gd name="connsiteX18" fmla="*/ 10862614 w 13728987"/>
              <a:gd name="connsiteY18" fmla="*/ 197017 h 18827242"/>
              <a:gd name="connsiteX19" fmla="*/ 6938263 w 13728987"/>
              <a:gd name="connsiteY19" fmla="*/ 0 h 18827242"/>
              <a:gd name="connsiteX20" fmla="*/ 1475995 w 13728987"/>
              <a:gd name="connsiteY20" fmla="*/ 123918 h 18827242"/>
              <a:gd name="connsiteX0" fmla="*/ 1475995 w 13728987"/>
              <a:gd name="connsiteY0" fmla="*/ 123918 h 18827242"/>
              <a:gd name="connsiteX1" fmla="*/ 66725 w 13728987"/>
              <a:gd name="connsiteY1" fmla="*/ 130167 h 18827242"/>
              <a:gd name="connsiteX2" fmla="*/ 77 w 13728987"/>
              <a:gd name="connsiteY2" fmla="*/ 1715395 h 18827242"/>
              <a:gd name="connsiteX3" fmla="*/ 43487 w 13728987"/>
              <a:gd name="connsiteY3" fmla="*/ 12911667 h 18827242"/>
              <a:gd name="connsiteX4" fmla="*/ 44843 w 13728987"/>
              <a:gd name="connsiteY4" fmla="*/ 16664453 h 18827242"/>
              <a:gd name="connsiteX5" fmla="*/ 82623 w 13728987"/>
              <a:gd name="connsiteY5" fmla="*/ 17767479 h 18827242"/>
              <a:gd name="connsiteX6" fmla="*/ 4873163 w 13728987"/>
              <a:gd name="connsiteY6" fmla="*/ 17737530 h 18827242"/>
              <a:gd name="connsiteX7" fmla="*/ 7460656 w 13728987"/>
              <a:gd name="connsiteY7" fmla="*/ 17716802 h 18827242"/>
              <a:gd name="connsiteX8" fmla="*/ 7703614 w 13728987"/>
              <a:gd name="connsiteY8" fmla="*/ 17740520 h 18827242"/>
              <a:gd name="connsiteX9" fmla="*/ 7964499 w 13728987"/>
              <a:gd name="connsiteY9" fmla="*/ 18827242 h 18827242"/>
              <a:gd name="connsiteX10" fmla="*/ 8315288 w 13728987"/>
              <a:gd name="connsiteY10" fmla="*/ 17727678 h 18827242"/>
              <a:gd name="connsiteX11" fmla="*/ 9163906 w 13728987"/>
              <a:gd name="connsiteY11" fmla="*/ 17714255 h 18827242"/>
              <a:gd name="connsiteX12" fmla="*/ 12982046 w 13728987"/>
              <a:gd name="connsiteY12" fmla="*/ 17761057 h 18827242"/>
              <a:gd name="connsiteX13" fmla="*/ 13657235 w 13728987"/>
              <a:gd name="connsiteY13" fmla="*/ 17736053 h 18827242"/>
              <a:gd name="connsiteX14" fmla="*/ 13724334 w 13728987"/>
              <a:gd name="connsiteY14" fmla="*/ 12589362 h 18827242"/>
              <a:gd name="connsiteX15" fmla="*/ 13718312 w 13728987"/>
              <a:gd name="connsiteY15" fmla="*/ 1815831 h 18827242"/>
              <a:gd name="connsiteX16" fmla="*/ 13711039 w 13728987"/>
              <a:gd name="connsiteY16" fmla="*/ 818007 h 18827242"/>
              <a:gd name="connsiteX17" fmla="*/ 13698305 w 13728987"/>
              <a:gd name="connsiteY17" fmla="*/ 183998 h 18827242"/>
              <a:gd name="connsiteX18" fmla="*/ 10862614 w 13728987"/>
              <a:gd name="connsiteY18" fmla="*/ 197017 h 18827242"/>
              <a:gd name="connsiteX19" fmla="*/ 6938263 w 13728987"/>
              <a:gd name="connsiteY19" fmla="*/ 0 h 18827242"/>
              <a:gd name="connsiteX20" fmla="*/ 1475995 w 13728987"/>
              <a:gd name="connsiteY20" fmla="*/ 123918 h 1882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728987" h="18827242">
                <a:moveTo>
                  <a:pt x="1475995" y="123918"/>
                </a:moveTo>
                <a:lnTo>
                  <a:pt x="66725" y="130167"/>
                </a:lnTo>
                <a:cubicBezTo>
                  <a:pt x="-52497" y="136800"/>
                  <a:pt x="30958" y="1668443"/>
                  <a:pt x="77" y="1715395"/>
                </a:cubicBezTo>
                <a:cubicBezTo>
                  <a:pt x="12030" y="2787368"/>
                  <a:pt x="31534" y="10406099"/>
                  <a:pt x="43487" y="12911667"/>
                </a:cubicBezTo>
                <a:cubicBezTo>
                  <a:pt x="51396" y="13716648"/>
                  <a:pt x="25934" y="15824926"/>
                  <a:pt x="44843" y="16664453"/>
                </a:cubicBezTo>
                <a:cubicBezTo>
                  <a:pt x="60986" y="17348981"/>
                  <a:pt x="14206" y="17755888"/>
                  <a:pt x="82623" y="17767479"/>
                </a:cubicBezTo>
                <a:cubicBezTo>
                  <a:pt x="895396" y="17905176"/>
                  <a:pt x="3258562" y="17768490"/>
                  <a:pt x="4873163" y="17737530"/>
                </a:cubicBezTo>
                <a:lnTo>
                  <a:pt x="7460656" y="17716802"/>
                </a:lnTo>
                <a:cubicBezTo>
                  <a:pt x="7516103" y="17716329"/>
                  <a:pt x="7679687" y="17679213"/>
                  <a:pt x="7703614" y="17740520"/>
                </a:cubicBezTo>
                <a:cubicBezTo>
                  <a:pt x="7777504" y="17929845"/>
                  <a:pt x="7924540" y="18683015"/>
                  <a:pt x="7964499" y="18827242"/>
                </a:cubicBezTo>
                <a:cubicBezTo>
                  <a:pt x="8011490" y="18716320"/>
                  <a:pt x="8136116" y="18053443"/>
                  <a:pt x="8315288" y="17727678"/>
                </a:cubicBezTo>
                <a:cubicBezTo>
                  <a:pt x="8402277" y="17724938"/>
                  <a:pt x="8802694" y="17721170"/>
                  <a:pt x="9163906" y="17714255"/>
                </a:cubicBezTo>
                <a:lnTo>
                  <a:pt x="12982046" y="17761057"/>
                </a:lnTo>
                <a:cubicBezTo>
                  <a:pt x="13526076" y="17823070"/>
                  <a:pt x="13455159" y="17756054"/>
                  <a:pt x="13657235" y="17736053"/>
                </a:cubicBezTo>
                <a:cubicBezTo>
                  <a:pt x="13695678" y="17530533"/>
                  <a:pt x="13710990" y="14374663"/>
                  <a:pt x="13724334" y="12589362"/>
                </a:cubicBezTo>
                <a:cubicBezTo>
                  <a:pt x="13713904" y="9859776"/>
                  <a:pt x="13727777" y="3780329"/>
                  <a:pt x="13718312" y="1815831"/>
                </a:cubicBezTo>
                <a:cubicBezTo>
                  <a:pt x="13718521" y="-177919"/>
                  <a:pt x="13721925" y="1085997"/>
                  <a:pt x="13711039" y="818007"/>
                </a:cubicBezTo>
                <a:cubicBezTo>
                  <a:pt x="13700153" y="550017"/>
                  <a:pt x="13765243" y="191924"/>
                  <a:pt x="13698305" y="183998"/>
                </a:cubicBezTo>
                <a:cubicBezTo>
                  <a:pt x="13215788" y="126864"/>
                  <a:pt x="11989288" y="227683"/>
                  <a:pt x="10862614" y="197017"/>
                </a:cubicBezTo>
                <a:cubicBezTo>
                  <a:pt x="9735940" y="166351"/>
                  <a:pt x="8246380" y="65672"/>
                  <a:pt x="6938263" y="0"/>
                </a:cubicBezTo>
                <a:lnTo>
                  <a:pt x="1475995" y="123918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DF0A576-7F35-49A7-97B1-027F4C037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6343" y="290100"/>
            <a:ext cx="11426356" cy="4871247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10007288 w 11603130"/>
              <a:gd name="connsiteY15" fmla="*/ 5914499 h 6362961"/>
              <a:gd name="connsiteX16" fmla="*/ 10927227 w 11603130"/>
              <a:gd name="connsiteY16" fmla="*/ 5922366 h 6362961"/>
              <a:gd name="connsiteX17" fmla="*/ 11562333 w 11603130"/>
              <a:gd name="connsiteY17" fmla="*/ 5906085 h 6362961"/>
              <a:gd name="connsiteX18" fmla="*/ 11571244 w 11603130"/>
              <a:gd name="connsiteY18" fmla="*/ 2621674 h 6362961"/>
              <a:gd name="connsiteX19" fmla="*/ 11561892 w 11603130"/>
              <a:gd name="connsiteY19" fmla="*/ 176313 h 6362961"/>
              <a:gd name="connsiteX20" fmla="*/ 11289537 w 11603130"/>
              <a:gd name="connsiteY20" fmla="*/ 107615 h 6362961"/>
              <a:gd name="connsiteX21" fmla="*/ 10689999 w 11603130"/>
              <a:gd name="connsiteY21" fmla="*/ 70591 h 6362961"/>
              <a:gd name="connsiteX22" fmla="*/ 7599878 w 11603130"/>
              <a:gd name="connsiteY22" fmla="*/ 75910 h 6362961"/>
              <a:gd name="connsiteX23" fmla="*/ 1892744 w 11603130"/>
              <a:gd name="connsiteY23" fmla="*/ 0 h 6362961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8143603 w 11603130"/>
              <a:gd name="connsiteY9" fmla="*/ 5913030 h 6472442"/>
              <a:gd name="connsiteX10" fmla="*/ 8168400 w 11603130"/>
              <a:gd name="connsiteY10" fmla="*/ 5914173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3 w 11603130"/>
              <a:gd name="connsiteY17" fmla="*/ 5906085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8143603 w 11603130"/>
              <a:gd name="connsiteY9" fmla="*/ 5913030 h 6472442"/>
              <a:gd name="connsiteX10" fmla="*/ 8168401 w 11603130"/>
              <a:gd name="connsiteY10" fmla="*/ 5646549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3 w 11603130"/>
              <a:gd name="connsiteY17" fmla="*/ 5906085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168401 w 11603130"/>
              <a:gd name="connsiteY10" fmla="*/ 5646549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3 w 11603130"/>
              <a:gd name="connsiteY17" fmla="*/ 5906085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3 w 11603130"/>
              <a:gd name="connsiteY17" fmla="*/ 5906085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4 w 11603130"/>
              <a:gd name="connsiteY17" fmla="*/ 5918251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007288 w 11603130"/>
              <a:gd name="connsiteY15" fmla="*/ 5914499 h 6472442"/>
              <a:gd name="connsiteX16" fmla="*/ 10927227 w 11603130"/>
              <a:gd name="connsiteY16" fmla="*/ 5922366 h 6472442"/>
              <a:gd name="connsiteX17" fmla="*/ 11562334 w 11603130"/>
              <a:gd name="connsiteY17" fmla="*/ 5918251 h 6472442"/>
              <a:gd name="connsiteX18" fmla="*/ 11571244 w 11603130"/>
              <a:gd name="connsiteY18" fmla="*/ 2621674 h 6472442"/>
              <a:gd name="connsiteX19" fmla="*/ 11561892 w 11603130"/>
              <a:gd name="connsiteY19" fmla="*/ 176313 h 6472442"/>
              <a:gd name="connsiteX20" fmla="*/ 11289537 w 11603130"/>
              <a:gd name="connsiteY20" fmla="*/ 107615 h 6472442"/>
              <a:gd name="connsiteX21" fmla="*/ 10689999 w 11603130"/>
              <a:gd name="connsiteY21" fmla="*/ 70591 h 6472442"/>
              <a:gd name="connsiteX22" fmla="*/ 7599878 w 11603130"/>
              <a:gd name="connsiteY22" fmla="*/ 75910 h 6472442"/>
              <a:gd name="connsiteX23" fmla="*/ 1892744 w 11603130"/>
              <a:gd name="connsiteY23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10371 w 11603130"/>
              <a:gd name="connsiteY14" fmla="*/ 5911624 h 6472442"/>
              <a:gd name="connsiteX15" fmla="*/ 10927227 w 11603130"/>
              <a:gd name="connsiteY15" fmla="*/ 5922366 h 6472442"/>
              <a:gd name="connsiteX16" fmla="*/ 11562334 w 11603130"/>
              <a:gd name="connsiteY16" fmla="*/ 5918251 h 6472442"/>
              <a:gd name="connsiteX17" fmla="*/ 11571244 w 11603130"/>
              <a:gd name="connsiteY17" fmla="*/ 2621674 h 6472442"/>
              <a:gd name="connsiteX18" fmla="*/ 11561892 w 11603130"/>
              <a:gd name="connsiteY18" fmla="*/ 176313 h 6472442"/>
              <a:gd name="connsiteX19" fmla="*/ 11289537 w 11603130"/>
              <a:gd name="connsiteY19" fmla="*/ 107615 h 6472442"/>
              <a:gd name="connsiteX20" fmla="*/ 10689999 w 11603130"/>
              <a:gd name="connsiteY20" fmla="*/ 70591 h 6472442"/>
              <a:gd name="connsiteX21" fmla="*/ 7599878 w 11603130"/>
              <a:gd name="connsiteY21" fmla="*/ 75910 h 6472442"/>
              <a:gd name="connsiteX22" fmla="*/ 1892744 w 11603130"/>
              <a:gd name="connsiteY22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74882 w 11603130"/>
              <a:gd name="connsiteY14" fmla="*/ 5899460 h 6472442"/>
              <a:gd name="connsiteX15" fmla="*/ 10927227 w 11603130"/>
              <a:gd name="connsiteY15" fmla="*/ 5922366 h 6472442"/>
              <a:gd name="connsiteX16" fmla="*/ 11562334 w 11603130"/>
              <a:gd name="connsiteY16" fmla="*/ 5918251 h 6472442"/>
              <a:gd name="connsiteX17" fmla="*/ 11571244 w 11603130"/>
              <a:gd name="connsiteY17" fmla="*/ 2621674 h 6472442"/>
              <a:gd name="connsiteX18" fmla="*/ 11561892 w 11603130"/>
              <a:gd name="connsiteY18" fmla="*/ 176313 h 6472442"/>
              <a:gd name="connsiteX19" fmla="*/ 11289537 w 11603130"/>
              <a:gd name="connsiteY19" fmla="*/ 107615 h 6472442"/>
              <a:gd name="connsiteX20" fmla="*/ 10689999 w 11603130"/>
              <a:gd name="connsiteY20" fmla="*/ 70591 h 6472442"/>
              <a:gd name="connsiteX21" fmla="*/ 7599878 w 11603130"/>
              <a:gd name="connsiteY21" fmla="*/ 75910 h 6472442"/>
              <a:gd name="connsiteX22" fmla="*/ 1892744 w 11603130"/>
              <a:gd name="connsiteY22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821045 w 11603130"/>
              <a:gd name="connsiteY9" fmla="*/ 5925196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74882 w 11603130"/>
              <a:gd name="connsiteY14" fmla="*/ 5899460 h 6472442"/>
              <a:gd name="connsiteX15" fmla="*/ 10927227 w 11603130"/>
              <a:gd name="connsiteY15" fmla="*/ 5922366 h 6472442"/>
              <a:gd name="connsiteX16" fmla="*/ 11562334 w 11603130"/>
              <a:gd name="connsiteY16" fmla="*/ 5918251 h 6472442"/>
              <a:gd name="connsiteX17" fmla="*/ 11571244 w 11603130"/>
              <a:gd name="connsiteY17" fmla="*/ 2621674 h 6472442"/>
              <a:gd name="connsiteX18" fmla="*/ 11561892 w 11603130"/>
              <a:gd name="connsiteY18" fmla="*/ 176313 h 6472442"/>
              <a:gd name="connsiteX19" fmla="*/ 11289537 w 11603130"/>
              <a:gd name="connsiteY19" fmla="*/ 107615 h 6472442"/>
              <a:gd name="connsiteX20" fmla="*/ 10689999 w 11603130"/>
              <a:gd name="connsiteY20" fmla="*/ 70591 h 6472442"/>
              <a:gd name="connsiteX21" fmla="*/ 7599878 w 11603130"/>
              <a:gd name="connsiteY21" fmla="*/ 75910 h 6472442"/>
              <a:gd name="connsiteX22" fmla="*/ 1892744 w 11603130"/>
              <a:gd name="connsiteY22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7294199 w 11603130"/>
              <a:gd name="connsiteY9" fmla="*/ 5913031 h 6472442"/>
              <a:gd name="connsiteX10" fmla="*/ 8071632 w 11603130"/>
              <a:gd name="connsiteY10" fmla="*/ 5902007 h 6472442"/>
              <a:gd name="connsiteX11" fmla="*/ 8334742 w 11603130"/>
              <a:gd name="connsiteY11" fmla="*/ 5912754 h 6472442"/>
              <a:gd name="connsiteX12" fmla="*/ 8300328 w 11603130"/>
              <a:gd name="connsiteY12" fmla="*/ 6472442 h 6472442"/>
              <a:gd name="connsiteX13" fmla="*/ 8951337 w 11603130"/>
              <a:gd name="connsiteY13" fmla="*/ 5912879 h 6472442"/>
              <a:gd name="connsiteX14" fmla="*/ 9774882 w 11603130"/>
              <a:gd name="connsiteY14" fmla="*/ 5899460 h 6472442"/>
              <a:gd name="connsiteX15" fmla="*/ 10927227 w 11603130"/>
              <a:gd name="connsiteY15" fmla="*/ 5922366 h 6472442"/>
              <a:gd name="connsiteX16" fmla="*/ 11562334 w 11603130"/>
              <a:gd name="connsiteY16" fmla="*/ 5918251 h 6472442"/>
              <a:gd name="connsiteX17" fmla="*/ 11571244 w 11603130"/>
              <a:gd name="connsiteY17" fmla="*/ 2621674 h 6472442"/>
              <a:gd name="connsiteX18" fmla="*/ 11561892 w 11603130"/>
              <a:gd name="connsiteY18" fmla="*/ 176313 h 6472442"/>
              <a:gd name="connsiteX19" fmla="*/ 11289537 w 11603130"/>
              <a:gd name="connsiteY19" fmla="*/ 107615 h 6472442"/>
              <a:gd name="connsiteX20" fmla="*/ 10689999 w 11603130"/>
              <a:gd name="connsiteY20" fmla="*/ 70591 h 6472442"/>
              <a:gd name="connsiteX21" fmla="*/ 7599878 w 11603130"/>
              <a:gd name="connsiteY21" fmla="*/ 75910 h 6472442"/>
              <a:gd name="connsiteX22" fmla="*/ 1892744 w 11603130"/>
              <a:gd name="connsiteY22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623915 w 11603130"/>
              <a:gd name="connsiteY8" fmla="*/ 5947064 h 6472442"/>
              <a:gd name="connsiteX9" fmla="*/ 8071632 w 11603130"/>
              <a:gd name="connsiteY9" fmla="*/ 5902007 h 6472442"/>
              <a:gd name="connsiteX10" fmla="*/ 8334742 w 11603130"/>
              <a:gd name="connsiteY10" fmla="*/ 5912754 h 6472442"/>
              <a:gd name="connsiteX11" fmla="*/ 8300328 w 11603130"/>
              <a:gd name="connsiteY11" fmla="*/ 6472442 h 6472442"/>
              <a:gd name="connsiteX12" fmla="*/ 8951337 w 11603130"/>
              <a:gd name="connsiteY12" fmla="*/ 5912879 h 6472442"/>
              <a:gd name="connsiteX13" fmla="*/ 9774882 w 11603130"/>
              <a:gd name="connsiteY13" fmla="*/ 5899460 h 6472442"/>
              <a:gd name="connsiteX14" fmla="*/ 10927227 w 11603130"/>
              <a:gd name="connsiteY14" fmla="*/ 5922366 h 6472442"/>
              <a:gd name="connsiteX15" fmla="*/ 11562334 w 11603130"/>
              <a:gd name="connsiteY15" fmla="*/ 5918251 h 6472442"/>
              <a:gd name="connsiteX16" fmla="*/ 11571244 w 11603130"/>
              <a:gd name="connsiteY16" fmla="*/ 2621674 h 6472442"/>
              <a:gd name="connsiteX17" fmla="*/ 11561892 w 11603130"/>
              <a:gd name="connsiteY17" fmla="*/ 176313 h 6472442"/>
              <a:gd name="connsiteX18" fmla="*/ 11289537 w 11603130"/>
              <a:gd name="connsiteY18" fmla="*/ 107615 h 6472442"/>
              <a:gd name="connsiteX19" fmla="*/ 10689999 w 11603130"/>
              <a:gd name="connsiteY19" fmla="*/ 70591 h 6472442"/>
              <a:gd name="connsiteX20" fmla="*/ 7599878 w 11603130"/>
              <a:gd name="connsiteY20" fmla="*/ 75910 h 6472442"/>
              <a:gd name="connsiteX21" fmla="*/ 1892744 w 11603130"/>
              <a:gd name="connsiteY21" fmla="*/ 0 h 6472442"/>
              <a:gd name="connsiteX0" fmla="*/ 1892744 w 11603130"/>
              <a:gd name="connsiteY0" fmla="*/ 0 h 6472442"/>
              <a:gd name="connsiteX1" fmla="*/ 304663 w 11603130"/>
              <a:gd name="connsiteY1" fmla="*/ 10761 h 6472442"/>
              <a:gd name="connsiteX2" fmla="*/ 0 w 11603130"/>
              <a:gd name="connsiteY2" fmla="*/ 47942 h 6472442"/>
              <a:gd name="connsiteX3" fmla="*/ 0 w 11603130"/>
              <a:gd name="connsiteY3" fmla="*/ 909146 h 6472442"/>
              <a:gd name="connsiteX4" fmla="*/ 4597 w 11603130"/>
              <a:gd name="connsiteY4" fmla="*/ 909146 h 6472442"/>
              <a:gd name="connsiteX5" fmla="*/ 8568 w 11603130"/>
              <a:gd name="connsiteY5" fmla="*/ 1088908 h 6472442"/>
              <a:gd name="connsiteX6" fmla="*/ 88972 w 11603130"/>
              <a:gd name="connsiteY6" fmla="*/ 3523848 h 6472442"/>
              <a:gd name="connsiteX7" fmla="*/ 148480 w 11603130"/>
              <a:gd name="connsiteY7" fmla="*/ 5930841 h 6472442"/>
              <a:gd name="connsiteX8" fmla="*/ 5484139 w 11603130"/>
              <a:gd name="connsiteY8" fmla="*/ 5922735 h 6472442"/>
              <a:gd name="connsiteX9" fmla="*/ 8071632 w 11603130"/>
              <a:gd name="connsiteY9" fmla="*/ 5902007 h 6472442"/>
              <a:gd name="connsiteX10" fmla="*/ 8334742 w 11603130"/>
              <a:gd name="connsiteY10" fmla="*/ 5912754 h 6472442"/>
              <a:gd name="connsiteX11" fmla="*/ 8300328 w 11603130"/>
              <a:gd name="connsiteY11" fmla="*/ 6472442 h 6472442"/>
              <a:gd name="connsiteX12" fmla="*/ 8951337 w 11603130"/>
              <a:gd name="connsiteY12" fmla="*/ 5912879 h 6472442"/>
              <a:gd name="connsiteX13" fmla="*/ 9774882 w 11603130"/>
              <a:gd name="connsiteY13" fmla="*/ 5899460 h 6472442"/>
              <a:gd name="connsiteX14" fmla="*/ 10927227 w 11603130"/>
              <a:gd name="connsiteY14" fmla="*/ 5922366 h 6472442"/>
              <a:gd name="connsiteX15" fmla="*/ 11562334 w 11603130"/>
              <a:gd name="connsiteY15" fmla="*/ 5918251 h 6472442"/>
              <a:gd name="connsiteX16" fmla="*/ 11571244 w 11603130"/>
              <a:gd name="connsiteY16" fmla="*/ 2621674 h 6472442"/>
              <a:gd name="connsiteX17" fmla="*/ 11561892 w 11603130"/>
              <a:gd name="connsiteY17" fmla="*/ 176313 h 6472442"/>
              <a:gd name="connsiteX18" fmla="*/ 11289537 w 11603130"/>
              <a:gd name="connsiteY18" fmla="*/ 107615 h 6472442"/>
              <a:gd name="connsiteX19" fmla="*/ 10689999 w 11603130"/>
              <a:gd name="connsiteY19" fmla="*/ 70591 h 6472442"/>
              <a:gd name="connsiteX20" fmla="*/ 7599878 w 11603130"/>
              <a:gd name="connsiteY20" fmla="*/ 75910 h 6472442"/>
              <a:gd name="connsiteX21" fmla="*/ 1892744 w 11603130"/>
              <a:gd name="connsiteY21" fmla="*/ 0 h 6472442"/>
              <a:gd name="connsiteX0" fmla="*/ 1892744 w 11597724"/>
              <a:gd name="connsiteY0" fmla="*/ 34441 h 6506883"/>
              <a:gd name="connsiteX1" fmla="*/ 304663 w 11597724"/>
              <a:gd name="connsiteY1" fmla="*/ 45202 h 6506883"/>
              <a:gd name="connsiteX2" fmla="*/ 0 w 11597724"/>
              <a:gd name="connsiteY2" fmla="*/ 82383 h 6506883"/>
              <a:gd name="connsiteX3" fmla="*/ 0 w 11597724"/>
              <a:gd name="connsiteY3" fmla="*/ 943587 h 6506883"/>
              <a:gd name="connsiteX4" fmla="*/ 4597 w 11597724"/>
              <a:gd name="connsiteY4" fmla="*/ 943587 h 6506883"/>
              <a:gd name="connsiteX5" fmla="*/ 8568 w 11597724"/>
              <a:gd name="connsiteY5" fmla="*/ 1123349 h 6506883"/>
              <a:gd name="connsiteX6" fmla="*/ 88972 w 11597724"/>
              <a:gd name="connsiteY6" fmla="*/ 3558289 h 6506883"/>
              <a:gd name="connsiteX7" fmla="*/ 148480 w 11597724"/>
              <a:gd name="connsiteY7" fmla="*/ 5965282 h 6506883"/>
              <a:gd name="connsiteX8" fmla="*/ 5484139 w 11597724"/>
              <a:gd name="connsiteY8" fmla="*/ 5957176 h 6506883"/>
              <a:gd name="connsiteX9" fmla="*/ 8071632 w 11597724"/>
              <a:gd name="connsiteY9" fmla="*/ 5936448 h 6506883"/>
              <a:gd name="connsiteX10" fmla="*/ 8334742 w 11597724"/>
              <a:gd name="connsiteY10" fmla="*/ 5947195 h 6506883"/>
              <a:gd name="connsiteX11" fmla="*/ 8300328 w 11597724"/>
              <a:gd name="connsiteY11" fmla="*/ 6506883 h 6506883"/>
              <a:gd name="connsiteX12" fmla="*/ 8951337 w 11597724"/>
              <a:gd name="connsiteY12" fmla="*/ 5947320 h 6506883"/>
              <a:gd name="connsiteX13" fmla="*/ 9774882 w 11597724"/>
              <a:gd name="connsiteY13" fmla="*/ 5933901 h 6506883"/>
              <a:gd name="connsiteX14" fmla="*/ 10927227 w 11597724"/>
              <a:gd name="connsiteY14" fmla="*/ 5956807 h 6506883"/>
              <a:gd name="connsiteX15" fmla="*/ 11562334 w 11597724"/>
              <a:gd name="connsiteY15" fmla="*/ 5952692 h 6506883"/>
              <a:gd name="connsiteX16" fmla="*/ 11571244 w 11597724"/>
              <a:gd name="connsiteY16" fmla="*/ 2656115 h 6506883"/>
              <a:gd name="connsiteX17" fmla="*/ 11561892 w 11597724"/>
              <a:gd name="connsiteY17" fmla="*/ 210754 h 6506883"/>
              <a:gd name="connsiteX18" fmla="*/ 11386303 w 11597724"/>
              <a:gd name="connsiteY18" fmla="*/ 117726 h 6506883"/>
              <a:gd name="connsiteX19" fmla="*/ 10689999 w 11597724"/>
              <a:gd name="connsiteY19" fmla="*/ 105032 h 6506883"/>
              <a:gd name="connsiteX20" fmla="*/ 7599878 w 11597724"/>
              <a:gd name="connsiteY20" fmla="*/ 110351 h 6506883"/>
              <a:gd name="connsiteX21" fmla="*/ 1892744 w 11597724"/>
              <a:gd name="connsiteY21" fmla="*/ 34441 h 6506883"/>
              <a:gd name="connsiteX0" fmla="*/ 1892744 w 11597724"/>
              <a:gd name="connsiteY0" fmla="*/ 34443 h 6506885"/>
              <a:gd name="connsiteX1" fmla="*/ 304663 w 11597724"/>
              <a:gd name="connsiteY1" fmla="*/ 45204 h 6506885"/>
              <a:gd name="connsiteX2" fmla="*/ 0 w 11597724"/>
              <a:gd name="connsiteY2" fmla="*/ 82385 h 6506885"/>
              <a:gd name="connsiteX3" fmla="*/ 0 w 11597724"/>
              <a:gd name="connsiteY3" fmla="*/ 943589 h 6506885"/>
              <a:gd name="connsiteX4" fmla="*/ 4597 w 11597724"/>
              <a:gd name="connsiteY4" fmla="*/ 943589 h 6506885"/>
              <a:gd name="connsiteX5" fmla="*/ 8568 w 11597724"/>
              <a:gd name="connsiteY5" fmla="*/ 1123351 h 6506885"/>
              <a:gd name="connsiteX6" fmla="*/ 88972 w 11597724"/>
              <a:gd name="connsiteY6" fmla="*/ 3558291 h 6506885"/>
              <a:gd name="connsiteX7" fmla="*/ 148480 w 11597724"/>
              <a:gd name="connsiteY7" fmla="*/ 5965284 h 6506885"/>
              <a:gd name="connsiteX8" fmla="*/ 5484139 w 11597724"/>
              <a:gd name="connsiteY8" fmla="*/ 5957178 h 6506885"/>
              <a:gd name="connsiteX9" fmla="*/ 8071632 w 11597724"/>
              <a:gd name="connsiteY9" fmla="*/ 5936450 h 6506885"/>
              <a:gd name="connsiteX10" fmla="*/ 8334742 w 11597724"/>
              <a:gd name="connsiteY10" fmla="*/ 5947197 h 6506885"/>
              <a:gd name="connsiteX11" fmla="*/ 8300328 w 11597724"/>
              <a:gd name="connsiteY11" fmla="*/ 6506885 h 6506885"/>
              <a:gd name="connsiteX12" fmla="*/ 8951337 w 11597724"/>
              <a:gd name="connsiteY12" fmla="*/ 5947322 h 6506885"/>
              <a:gd name="connsiteX13" fmla="*/ 9774882 w 11597724"/>
              <a:gd name="connsiteY13" fmla="*/ 5933903 h 6506885"/>
              <a:gd name="connsiteX14" fmla="*/ 10927227 w 11597724"/>
              <a:gd name="connsiteY14" fmla="*/ 5956809 h 6506885"/>
              <a:gd name="connsiteX15" fmla="*/ 11562334 w 11597724"/>
              <a:gd name="connsiteY15" fmla="*/ 5952694 h 6506885"/>
              <a:gd name="connsiteX16" fmla="*/ 11571244 w 11597724"/>
              <a:gd name="connsiteY16" fmla="*/ 2656117 h 6506885"/>
              <a:gd name="connsiteX17" fmla="*/ 11561892 w 11597724"/>
              <a:gd name="connsiteY17" fmla="*/ 210756 h 6506885"/>
              <a:gd name="connsiteX18" fmla="*/ 11386303 w 11597724"/>
              <a:gd name="connsiteY18" fmla="*/ 117728 h 6506885"/>
              <a:gd name="connsiteX19" fmla="*/ 10689999 w 11597724"/>
              <a:gd name="connsiteY19" fmla="*/ 105034 h 6506885"/>
              <a:gd name="connsiteX20" fmla="*/ 7599878 w 11597724"/>
              <a:gd name="connsiteY20" fmla="*/ 110353 h 6506885"/>
              <a:gd name="connsiteX21" fmla="*/ 1892744 w 11597724"/>
              <a:gd name="connsiteY21" fmla="*/ 34443 h 6506885"/>
              <a:gd name="connsiteX0" fmla="*/ 1892744 w 11601890"/>
              <a:gd name="connsiteY0" fmla="*/ -1 h 6472441"/>
              <a:gd name="connsiteX1" fmla="*/ 304663 w 11601890"/>
              <a:gd name="connsiteY1" fmla="*/ 10760 h 6472441"/>
              <a:gd name="connsiteX2" fmla="*/ 0 w 11601890"/>
              <a:gd name="connsiteY2" fmla="*/ 47941 h 6472441"/>
              <a:gd name="connsiteX3" fmla="*/ 0 w 11601890"/>
              <a:gd name="connsiteY3" fmla="*/ 909145 h 6472441"/>
              <a:gd name="connsiteX4" fmla="*/ 4597 w 11601890"/>
              <a:gd name="connsiteY4" fmla="*/ 909145 h 6472441"/>
              <a:gd name="connsiteX5" fmla="*/ 8568 w 11601890"/>
              <a:gd name="connsiteY5" fmla="*/ 1088907 h 6472441"/>
              <a:gd name="connsiteX6" fmla="*/ 88972 w 11601890"/>
              <a:gd name="connsiteY6" fmla="*/ 3523847 h 6472441"/>
              <a:gd name="connsiteX7" fmla="*/ 148480 w 11601890"/>
              <a:gd name="connsiteY7" fmla="*/ 5930840 h 6472441"/>
              <a:gd name="connsiteX8" fmla="*/ 5484139 w 11601890"/>
              <a:gd name="connsiteY8" fmla="*/ 5922734 h 6472441"/>
              <a:gd name="connsiteX9" fmla="*/ 8071632 w 11601890"/>
              <a:gd name="connsiteY9" fmla="*/ 5902006 h 6472441"/>
              <a:gd name="connsiteX10" fmla="*/ 8334742 w 11601890"/>
              <a:gd name="connsiteY10" fmla="*/ 5912753 h 6472441"/>
              <a:gd name="connsiteX11" fmla="*/ 8300328 w 11601890"/>
              <a:gd name="connsiteY11" fmla="*/ 6472441 h 6472441"/>
              <a:gd name="connsiteX12" fmla="*/ 8951337 w 11601890"/>
              <a:gd name="connsiteY12" fmla="*/ 5912878 h 6472441"/>
              <a:gd name="connsiteX13" fmla="*/ 9774882 w 11601890"/>
              <a:gd name="connsiteY13" fmla="*/ 5899459 h 6472441"/>
              <a:gd name="connsiteX14" fmla="*/ 10927227 w 11601890"/>
              <a:gd name="connsiteY14" fmla="*/ 5922365 h 6472441"/>
              <a:gd name="connsiteX15" fmla="*/ 11562334 w 11601890"/>
              <a:gd name="connsiteY15" fmla="*/ 5918250 h 6472441"/>
              <a:gd name="connsiteX16" fmla="*/ 11571244 w 11601890"/>
              <a:gd name="connsiteY16" fmla="*/ 2621673 h 6472441"/>
              <a:gd name="connsiteX17" fmla="*/ 11572643 w 11601890"/>
              <a:gd name="connsiteY17" fmla="*/ 261466 h 6472441"/>
              <a:gd name="connsiteX18" fmla="*/ 11386303 w 11601890"/>
              <a:gd name="connsiteY18" fmla="*/ 83284 h 6472441"/>
              <a:gd name="connsiteX19" fmla="*/ 10689999 w 11601890"/>
              <a:gd name="connsiteY19" fmla="*/ 70590 h 6472441"/>
              <a:gd name="connsiteX20" fmla="*/ 7599878 w 11601890"/>
              <a:gd name="connsiteY20" fmla="*/ 75909 h 6472441"/>
              <a:gd name="connsiteX21" fmla="*/ 1892744 w 11601890"/>
              <a:gd name="connsiteY21" fmla="*/ -1 h 6472441"/>
              <a:gd name="connsiteX0" fmla="*/ 1892744 w 11592538"/>
              <a:gd name="connsiteY0" fmla="*/ -1 h 6472441"/>
              <a:gd name="connsiteX1" fmla="*/ 304663 w 11592538"/>
              <a:gd name="connsiteY1" fmla="*/ 10760 h 6472441"/>
              <a:gd name="connsiteX2" fmla="*/ 0 w 11592538"/>
              <a:gd name="connsiteY2" fmla="*/ 47941 h 6472441"/>
              <a:gd name="connsiteX3" fmla="*/ 0 w 11592538"/>
              <a:gd name="connsiteY3" fmla="*/ 909145 h 6472441"/>
              <a:gd name="connsiteX4" fmla="*/ 4597 w 11592538"/>
              <a:gd name="connsiteY4" fmla="*/ 909145 h 6472441"/>
              <a:gd name="connsiteX5" fmla="*/ 8568 w 11592538"/>
              <a:gd name="connsiteY5" fmla="*/ 1088907 h 6472441"/>
              <a:gd name="connsiteX6" fmla="*/ 88972 w 11592538"/>
              <a:gd name="connsiteY6" fmla="*/ 3523847 h 6472441"/>
              <a:gd name="connsiteX7" fmla="*/ 148480 w 11592538"/>
              <a:gd name="connsiteY7" fmla="*/ 5930840 h 6472441"/>
              <a:gd name="connsiteX8" fmla="*/ 5484139 w 11592538"/>
              <a:gd name="connsiteY8" fmla="*/ 5922734 h 6472441"/>
              <a:gd name="connsiteX9" fmla="*/ 8071632 w 11592538"/>
              <a:gd name="connsiteY9" fmla="*/ 5902006 h 6472441"/>
              <a:gd name="connsiteX10" fmla="*/ 8334742 w 11592538"/>
              <a:gd name="connsiteY10" fmla="*/ 5912753 h 6472441"/>
              <a:gd name="connsiteX11" fmla="*/ 8300328 w 11592538"/>
              <a:gd name="connsiteY11" fmla="*/ 6472441 h 6472441"/>
              <a:gd name="connsiteX12" fmla="*/ 8951337 w 11592538"/>
              <a:gd name="connsiteY12" fmla="*/ 5912878 h 6472441"/>
              <a:gd name="connsiteX13" fmla="*/ 9774882 w 11592538"/>
              <a:gd name="connsiteY13" fmla="*/ 5899459 h 6472441"/>
              <a:gd name="connsiteX14" fmla="*/ 10927227 w 11592538"/>
              <a:gd name="connsiteY14" fmla="*/ 5922365 h 6472441"/>
              <a:gd name="connsiteX15" fmla="*/ 11562334 w 11592538"/>
              <a:gd name="connsiteY15" fmla="*/ 5918250 h 6472441"/>
              <a:gd name="connsiteX16" fmla="*/ 11571244 w 11592538"/>
              <a:gd name="connsiteY16" fmla="*/ 2621673 h 6472441"/>
              <a:gd name="connsiteX17" fmla="*/ 11572643 w 11592538"/>
              <a:gd name="connsiteY17" fmla="*/ 261466 h 6472441"/>
              <a:gd name="connsiteX18" fmla="*/ 11386303 w 11592538"/>
              <a:gd name="connsiteY18" fmla="*/ 83284 h 6472441"/>
              <a:gd name="connsiteX19" fmla="*/ 10689999 w 11592538"/>
              <a:gd name="connsiteY19" fmla="*/ 70590 h 6472441"/>
              <a:gd name="connsiteX20" fmla="*/ 7599878 w 11592538"/>
              <a:gd name="connsiteY20" fmla="*/ 75909 h 6472441"/>
              <a:gd name="connsiteX21" fmla="*/ 1892744 w 11592538"/>
              <a:gd name="connsiteY21" fmla="*/ -1 h 6472441"/>
              <a:gd name="connsiteX0" fmla="*/ 1892744 w 11586991"/>
              <a:gd name="connsiteY0" fmla="*/ -1 h 6472441"/>
              <a:gd name="connsiteX1" fmla="*/ 304663 w 11586991"/>
              <a:gd name="connsiteY1" fmla="*/ 10760 h 6472441"/>
              <a:gd name="connsiteX2" fmla="*/ 0 w 11586991"/>
              <a:gd name="connsiteY2" fmla="*/ 47941 h 6472441"/>
              <a:gd name="connsiteX3" fmla="*/ 0 w 11586991"/>
              <a:gd name="connsiteY3" fmla="*/ 909145 h 6472441"/>
              <a:gd name="connsiteX4" fmla="*/ 4597 w 11586991"/>
              <a:gd name="connsiteY4" fmla="*/ 909145 h 6472441"/>
              <a:gd name="connsiteX5" fmla="*/ 8568 w 11586991"/>
              <a:gd name="connsiteY5" fmla="*/ 1088907 h 6472441"/>
              <a:gd name="connsiteX6" fmla="*/ 88972 w 11586991"/>
              <a:gd name="connsiteY6" fmla="*/ 3523847 h 6472441"/>
              <a:gd name="connsiteX7" fmla="*/ 148480 w 11586991"/>
              <a:gd name="connsiteY7" fmla="*/ 5930840 h 6472441"/>
              <a:gd name="connsiteX8" fmla="*/ 5484139 w 11586991"/>
              <a:gd name="connsiteY8" fmla="*/ 5922734 h 6472441"/>
              <a:gd name="connsiteX9" fmla="*/ 8071632 w 11586991"/>
              <a:gd name="connsiteY9" fmla="*/ 5902006 h 6472441"/>
              <a:gd name="connsiteX10" fmla="*/ 8334742 w 11586991"/>
              <a:gd name="connsiteY10" fmla="*/ 5912753 h 6472441"/>
              <a:gd name="connsiteX11" fmla="*/ 8300328 w 11586991"/>
              <a:gd name="connsiteY11" fmla="*/ 6472441 h 6472441"/>
              <a:gd name="connsiteX12" fmla="*/ 8951337 w 11586991"/>
              <a:gd name="connsiteY12" fmla="*/ 5912878 h 6472441"/>
              <a:gd name="connsiteX13" fmla="*/ 9774882 w 11586991"/>
              <a:gd name="connsiteY13" fmla="*/ 5899459 h 6472441"/>
              <a:gd name="connsiteX14" fmla="*/ 10927227 w 11586991"/>
              <a:gd name="connsiteY14" fmla="*/ 5922365 h 6472441"/>
              <a:gd name="connsiteX15" fmla="*/ 11562334 w 11586991"/>
              <a:gd name="connsiteY15" fmla="*/ 5918250 h 6472441"/>
              <a:gd name="connsiteX16" fmla="*/ 11571244 w 11586991"/>
              <a:gd name="connsiteY16" fmla="*/ 2621673 h 6472441"/>
              <a:gd name="connsiteX17" fmla="*/ 11572643 w 11586991"/>
              <a:gd name="connsiteY17" fmla="*/ 261466 h 6472441"/>
              <a:gd name="connsiteX18" fmla="*/ 11386303 w 11586991"/>
              <a:gd name="connsiteY18" fmla="*/ 83284 h 6472441"/>
              <a:gd name="connsiteX19" fmla="*/ 10689999 w 11586991"/>
              <a:gd name="connsiteY19" fmla="*/ 70590 h 6472441"/>
              <a:gd name="connsiteX20" fmla="*/ 7599878 w 11586991"/>
              <a:gd name="connsiteY20" fmla="*/ 75909 h 6472441"/>
              <a:gd name="connsiteX21" fmla="*/ 1892744 w 11586991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88972 w 11578768"/>
              <a:gd name="connsiteY6" fmla="*/ 35238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88972 w 11578768"/>
              <a:gd name="connsiteY6" fmla="*/ 35238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56717 w 11578768"/>
              <a:gd name="connsiteY6" fmla="*/ 3876624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56717 w 11578768"/>
              <a:gd name="connsiteY6" fmla="*/ 3876624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67470 w 11578768"/>
              <a:gd name="connsiteY6" fmla="*/ 4095586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67470 w 11578768"/>
              <a:gd name="connsiteY6" fmla="*/ 4095586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78222 w 11578768"/>
              <a:gd name="connsiteY6" fmla="*/ 4679489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78222 w 11578768"/>
              <a:gd name="connsiteY6" fmla="*/ 4679489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8 w 11578768"/>
              <a:gd name="connsiteY5" fmla="*/ 1088907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34742 w 11578768"/>
              <a:gd name="connsiteY10" fmla="*/ 5912753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02487 w 11578768"/>
              <a:gd name="connsiteY10" fmla="*/ 5912754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47941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02487 w 11578768"/>
              <a:gd name="connsiteY10" fmla="*/ 5912754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304663 w 11578768"/>
              <a:gd name="connsiteY1" fmla="*/ 10760 h 6472441"/>
              <a:gd name="connsiteX2" fmla="*/ 0 w 11578768"/>
              <a:gd name="connsiteY2" fmla="*/ 120534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02487 w 11578768"/>
              <a:gd name="connsiteY10" fmla="*/ 5912754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892744 w 11578768"/>
              <a:gd name="connsiteY0" fmla="*/ -1 h 6472441"/>
              <a:gd name="connsiteX1" fmla="*/ 432992 w 11578768"/>
              <a:gd name="connsiteY1" fmla="*/ 34958 h 6472441"/>
              <a:gd name="connsiteX2" fmla="*/ 0 w 11578768"/>
              <a:gd name="connsiteY2" fmla="*/ 120534 h 6472441"/>
              <a:gd name="connsiteX3" fmla="*/ 0 w 11578768"/>
              <a:gd name="connsiteY3" fmla="*/ 909145 h 6472441"/>
              <a:gd name="connsiteX4" fmla="*/ 4597 w 11578768"/>
              <a:gd name="connsiteY4" fmla="*/ 909145 h 6472441"/>
              <a:gd name="connsiteX5" fmla="*/ 8569 w 11578768"/>
              <a:gd name="connsiteY5" fmla="*/ 1441682 h 6472441"/>
              <a:gd name="connsiteX6" fmla="*/ 67470 w 11578768"/>
              <a:gd name="connsiteY6" fmla="*/ 4934947 h 6472441"/>
              <a:gd name="connsiteX7" fmla="*/ 148480 w 11578768"/>
              <a:gd name="connsiteY7" fmla="*/ 5930840 h 6472441"/>
              <a:gd name="connsiteX8" fmla="*/ 5484139 w 11578768"/>
              <a:gd name="connsiteY8" fmla="*/ 5922734 h 6472441"/>
              <a:gd name="connsiteX9" fmla="*/ 8071632 w 11578768"/>
              <a:gd name="connsiteY9" fmla="*/ 5902006 h 6472441"/>
              <a:gd name="connsiteX10" fmla="*/ 8302487 w 11578768"/>
              <a:gd name="connsiteY10" fmla="*/ 5912754 h 6472441"/>
              <a:gd name="connsiteX11" fmla="*/ 8300328 w 11578768"/>
              <a:gd name="connsiteY11" fmla="*/ 6472441 h 6472441"/>
              <a:gd name="connsiteX12" fmla="*/ 8951337 w 11578768"/>
              <a:gd name="connsiteY12" fmla="*/ 5912878 h 6472441"/>
              <a:gd name="connsiteX13" fmla="*/ 9774882 w 11578768"/>
              <a:gd name="connsiteY13" fmla="*/ 5899459 h 6472441"/>
              <a:gd name="connsiteX14" fmla="*/ 10927227 w 11578768"/>
              <a:gd name="connsiteY14" fmla="*/ 5922365 h 6472441"/>
              <a:gd name="connsiteX15" fmla="*/ 11562334 w 11578768"/>
              <a:gd name="connsiteY15" fmla="*/ 5918250 h 6472441"/>
              <a:gd name="connsiteX16" fmla="*/ 11571244 w 11578768"/>
              <a:gd name="connsiteY16" fmla="*/ 2621673 h 6472441"/>
              <a:gd name="connsiteX17" fmla="*/ 11572643 w 11578768"/>
              <a:gd name="connsiteY17" fmla="*/ 261466 h 6472441"/>
              <a:gd name="connsiteX18" fmla="*/ 11386303 w 11578768"/>
              <a:gd name="connsiteY18" fmla="*/ 83284 h 6472441"/>
              <a:gd name="connsiteX19" fmla="*/ 10689999 w 11578768"/>
              <a:gd name="connsiteY19" fmla="*/ 70590 h 6472441"/>
              <a:gd name="connsiteX20" fmla="*/ 7599878 w 11578768"/>
              <a:gd name="connsiteY20" fmla="*/ 75909 h 6472441"/>
              <a:gd name="connsiteX21" fmla="*/ 1892744 w 11578768"/>
              <a:gd name="connsiteY21" fmla="*/ -1 h 6472441"/>
              <a:gd name="connsiteX0" fmla="*/ 1999684 w 11578768"/>
              <a:gd name="connsiteY0" fmla="*/ 13440 h 6437483"/>
              <a:gd name="connsiteX1" fmla="*/ 432992 w 11578768"/>
              <a:gd name="connsiteY1" fmla="*/ 0 h 6437483"/>
              <a:gd name="connsiteX2" fmla="*/ 0 w 11578768"/>
              <a:gd name="connsiteY2" fmla="*/ 85576 h 6437483"/>
              <a:gd name="connsiteX3" fmla="*/ 0 w 11578768"/>
              <a:gd name="connsiteY3" fmla="*/ 874187 h 6437483"/>
              <a:gd name="connsiteX4" fmla="*/ 4597 w 11578768"/>
              <a:gd name="connsiteY4" fmla="*/ 874187 h 6437483"/>
              <a:gd name="connsiteX5" fmla="*/ 8569 w 11578768"/>
              <a:gd name="connsiteY5" fmla="*/ 1406724 h 6437483"/>
              <a:gd name="connsiteX6" fmla="*/ 67470 w 11578768"/>
              <a:gd name="connsiteY6" fmla="*/ 4899989 h 6437483"/>
              <a:gd name="connsiteX7" fmla="*/ 148480 w 11578768"/>
              <a:gd name="connsiteY7" fmla="*/ 5895882 h 6437483"/>
              <a:gd name="connsiteX8" fmla="*/ 5484139 w 11578768"/>
              <a:gd name="connsiteY8" fmla="*/ 5887776 h 6437483"/>
              <a:gd name="connsiteX9" fmla="*/ 8071632 w 11578768"/>
              <a:gd name="connsiteY9" fmla="*/ 5867048 h 6437483"/>
              <a:gd name="connsiteX10" fmla="*/ 8302487 w 11578768"/>
              <a:gd name="connsiteY10" fmla="*/ 5877796 h 6437483"/>
              <a:gd name="connsiteX11" fmla="*/ 8300328 w 11578768"/>
              <a:gd name="connsiteY11" fmla="*/ 6437483 h 6437483"/>
              <a:gd name="connsiteX12" fmla="*/ 8951337 w 11578768"/>
              <a:gd name="connsiteY12" fmla="*/ 5877920 h 6437483"/>
              <a:gd name="connsiteX13" fmla="*/ 9774882 w 11578768"/>
              <a:gd name="connsiteY13" fmla="*/ 5864501 h 6437483"/>
              <a:gd name="connsiteX14" fmla="*/ 10927227 w 11578768"/>
              <a:gd name="connsiteY14" fmla="*/ 5887407 h 6437483"/>
              <a:gd name="connsiteX15" fmla="*/ 11562334 w 11578768"/>
              <a:gd name="connsiteY15" fmla="*/ 5883292 h 6437483"/>
              <a:gd name="connsiteX16" fmla="*/ 11571244 w 11578768"/>
              <a:gd name="connsiteY16" fmla="*/ 2586715 h 6437483"/>
              <a:gd name="connsiteX17" fmla="*/ 11572643 w 11578768"/>
              <a:gd name="connsiteY17" fmla="*/ 226508 h 6437483"/>
              <a:gd name="connsiteX18" fmla="*/ 11386303 w 11578768"/>
              <a:gd name="connsiteY18" fmla="*/ 48326 h 6437483"/>
              <a:gd name="connsiteX19" fmla="*/ 10689999 w 11578768"/>
              <a:gd name="connsiteY19" fmla="*/ 35632 h 6437483"/>
              <a:gd name="connsiteX20" fmla="*/ 7599878 w 11578768"/>
              <a:gd name="connsiteY20" fmla="*/ 40951 h 6437483"/>
              <a:gd name="connsiteX21" fmla="*/ 1999684 w 11578768"/>
              <a:gd name="connsiteY21" fmla="*/ 13440 h 6437483"/>
              <a:gd name="connsiteX0" fmla="*/ 1999684 w 11578768"/>
              <a:gd name="connsiteY0" fmla="*/ 0 h 6424043"/>
              <a:gd name="connsiteX1" fmla="*/ 561320 w 11578768"/>
              <a:gd name="connsiteY1" fmla="*/ 10760 h 6424043"/>
              <a:gd name="connsiteX2" fmla="*/ 0 w 11578768"/>
              <a:gd name="connsiteY2" fmla="*/ 72136 h 6424043"/>
              <a:gd name="connsiteX3" fmla="*/ 0 w 11578768"/>
              <a:gd name="connsiteY3" fmla="*/ 860747 h 6424043"/>
              <a:gd name="connsiteX4" fmla="*/ 4597 w 11578768"/>
              <a:gd name="connsiteY4" fmla="*/ 860747 h 6424043"/>
              <a:gd name="connsiteX5" fmla="*/ 8569 w 11578768"/>
              <a:gd name="connsiteY5" fmla="*/ 1393284 h 6424043"/>
              <a:gd name="connsiteX6" fmla="*/ 67470 w 11578768"/>
              <a:gd name="connsiteY6" fmla="*/ 4886549 h 6424043"/>
              <a:gd name="connsiteX7" fmla="*/ 148480 w 11578768"/>
              <a:gd name="connsiteY7" fmla="*/ 5882442 h 6424043"/>
              <a:gd name="connsiteX8" fmla="*/ 5484139 w 11578768"/>
              <a:gd name="connsiteY8" fmla="*/ 5874336 h 6424043"/>
              <a:gd name="connsiteX9" fmla="*/ 8071632 w 11578768"/>
              <a:gd name="connsiteY9" fmla="*/ 5853608 h 6424043"/>
              <a:gd name="connsiteX10" fmla="*/ 8302487 w 11578768"/>
              <a:gd name="connsiteY10" fmla="*/ 5864356 h 6424043"/>
              <a:gd name="connsiteX11" fmla="*/ 8300328 w 11578768"/>
              <a:gd name="connsiteY11" fmla="*/ 6424043 h 6424043"/>
              <a:gd name="connsiteX12" fmla="*/ 8951337 w 11578768"/>
              <a:gd name="connsiteY12" fmla="*/ 5864480 h 6424043"/>
              <a:gd name="connsiteX13" fmla="*/ 9774882 w 11578768"/>
              <a:gd name="connsiteY13" fmla="*/ 5851061 h 6424043"/>
              <a:gd name="connsiteX14" fmla="*/ 10927227 w 11578768"/>
              <a:gd name="connsiteY14" fmla="*/ 5873967 h 6424043"/>
              <a:gd name="connsiteX15" fmla="*/ 11562334 w 11578768"/>
              <a:gd name="connsiteY15" fmla="*/ 5869852 h 6424043"/>
              <a:gd name="connsiteX16" fmla="*/ 11571244 w 11578768"/>
              <a:gd name="connsiteY16" fmla="*/ 2573275 h 6424043"/>
              <a:gd name="connsiteX17" fmla="*/ 11572643 w 11578768"/>
              <a:gd name="connsiteY17" fmla="*/ 213068 h 6424043"/>
              <a:gd name="connsiteX18" fmla="*/ 11386303 w 11578768"/>
              <a:gd name="connsiteY18" fmla="*/ 34886 h 6424043"/>
              <a:gd name="connsiteX19" fmla="*/ 10689999 w 11578768"/>
              <a:gd name="connsiteY19" fmla="*/ 22192 h 6424043"/>
              <a:gd name="connsiteX20" fmla="*/ 7599878 w 11578768"/>
              <a:gd name="connsiteY20" fmla="*/ 27511 h 6424043"/>
              <a:gd name="connsiteX21" fmla="*/ 1999684 w 11578768"/>
              <a:gd name="connsiteY21" fmla="*/ 0 h 6424043"/>
              <a:gd name="connsiteX0" fmla="*/ 1999684 w 11578768"/>
              <a:gd name="connsiteY0" fmla="*/ 0 h 6424043"/>
              <a:gd name="connsiteX1" fmla="*/ 561320 w 11578768"/>
              <a:gd name="connsiteY1" fmla="*/ 10760 h 6424043"/>
              <a:gd name="connsiteX2" fmla="*/ 0 w 11578768"/>
              <a:gd name="connsiteY2" fmla="*/ 72136 h 6424043"/>
              <a:gd name="connsiteX3" fmla="*/ 0 w 11578768"/>
              <a:gd name="connsiteY3" fmla="*/ 860747 h 6424043"/>
              <a:gd name="connsiteX4" fmla="*/ 4597 w 11578768"/>
              <a:gd name="connsiteY4" fmla="*/ 860747 h 6424043"/>
              <a:gd name="connsiteX5" fmla="*/ 8569 w 11578768"/>
              <a:gd name="connsiteY5" fmla="*/ 1393284 h 6424043"/>
              <a:gd name="connsiteX6" fmla="*/ 67470 w 11578768"/>
              <a:gd name="connsiteY6" fmla="*/ 4886549 h 6424043"/>
              <a:gd name="connsiteX7" fmla="*/ 148480 w 11578768"/>
              <a:gd name="connsiteY7" fmla="*/ 5882442 h 6424043"/>
              <a:gd name="connsiteX8" fmla="*/ 5484139 w 11578768"/>
              <a:gd name="connsiteY8" fmla="*/ 5874336 h 6424043"/>
              <a:gd name="connsiteX9" fmla="*/ 8071632 w 11578768"/>
              <a:gd name="connsiteY9" fmla="*/ 5853608 h 6424043"/>
              <a:gd name="connsiteX10" fmla="*/ 8302487 w 11578768"/>
              <a:gd name="connsiteY10" fmla="*/ 5864356 h 6424043"/>
              <a:gd name="connsiteX11" fmla="*/ 8300328 w 11578768"/>
              <a:gd name="connsiteY11" fmla="*/ 6424043 h 6424043"/>
              <a:gd name="connsiteX12" fmla="*/ 9084484 w 11578768"/>
              <a:gd name="connsiteY12" fmla="*/ 5864482 h 6424043"/>
              <a:gd name="connsiteX13" fmla="*/ 9774882 w 11578768"/>
              <a:gd name="connsiteY13" fmla="*/ 5851061 h 6424043"/>
              <a:gd name="connsiteX14" fmla="*/ 10927227 w 11578768"/>
              <a:gd name="connsiteY14" fmla="*/ 5873967 h 6424043"/>
              <a:gd name="connsiteX15" fmla="*/ 11562334 w 11578768"/>
              <a:gd name="connsiteY15" fmla="*/ 5869852 h 6424043"/>
              <a:gd name="connsiteX16" fmla="*/ 11571244 w 11578768"/>
              <a:gd name="connsiteY16" fmla="*/ 2573275 h 6424043"/>
              <a:gd name="connsiteX17" fmla="*/ 11572643 w 11578768"/>
              <a:gd name="connsiteY17" fmla="*/ 213068 h 6424043"/>
              <a:gd name="connsiteX18" fmla="*/ 11386303 w 11578768"/>
              <a:gd name="connsiteY18" fmla="*/ 34886 h 6424043"/>
              <a:gd name="connsiteX19" fmla="*/ 10689999 w 11578768"/>
              <a:gd name="connsiteY19" fmla="*/ 22192 h 6424043"/>
              <a:gd name="connsiteX20" fmla="*/ 7599878 w 11578768"/>
              <a:gd name="connsiteY20" fmla="*/ 27511 h 6424043"/>
              <a:gd name="connsiteX21" fmla="*/ 1999684 w 11578768"/>
              <a:gd name="connsiteY21" fmla="*/ 0 h 6424043"/>
              <a:gd name="connsiteX0" fmla="*/ 1999684 w 11578768"/>
              <a:gd name="connsiteY0" fmla="*/ 0 h 6449983"/>
              <a:gd name="connsiteX1" fmla="*/ 561320 w 11578768"/>
              <a:gd name="connsiteY1" fmla="*/ 10760 h 6449983"/>
              <a:gd name="connsiteX2" fmla="*/ 0 w 11578768"/>
              <a:gd name="connsiteY2" fmla="*/ 72136 h 6449983"/>
              <a:gd name="connsiteX3" fmla="*/ 0 w 11578768"/>
              <a:gd name="connsiteY3" fmla="*/ 860747 h 6449983"/>
              <a:gd name="connsiteX4" fmla="*/ 4597 w 11578768"/>
              <a:gd name="connsiteY4" fmla="*/ 860747 h 6449983"/>
              <a:gd name="connsiteX5" fmla="*/ 8569 w 11578768"/>
              <a:gd name="connsiteY5" fmla="*/ 1393284 h 6449983"/>
              <a:gd name="connsiteX6" fmla="*/ 67470 w 11578768"/>
              <a:gd name="connsiteY6" fmla="*/ 4886549 h 6449983"/>
              <a:gd name="connsiteX7" fmla="*/ 148480 w 11578768"/>
              <a:gd name="connsiteY7" fmla="*/ 5882442 h 6449983"/>
              <a:gd name="connsiteX8" fmla="*/ 5484139 w 11578768"/>
              <a:gd name="connsiteY8" fmla="*/ 5874336 h 6449983"/>
              <a:gd name="connsiteX9" fmla="*/ 8071632 w 11578768"/>
              <a:gd name="connsiteY9" fmla="*/ 5853608 h 6449983"/>
              <a:gd name="connsiteX10" fmla="*/ 8302487 w 11578768"/>
              <a:gd name="connsiteY10" fmla="*/ 5864356 h 6449983"/>
              <a:gd name="connsiteX11" fmla="*/ 8409265 w 11578768"/>
              <a:gd name="connsiteY11" fmla="*/ 6449983 h 6449983"/>
              <a:gd name="connsiteX12" fmla="*/ 9084484 w 11578768"/>
              <a:gd name="connsiteY12" fmla="*/ 5864482 h 6449983"/>
              <a:gd name="connsiteX13" fmla="*/ 9774882 w 11578768"/>
              <a:gd name="connsiteY13" fmla="*/ 5851061 h 6449983"/>
              <a:gd name="connsiteX14" fmla="*/ 10927227 w 11578768"/>
              <a:gd name="connsiteY14" fmla="*/ 5873967 h 6449983"/>
              <a:gd name="connsiteX15" fmla="*/ 11562334 w 11578768"/>
              <a:gd name="connsiteY15" fmla="*/ 5869852 h 6449983"/>
              <a:gd name="connsiteX16" fmla="*/ 11571244 w 11578768"/>
              <a:gd name="connsiteY16" fmla="*/ 2573275 h 6449983"/>
              <a:gd name="connsiteX17" fmla="*/ 11572643 w 11578768"/>
              <a:gd name="connsiteY17" fmla="*/ 213068 h 6449983"/>
              <a:gd name="connsiteX18" fmla="*/ 11386303 w 11578768"/>
              <a:gd name="connsiteY18" fmla="*/ 34886 h 6449983"/>
              <a:gd name="connsiteX19" fmla="*/ 10689999 w 11578768"/>
              <a:gd name="connsiteY19" fmla="*/ 22192 h 6449983"/>
              <a:gd name="connsiteX20" fmla="*/ 7599878 w 11578768"/>
              <a:gd name="connsiteY20" fmla="*/ 27511 h 6449983"/>
              <a:gd name="connsiteX21" fmla="*/ 1999684 w 11578768"/>
              <a:gd name="connsiteY21" fmla="*/ 0 h 6449983"/>
              <a:gd name="connsiteX0" fmla="*/ 1999684 w 11578768"/>
              <a:gd name="connsiteY0" fmla="*/ 0 h 6449983"/>
              <a:gd name="connsiteX1" fmla="*/ 561320 w 11578768"/>
              <a:gd name="connsiteY1" fmla="*/ 10760 h 6449983"/>
              <a:gd name="connsiteX2" fmla="*/ 0 w 11578768"/>
              <a:gd name="connsiteY2" fmla="*/ 72136 h 6449983"/>
              <a:gd name="connsiteX3" fmla="*/ 0 w 11578768"/>
              <a:gd name="connsiteY3" fmla="*/ 860747 h 6449983"/>
              <a:gd name="connsiteX4" fmla="*/ 4597 w 11578768"/>
              <a:gd name="connsiteY4" fmla="*/ 860747 h 6449983"/>
              <a:gd name="connsiteX5" fmla="*/ 8569 w 11578768"/>
              <a:gd name="connsiteY5" fmla="*/ 1393284 h 6449983"/>
              <a:gd name="connsiteX6" fmla="*/ 67470 w 11578768"/>
              <a:gd name="connsiteY6" fmla="*/ 4886549 h 6449983"/>
              <a:gd name="connsiteX7" fmla="*/ 148480 w 11578768"/>
              <a:gd name="connsiteY7" fmla="*/ 5882442 h 6449983"/>
              <a:gd name="connsiteX8" fmla="*/ 5484139 w 11578768"/>
              <a:gd name="connsiteY8" fmla="*/ 5874336 h 6449983"/>
              <a:gd name="connsiteX9" fmla="*/ 8071632 w 11578768"/>
              <a:gd name="connsiteY9" fmla="*/ 5853608 h 6449983"/>
              <a:gd name="connsiteX10" fmla="*/ 8302487 w 11578768"/>
              <a:gd name="connsiteY10" fmla="*/ 5864356 h 6449983"/>
              <a:gd name="connsiteX11" fmla="*/ 8409265 w 11578768"/>
              <a:gd name="connsiteY11" fmla="*/ 6449983 h 6449983"/>
              <a:gd name="connsiteX12" fmla="*/ 9084484 w 11578768"/>
              <a:gd name="connsiteY12" fmla="*/ 5864482 h 6449983"/>
              <a:gd name="connsiteX13" fmla="*/ 9774882 w 11578768"/>
              <a:gd name="connsiteY13" fmla="*/ 5851061 h 6449983"/>
              <a:gd name="connsiteX14" fmla="*/ 10927227 w 11578768"/>
              <a:gd name="connsiteY14" fmla="*/ 5873967 h 6449983"/>
              <a:gd name="connsiteX15" fmla="*/ 11562334 w 11578768"/>
              <a:gd name="connsiteY15" fmla="*/ 5869852 h 6449983"/>
              <a:gd name="connsiteX16" fmla="*/ 11571244 w 11578768"/>
              <a:gd name="connsiteY16" fmla="*/ 2573275 h 6449983"/>
              <a:gd name="connsiteX17" fmla="*/ 11572643 w 11578768"/>
              <a:gd name="connsiteY17" fmla="*/ 213068 h 6449983"/>
              <a:gd name="connsiteX18" fmla="*/ 11386303 w 11578768"/>
              <a:gd name="connsiteY18" fmla="*/ 34886 h 6449983"/>
              <a:gd name="connsiteX19" fmla="*/ 10689999 w 11578768"/>
              <a:gd name="connsiteY19" fmla="*/ 22192 h 6449983"/>
              <a:gd name="connsiteX20" fmla="*/ 7599878 w 11578768"/>
              <a:gd name="connsiteY20" fmla="*/ 27511 h 6449983"/>
              <a:gd name="connsiteX21" fmla="*/ 1999684 w 11578768"/>
              <a:gd name="connsiteY21" fmla="*/ 0 h 6449983"/>
              <a:gd name="connsiteX0" fmla="*/ 1999684 w 11578768"/>
              <a:gd name="connsiteY0" fmla="*/ 0 h 6449983"/>
              <a:gd name="connsiteX1" fmla="*/ 561320 w 11578768"/>
              <a:gd name="connsiteY1" fmla="*/ 10760 h 6449983"/>
              <a:gd name="connsiteX2" fmla="*/ 0 w 11578768"/>
              <a:gd name="connsiteY2" fmla="*/ 72136 h 6449983"/>
              <a:gd name="connsiteX3" fmla="*/ 0 w 11578768"/>
              <a:gd name="connsiteY3" fmla="*/ 860747 h 6449983"/>
              <a:gd name="connsiteX4" fmla="*/ 4597 w 11578768"/>
              <a:gd name="connsiteY4" fmla="*/ 860747 h 6449983"/>
              <a:gd name="connsiteX5" fmla="*/ 8569 w 11578768"/>
              <a:gd name="connsiteY5" fmla="*/ 1393284 h 6449983"/>
              <a:gd name="connsiteX6" fmla="*/ 67470 w 11578768"/>
              <a:gd name="connsiteY6" fmla="*/ 4886549 h 6449983"/>
              <a:gd name="connsiteX7" fmla="*/ 148480 w 11578768"/>
              <a:gd name="connsiteY7" fmla="*/ 5882442 h 6449983"/>
              <a:gd name="connsiteX8" fmla="*/ 5484139 w 11578768"/>
              <a:gd name="connsiteY8" fmla="*/ 5874336 h 6449983"/>
              <a:gd name="connsiteX9" fmla="*/ 8071632 w 11578768"/>
              <a:gd name="connsiteY9" fmla="*/ 5853608 h 6449983"/>
              <a:gd name="connsiteX10" fmla="*/ 8314590 w 11578768"/>
              <a:gd name="connsiteY10" fmla="*/ 5877326 h 6449983"/>
              <a:gd name="connsiteX11" fmla="*/ 8409265 w 11578768"/>
              <a:gd name="connsiteY11" fmla="*/ 6449983 h 6449983"/>
              <a:gd name="connsiteX12" fmla="*/ 9084484 w 11578768"/>
              <a:gd name="connsiteY12" fmla="*/ 5864482 h 6449983"/>
              <a:gd name="connsiteX13" fmla="*/ 9774882 w 11578768"/>
              <a:gd name="connsiteY13" fmla="*/ 5851061 h 6449983"/>
              <a:gd name="connsiteX14" fmla="*/ 10927227 w 11578768"/>
              <a:gd name="connsiteY14" fmla="*/ 5873967 h 6449983"/>
              <a:gd name="connsiteX15" fmla="*/ 11562334 w 11578768"/>
              <a:gd name="connsiteY15" fmla="*/ 5869852 h 6449983"/>
              <a:gd name="connsiteX16" fmla="*/ 11571244 w 11578768"/>
              <a:gd name="connsiteY16" fmla="*/ 2573275 h 6449983"/>
              <a:gd name="connsiteX17" fmla="*/ 11572643 w 11578768"/>
              <a:gd name="connsiteY17" fmla="*/ 213068 h 6449983"/>
              <a:gd name="connsiteX18" fmla="*/ 11386303 w 11578768"/>
              <a:gd name="connsiteY18" fmla="*/ 34886 h 6449983"/>
              <a:gd name="connsiteX19" fmla="*/ 10689999 w 11578768"/>
              <a:gd name="connsiteY19" fmla="*/ 22192 h 6449983"/>
              <a:gd name="connsiteX20" fmla="*/ 7599878 w 11578768"/>
              <a:gd name="connsiteY20" fmla="*/ 27511 h 6449983"/>
              <a:gd name="connsiteX21" fmla="*/ 1999684 w 11578768"/>
              <a:gd name="connsiteY21" fmla="*/ 0 h 6449983"/>
              <a:gd name="connsiteX0" fmla="*/ 1999684 w 11578768"/>
              <a:gd name="connsiteY0" fmla="*/ 0 h 6449983"/>
              <a:gd name="connsiteX1" fmla="*/ 561320 w 11578768"/>
              <a:gd name="connsiteY1" fmla="*/ 10760 h 6449983"/>
              <a:gd name="connsiteX2" fmla="*/ 0 w 11578768"/>
              <a:gd name="connsiteY2" fmla="*/ 72136 h 6449983"/>
              <a:gd name="connsiteX3" fmla="*/ 0 w 11578768"/>
              <a:gd name="connsiteY3" fmla="*/ 860747 h 6449983"/>
              <a:gd name="connsiteX4" fmla="*/ 4597 w 11578768"/>
              <a:gd name="connsiteY4" fmla="*/ 860747 h 6449983"/>
              <a:gd name="connsiteX5" fmla="*/ 8569 w 11578768"/>
              <a:gd name="connsiteY5" fmla="*/ 1393284 h 6449983"/>
              <a:gd name="connsiteX6" fmla="*/ 67470 w 11578768"/>
              <a:gd name="connsiteY6" fmla="*/ 4886549 h 6449983"/>
              <a:gd name="connsiteX7" fmla="*/ 148480 w 11578768"/>
              <a:gd name="connsiteY7" fmla="*/ 5882442 h 6449983"/>
              <a:gd name="connsiteX8" fmla="*/ 5484139 w 11578768"/>
              <a:gd name="connsiteY8" fmla="*/ 5874336 h 6449983"/>
              <a:gd name="connsiteX9" fmla="*/ 8071632 w 11578768"/>
              <a:gd name="connsiteY9" fmla="*/ 5853608 h 6449983"/>
              <a:gd name="connsiteX10" fmla="*/ 8314590 w 11578768"/>
              <a:gd name="connsiteY10" fmla="*/ 5877326 h 6449983"/>
              <a:gd name="connsiteX11" fmla="*/ 8409265 w 11578768"/>
              <a:gd name="connsiteY11" fmla="*/ 6449983 h 6449983"/>
              <a:gd name="connsiteX12" fmla="*/ 9084484 w 11578768"/>
              <a:gd name="connsiteY12" fmla="*/ 5864482 h 6449983"/>
              <a:gd name="connsiteX13" fmla="*/ 9774882 w 11578768"/>
              <a:gd name="connsiteY13" fmla="*/ 5851061 h 6449983"/>
              <a:gd name="connsiteX14" fmla="*/ 10927227 w 11578768"/>
              <a:gd name="connsiteY14" fmla="*/ 5873967 h 6449983"/>
              <a:gd name="connsiteX15" fmla="*/ 11562334 w 11578768"/>
              <a:gd name="connsiteY15" fmla="*/ 5869852 h 6449983"/>
              <a:gd name="connsiteX16" fmla="*/ 11571244 w 11578768"/>
              <a:gd name="connsiteY16" fmla="*/ 2573275 h 6449983"/>
              <a:gd name="connsiteX17" fmla="*/ 11572643 w 11578768"/>
              <a:gd name="connsiteY17" fmla="*/ 213068 h 6449983"/>
              <a:gd name="connsiteX18" fmla="*/ 11386303 w 11578768"/>
              <a:gd name="connsiteY18" fmla="*/ 34886 h 6449983"/>
              <a:gd name="connsiteX19" fmla="*/ 10689999 w 11578768"/>
              <a:gd name="connsiteY19" fmla="*/ 22192 h 6449983"/>
              <a:gd name="connsiteX20" fmla="*/ 7599878 w 11578768"/>
              <a:gd name="connsiteY20" fmla="*/ 27511 h 6449983"/>
              <a:gd name="connsiteX21" fmla="*/ 1999684 w 11578768"/>
              <a:gd name="connsiteY21" fmla="*/ 0 h 6449983"/>
              <a:gd name="connsiteX0" fmla="*/ 1999684 w 11578768"/>
              <a:gd name="connsiteY0" fmla="*/ 0 h 6462953"/>
              <a:gd name="connsiteX1" fmla="*/ 561320 w 11578768"/>
              <a:gd name="connsiteY1" fmla="*/ 10760 h 6462953"/>
              <a:gd name="connsiteX2" fmla="*/ 0 w 11578768"/>
              <a:gd name="connsiteY2" fmla="*/ 72136 h 6462953"/>
              <a:gd name="connsiteX3" fmla="*/ 0 w 11578768"/>
              <a:gd name="connsiteY3" fmla="*/ 860747 h 6462953"/>
              <a:gd name="connsiteX4" fmla="*/ 4597 w 11578768"/>
              <a:gd name="connsiteY4" fmla="*/ 860747 h 6462953"/>
              <a:gd name="connsiteX5" fmla="*/ 8569 w 11578768"/>
              <a:gd name="connsiteY5" fmla="*/ 1393284 h 6462953"/>
              <a:gd name="connsiteX6" fmla="*/ 67470 w 11578768"/>
              <a:gd name="connsiteY6" fmla="*/ 4886549 h 6462953"/>
              <a:gd name="connsiteX7" fmla="*/ 148480 w 11578768"/>
              <a:gd name="connsiteY7" fmla="*/ 5882442 h 6462953"/>
              <a:gd name="connsiteX8" fmla="*/ 5484139 w 11578768"/>
              <a:gd name="connsiteY8" fmla="*/ 5874336 h 6462953"/>
              <a:gd name="connsiteX9" fmla="*/ 8071632 w 11578768"/>
              <a:gd name="connsiteY9" fmla="*/ 5853608 h 6462953"/>
              <a:gd name="connsiteX10" fmla="*/ 8314590 w 11578768"/>
              <a:gd name="connsiteY10" fmla="*/ 5877326 h 6462953"/>
              <a:gd name="connsiteX11" fmla="*/ 8469786 w 11578768"/>
              <a:gd name="connsiteY11" fmla="*/ 6462953 h 6462953"/>
              <a:gd name="connsiteX12" fmla="*/ 9084484 w 11578768"/>
              <a:gd name="connsiteY12" fmla="*/ 5864482 h 6462953"/>
              <a:gd name="connsiteX13" fmla="*/ 9774882 w 11578768"/>
              <a:gd name="connsiteY13" fmla="*/ 5851061 h 6462953"/>
              <a:gd name="connsiteX14" fmla="*/ 10927227 w 11578768"/>
              <a:gd name="connsiteY14" fmla="*/ 5873967 h 6462953"/>
              <a:gd name="connsiteX15" fmla="*/ 11562334 w 11578768"/>
              <a:gd name="connsiteY15" fmla="*/ 5869852 h 6462953"/>
              <a:gd name="connsiteX16" fmla="*/ 11571244 w 11578768"/>
              <a:gd name="connsiteY16" fmla="*/ 2573275 h 6462953"/>
              <a:gd name="connsiteX17" fmla="*/ 11572643 w 11578768"/>
              <a:gd name="connsiteY17" fmla="*/ 213068 h 6462953"/>
              <a:gd name="connsiteX18" fmla="*/ 11386303 w 11578768"/>
              <a:gd name="connsiteY18" fmla="*/ 34886 h 6462953"/>
              <a:gd name="connsiteX19" fmla="*/ 10689999 w 11578768"/>
              <a:gd name="connsiteY19" fmla="*/ 22192 h 6462953"/>
              <a:gd name="connsiteX20" fmla="*/ 7599878 w 11578768"/>
              <a:gd name="connsiteY20" fmla="*/ 27511 h 6462953"/>
              <a:gd name="connsiteX21" fmla="*/ 1999684 w 11578768"/>
              <a:gd name="connsiteY21" fmla="*/ 0 h 6462953"/>
              <a:gd name="connsiteX0" fmla="*/ 1999684 w 11578768"/>
              <a:gd name="connsiteY0" fmla="*/ 0 h 6462953"/>
              <a:gd name="connsiteX1" fmla="*/ 561320 w 11578768"/>
              <a:gd name="connsiteY1" fmla="*/ 10760 h 6462953"/>
              <a:gd name="connsiteX2" fmla="*/ 0 w 11578768"/>
              <a:gd name="connsiteY2" fmla="*/ 72136 h 6462953"/>
              <a:gd name="connsiteX3" fmla="*/ 0 w 11578768"/>
              <a:gd name="connsiteY3" fmla="*/ 860747 h 6462953"/>
              <a:gd name="connsiteX4" fmla="*/ 4597 w 11578768"/>
              <a:gd name="connsiteY4" fmla="*/ 860747 h 6462953"/>
              <a:gd name="connsiteX5" fmla="*/ 8569 w 11578768"/>
              <a:gd name="connsiteY5" fmla="*/ 1393284 h 6462953"/>
              <a:gd name="connsiteX6" fmla="*/ 67470 w 11578768"/>
              <a:gd name="connsiteY6" fmla="*/ 4886549 h 6462953"/>
              <a:gd name="connsiteX7" fmla="*/ 148480 w 11578768"/>
              <a:gd name="connsiteY7" fmla="*/ 5882442 h 6462953"/>
              <a:gd name="connsiteX8" fmla="*/ 5484139 w 11578768"/>
              <a:gd name="connsiteY8" fmla="*/ 5874336 h 6462953"/>
              <a:gd name="connsiteX9" fmla="*/ 8071632 w 11578768"/>
              <a:gd name="connsiteY9" fmla="*/ 5853608 h 6462953"/>
              <a:gd name="connsiteX10" fmla="*/ 8314590 w 11578768"/>
              <a:gd name="connsiteY10" fmla="*/ 5877326 h 6462953"/>
              <a:gd name="connsiteX11" fmla="*/ 8469786 w 11578768"/>
              <a:gd name="connsiteY11" fmla="*/ 6462953 h 6462953"/>
              <a:gd name="connsiteX12" fmla="*/ 9084484 w 11578768"/>
              <a:gd name="connsiteY12" fmla="*/ 5864482 h 6462953"/>
              <a:gd name="connsiteX13" fmla="*/ 9774882 w 11578768"/>
              <a:gd name="connsiteY13" fmla="*/ 5851061 h 6462953"/>
              <a:gd name="connsiteX14" fmla="*/ 10927227 w 11578768"/>
              <a:gd name="connsiteY14" fmla="*/ 5873967 h 6462953"/>
              <a:gd name="connsiteX15" fmla="*/ 11562334 w 11578768"/>
              <a:gd name="connsiteY15" fmla="*/ 5869852 h 6462953"/>
              <a:gd name="connsiteX16" fmla="*/ 11571244 w 11578768"/>
              <a:gd name="connsiteY16" fmla="*/ 2573275 h 6462953"/>
              <a:gd name="connsiteX17" fmla="*/ 11572643 w 11578768"/>
              <a:gd name="connsiteY17" fmla="*/ 213068 h 6462953"/>
              <a:gd name="connsiteX18" fmla="*/ 11386303 w 11578768"/>
              <a:gd name="connsiteY18" fmla="*/ 34886 h 6462953"/>
              <a:gd name="connsiteX19" fmla="*/ 10689999 w 11578768"/>
              <a:gd name="connsiteY19" fmla="*/ 22192 h 6462953"/>
              <a:gd name="connsiteX20" fmla="*/ 7599878 w 11578768"/>
              <a:gd name="connsiteY20" fmla="*/ 27511 h 6462953"/>
              <a:gd name="connsiteX21" fmla="*/ 1999684 w 11578768"/>
              <a:gd name="connsiteY21" fmla="*/ 0 h 6462953"/>
              <a:gd name="connsiteX0" fmla="*/ 1999684 w 11578768"/>
              <a:gd name="connsiteY0" fmla="*/ 0 h 6462953"/>
              <a:gd name="connsiteX1" fmla="*/ 561320 w 11578768"/>
              <a:gd name="connsiteY1" fmla="*/ 10760 h 6462953"/>
              <a:gd name="connsiteX2" fmla="*/ 0 w 11578768"/>
              <a:gd name="connsiteY2" fmla="*/ 72136 h 6462953"/>
              <a:gd name="connsiteX3" fmla="*/ 0 w 11578768"/>
              <a:gd name="connsiteY3" fmla="*/ 860747 h 6462953"/>
              <a:gd name="connsiteX4" fmla="*/ 4597 w 11578768"/>
              <a:gd name="connsiteY4" fmla="*/ 860747 h 6462953"/>
              <a:gd name="connsiteX5" fmla="*/ 8569 w 11578768"/>
              <a:gd name="connsiteY5" fmla="*/ 1393284 h 6462953"/>
              <a:gd name="connsiteX6" fmla="*/ 67470 w 11578768"/>
              <a:gd name="connsiteY6" fmla="*/ 4886549 h 6462953"/>
              <a:gd name="connsiteX7" fmla="*/ 148480 w 11578768"/>
              <a:gd name="connsiteY7" fmla="*/ 5882442 h 6462953"/>
              <a:gd name="connsiteX8" fmla="*/ 5484139 w 11578768"/>
              <a:gd name="connsiteY8" fmla="*/ 5874336 h 6462953"/>
              <a:gd name="connsiteX9" fmla="*/ 8071632 w 11578768"/>
              <a:gd name="connsiteY9" fmla="*/ 5853608 h 6462953"/>
              <a:gd name="connsiteX10" fmla="*/ 8314590 w 11578768"/>
              <a:gd name="connsiteY10" fmla="*/ 5877326 h 6462953"/>
              <a:gd name="connsiteX11" fmla="*/ 8469786 w 11578768"/>
              <a:gd name="connsiteY11" fmla="*/ 6462953 h 6462953"/>
              <a:gd name="connsiteX12" fmla="*/ 9084484 w 11578768"/>
              <a:gd name="connsiteY12" fmla="*/ 5864482 h 6462953"/>
              <a:gd name="connsiteX13" fmla="*/ 9774882 w 11578768"/>
              <a:gd name="connsiteY13" fmla="*/ 5851061 h 6462953"/>
              <a:gd name="connsiteX14" fmla="*/ 10927227 w 11578768"/>
              <a:gd name="connsiteY14" fmla="*/ 5873967 h 6462953"/>
              <a:gd name="connsiteX15" fmla="*/ 11562334 w 11578768"/>
              <a:gd name="connsiteY15" fmla="*/ 5869852 h 6462953"/>
              <a:gd name="connsiteX16" fmla="*/ 11571244 w 11578768"/>
              <a:gd name="connsiteY16" fmla="*/ 2573275 h 6462953"/>
              <a:gd name="connsiteX17" fmla="*/ 11572643 w 11578768"/>
              <a:gd name="connsiteY17" fmla="*/ 213068 h 6462953"/>
              <a:gd name="connsiteX18" fmla="*/ 11386303 w 11578768"/>
              <a:gd name="connsiteY18" fmla="*/ 34886 h 6462953"/>
              <a:gd name="connsiteX19" fmla="*/ 10689999 w 11578768"/>
              <a:gd name="connsiteY19" fmla="*/ 22192 h 6462953"/>
              <a:gd name="connsiteX20" fmla="*/ 7599878 w 11578768"/>
              <a:gd name="connsiteY20" fmla="*/ 27511 h 6462953"/>
              <a:gd name="connsiteX21" fmla="*/ 1999684 w 11578768"/>
              <a:gd name="connsiteY21" fmla="*/ 0 h 6462953"/>
              <a:gd name="connsiteX0" fmla="*/ 1999684 w 11578769"/>
              <a:gd name="connsiteY0" fmla="*/ 0 h 6462953"/>
              <a:gd name="connsiteX1" fmla="*/ 561320 w 11578769"/>
              <a:gd name="connsiteY1" fmla="*/ 10760 h 6462953"/>
              <a:gd name="connsiteX2" fmla="*/ 0 w 11578769"/>
              <a:gd name="connsiteY2" fmla="*/ 72136 h 6462953"/>
              <a:gd name="connsiteX3" fmla="*/ 0 w 11578769"/>
              <a:gd name="connsiteY3" fmla="*/ 860747 h 6462953"/>
              <a:gd name="connsiteX4" fmla="*/ 4597 w 11578769"/>
              <a:gd name="connsiteY4" fmla="*/ 860747 h 6462953"/>
              <a:gd name="connsiteX5" fmla="*/ 8569 w 11578769"/>
              <a:gd name="connsiteY5" fmla="*/ 1393284 h 6462953"/>
              <a:gd name="connsiteX6" fmla="*/ 67470 w 11578769"/>
              <a:gd name="connsiteY6" fmla="*/ 4886549 h 6462953"/>
              <a:gd name="connsiteX7" fmla="*/ 148480 w 11578769"/>
              <a:gd name="connsiteY7" fmla="*/ 5882442 h 6462953"/>
              <a:gd name="connsiteX8" fmla="*/ 5484139 w 11578769"/>
              <a:gd name="connsiteY8" fmla="*/ 5874336 h 6462953"/>
              <a:gd name="connsiteX9" fmla="*/ 8071632 w 11578769"/>
              <a:gd name="connsiteY9" fmla="*/ 5853608 h 6462953"/>
              <a:gd name="connsiteX10" fmla="*/ 8314590 w 11578769"/>
              <a:gd name="connsiteY10" fmla="*/ 5877326 h 6462953"/>
              <a:gd name="connsiteX11" fmla="*/ 8469786 w 11578769"/>
              <a:gd name="connsiteY11" fmla="*/ 6462953 h 6462953"/>
              <a:gd name="connsiteX12" fmla="*/ 8926264 w 11578769"/>
              <a:gd name="connsiteY12" fmla="*/ 5864484 h 6462953"/>
              <a:gd name="connsiteX13" fmla="*/ 9774882 w 11578769"/>
              <a:gd name="connsiteY13" fmla="*/ 5851061 h 6462953"/>
              <a:gd name="connsiteX14" fmla="*/ 10927227 w 11578769"/>
              <a:gd name="connsiteY14" fmla="*/ 5873967 h 6462953"/>
              <a:gd name="connsiteX15" fmla="*/ 11562334 w 11578769"/>
              <a:gd name="connsiteY15" fmla="*/ 5869852 h 6462953"/>
              <a:gd name="connsiteX16" fmla="*/ 11571244 w 11578769"/>
              <a:gd name="connsiteY16" fmla="*/ 2573275 h 6462953"/>
              <a:gd name="connsiteX17" fmla="*/ 11572643 w 11578769"/>
              <a:gd name="connsiteY17" fmla="*/ 213068 h 6462953"/>
              <a:gd name="connsiteX18" fmla="*/ 11386303 w 11578769"/>
              <a:gd name="connsiteY18" fmla="*/ 34886 h 6462953"/>
              <a:gd name="connsiteX19" fmla="*/ 10689999 w 11578769"/>
              <a:gd name="connsiteY19" fmla="*/ 22192 h 6462953"/>
              <a:gd name="connsiteX20" fmla="*/ 7599878 w 11578769"/>
              <a:gd name="connsiteY20" fmla="*/ 27511 h 6462953"/>
              <a:gd name="connsiteX21" fmla="*/ 1999684 w 11578769"/>
              <a:gd name="connsiteY21" fmla="*/ 0 h 6462953"/>
              <a:gd name="connsiteX0" fmla="*/ 1999684 w 11578769"/>
              <a:gd name="connsiteY0" fmla="*/ 0 h 6654630"/>
              <a:gd name="connsiteX1" fmla="*/ 561320 w 11578769"/>
              <a:gd name="connsiteY1" fmla="*/ 10760 h 6654630"/>
              <a:gd name="connsiteX2" fmla="*/ 0 w 11578769"/>
              <a:gd name="connsiteY2" fmla="*/ 72136 h 6654630"/>
              <a:gd name="connsiteX3" fmla="*/ 0 w 11578769"/>
              <a:gd name="connsiteY3" fmla="*/ 860747 h 6654630"/>
              <a:gd name="connsiteX4" fmla="*/ 4597 w 11578769"/>
              <a:gd name="connsiteY4" fmla="*/ 860747 h 6654630"/>
              <a:gd name="connsiteX5" fmla="*/ 8569 w 11578769"/>
              <a:gd name="connsiteY5" fmla="*/ 1393284 h 6654630"/>
              <a:gd name="connsiteX6" fmla="*/ 67470 w 11578769"/>
              <a:gd name="connsiteY6" fmla="*/ 4886549 h 6654630"/>
              <a:gd name="connsiteX7" fmla="*/ 148480 w 11578769"/>
              <a:gd name="connsiteY7" fmla="*/ 5882442 h 6654630"/>
              <a:gd name="connsiteX8" fmla="*/ 5484139 w 11578769"/>
              <a:gd name="connsiteY8" fmla="*/ 5874336 h 6654630"/>
              <a:gd name="connsiteX9" fmla="*/ 8071632 w 11578769"/>
              <a:gd name="connsiteY9" fmla="*/ 5853608 h 6654630"/>
              <a:gd name="connsiteX10" fmla="*/ 8314590 w 11578769"/>
              <a:gd name="connsiteY10" fmla="*/ 5877326 h 6654630"/>
              <a:gd name="connsiteX11" fmla="*/ 8570471 w 11578769"/>
              <a:gd name="connsiteY11" fmla="*/ 6654630 h 6654630"/>
              <a:gd name="connsiteX12" fmla="*/ 8926264 w 11578769"/>
              <a:gd name="connsiteY12" fmla="*/ 5864484 h 6654630"/>
              <a:gd name="connsiteX13" fmla="*/ 9774882 w 11578769"/>
              <a:gd name="connsiteY13" fmla="*/ 5851061 h 6654630"/>
              <a:gd name="connsiteX14" fmla="*/ 10927227 w 11578769"/>
              <a:gd name="connsiteY14" fmla="*/ 5873967 h 6654630"/>
              <a:gd name="connsiteX15" fmla="*/ 11562334 w 11578769"/>
              <a:gd name="connsiteY15" fmla="*/ 5869852 h 6654630"/>
              <a:gd name="connsiteX16" fmla="*/ 11571244 w 11578769"/>
              <a:gd name="connsiteY16" fmla="*/ 2573275 h 6654630"/>
              <a:gd name="connsiteX17" fmla="*/ 11572643 w 11578769"/>
              <a:gd name="connsiteY17" fmla="*/ 213068 h 6654630"/>
              <a:gd name="connsiteX18" fmla="*/ 11386303 w 11578769"/>
              <a:gd name="connsiteY18" fmla="*/ 34886 h 6654630"/>
              <a:gd name="connsiteX19" fmla="*/ 10689999 w 11578769"/>
              <a:gd name="connsiteY19" fmla="*/ 22192 h 6654630"/>
              <a:gd name="connsiteX20" fmla="*/ 7599878 w 11578769"/>
              <a:gd name="connsiteY20" fmla="*/ 27511 h 6654630"/>
              <a:gd name="connsiteX21" fmla="*/ 1999684 w 11578769"/>
              <a:gd name="connsiteY21" fmla="*/ 0 h 6654630"/>
              <a:gd name="connsiteX0" fmla="*/ 1999684 w 11578769"/>
              <a:gd name="connsiteY0" fmla="*/ 0 h 6809341"/>
              <a:gd name="connsiteX1" fmla="*/ 561320 w 11578769"/>
              <a:gd name="connsiteY1" fmla="*/ 10760 h 6809341"/>
              <a:gd name="connsiteX2" fmla="*/ 0 w 11578769"/>
              <a:gd name="connsiteY2" fmla="*/ 72136 h 6809341"/>
              <a:gd name="connsiteX3" fmla="*/ 0 w 11578769"/>
              <a:gd name="connsiteY3" fmla="*/ 860747 h 6809341"/>
              <a:gd name="connsiteX4" fmla="*/ 4597 w 11578769"/>
              <a:gd name="connsiteY4" fmla="*/ 860747 h 6809341"/>
              <a:gd name="connsiteX5" fmla="*/ 8569 w 11578769"/>
              <a:gd name="connsiteY5" fmla="*/ 1393284 h 6809341"/>
              <a:gd name="connsiteX6" fmla="*/ 67470 w 11578769"/>
              <a:gd name="connsiteY6" fmla="*/ 4886549 h 6809341"/>
              <a:gd name="connsiteX7" fmla="*/ 148480 w 11578769"/>
              <a:gd name="connsiteY7" fmla="*/ 5882442 h 6809341"/>
              <a:gd name="connsiteX8" fmla="*/ 5484139 w 11578769"/>
              <a:gd name="connsiteY8" fmla="*/ 5874336 h 6809341"/>
              <a:gd name="connsiteX9" fmla="*/ 8071632 w 11578769"/>
              <a:gd name="connsiteY9" fmla="*/ 5853608 h 6809341"/>
              <a:gd name="connsiteX10" fmla="*/ 8314590 w 11578769"/>
              <a:gd name="connsiteY10" fmla="*/ 5877326 h 6809341"/>
              <a:gd name="connsiteX11" fmla="*/ 8575475 w 11578769"/>
              <a:gd name="connsiteY11" fmla="*/ 6809341 h 6809341"/>
              <a:gd name="connsiteX12" fmla="*/ 8926264 w 11578769"/>
              <a:gd name="connsiteY12" fmla="*/ 5864484 h 6809341"/>
              <a:gd name="connsiteX13" fmla="*/ 9774882 w 11578769"/>
              <a:gd name="connsiteY13" fmla="*/ 5851061 h 6809341"/>
              <a:gd name="connsiteX14" fmla="*/ 10927227 w 11578769"/>
              <a:gd name="connsiteY14" fmla="*/ 5873967 h 6809341"/>
              <a:gd name="connsiteX15" fmla="*/ 11562334 w 11578769"/>
              <a:gd name="connsiteY15" fmla="*/ 5869852 h 6809341"/>
              <a:gd name="connsiteX16" fmla="*/ 11571244 w 11578769"/>
              <a:gd name="connsiteY16" fmla="*/ 2573275 h 6809341"/>
              <a:gd name="connsiteX17" fmla="*/ 11572643 w 11578769"/>
              <a:gd name="connsiteY17" fmla="*/ 213068 h 6809341"/>
              <a:gd name="connsiteX18" fmla="*/ 11386303 w 11578769"/>
              <a:gd name="connsiteY18" fmla="*/ 34886 h 6809341"/>
              <a:gd name="connsiteX19" fmla="*/ 10689999 w 11578769"/>
              <a:gd name="connsiteY19" fmla="*/ 22192 h 6809341"/>
              <a:gd name="connsiteX20" fmla="*/ 7599878 w 11578769"/>
              <a:gd name="connsiteY20" fmla="*/ 27511 h 6809341"/>
              <a:gd name="connsiteX21" fmla="*/ 1999684 w 11578769"/>
              <a:gd name="connsiteY21" fmla="*/ 0 h 6809341"/>
              <a:gd name="connsiteX0" fmla="*/ 1999684 w 11578769"/>
              <a:gd name="connsiteY0" fmla="*/ 0 h 6809341"/>
              <a:gd name="connsiteX1" fmla="*/ 561320 w 11578769"/>
              <a:gd name="connsiteY1" fmla="*/ 10760 h 6809341"/>
              <a:gd name="connsiteX2" fmla="*/ 0 w 11578769"/>
              <a:gd name="connsiteY2" fmla="*/ 72136 h 6809341"/>
              <a:gd name="connsiteX3" fmla="*/ 0 w 11578769"/>
              <a:gd name="connsiteY3" fmla="*/ 860747 h 6809341"/>
              <a:gd name="connsiteX4" fmla="*/ 4597 w 11578769"/>
              <a:gd name="connsiteY4" fmla="*/ 860747 h 6809341"/>
              <a:gd name="connsiteX5" fmla="*/ 8569 w 11578769"/>
              <a:gd name="connsiteY5" fmla="*/ 1393284 h 6809341"/>
              <a:gd name="connsiteX6" fmla="*/ 67470 w 11578769"/>
              <a:gd name="connsiteY6" fmla="*/ 4886549 h 6809341"/>
              <a:gd name="connsiteX7" fmla="*/ 148480 w 11578769"/>
              <a:gd name="connsiteY7" fmla="*/ 5882442 h 6809341"/>
              <a:gd name="connsiteX8" fmla="*/ 5484139 w 11578769"/>
              <a:gd name="connsiteY8" fmla="*/ 5874336 h 6809341"/>
              <a:gd name="connsiteX9" fmla="*/ 8071632 w 11578769"/>
              <a:gd name="connsiteY9" fmla="*/ 5853608 h 6809341"/>
              <a:gd name="connsiteX10" fmla="*/ 8314590 w 11578769"/>
              <a:gd name="connsiteY10" fmla="*/ 5877326 h 6809341"/>
              <a:gd name="connsiteX11" fmla="*/ 8575475 w 11578769"/>
              <a:gd name="connsiteY11" fmla="*/ 6809341 h 6809341"/>
              <a:gd name="connsiteX12" fmla="*/ 8926264 w 11578769"/>
              <a:gd name="connsiteY12" fmla="*/ 5864484 h 6809341"/>
              <a:gd name="connsiteX13" fmla="*/ 9774882 w 11578769"/>
              <a:gd name="connsiteY13" fmla="*/ 5851061 h 6809341"/>
              <a:gd name="connsiteX14" fmla="*/ 10927227 w 11578769"/>
              <a:gd name="connsiteY14" fmla="*/ 5873967 h 6809341"/>
              <a:gd name="connsiteX15" fmla="*/ 11562334 w 11578769"/>
              <a:gd name="connsiteY15" fmla="*/ 5869852 h 6809341"/>
              <a:gd name="connsiteX16" fmla="*/ 11571244 w 11578769"/>
              <a:gd name="connsiteY16" fmla="*/ 2573275 h 6809341"/>
              <a:gd name="connsiteX17" fmla="*/ 11572643 w 11578769"/>
              <a:gd name="connsiteY17" fmla="*/ 213068 h 6809341"/>
              <a:gd name="connsiteX18" fmla="*/ 11386303 w 11578769"/>
              <a:gd name="connsiteY18" fmla="*/ 34886 h 6809341"/>
              <a:gd name="connsiteX19" fmla="*/ 10689999 w 11578769"/>
              <a:gd name="connsiteY19" fmla="*/ 22192 h 6809341"/>
              <a:gd name="connsiteX20" fmla="*/ 7599878 w 11578769"/>
              <a:gd name="connsiteY20" fmla="*/ 27511 h 6809341"/>
              <a:gd name="connsiteX21" fmla="*/ 1999684 w 11578769"/>
              <a:gd name="connsiteY21" fmla="*/ 0 h 6809341"/>
              <a:gd name="connsiteX0" fmla="*/ 1999684 w 11578769"/>
              <a:gd name="connsiteY0" fmla="*/ 0 h 6809341"/>
              <a:gd name="connsiteX1" fmla="*/ 561320 w 11578769"/>
              <a:gd name="connsiteY1" fmla="*/ 10760 h 6809341"/>
              <a:gd name="connsiteX2" fmla="*/ 0 w 11578769"/>
              <a:gd name="connsiteY2" fmla="*/ 72136 h 6809341"/>
              <a:gd name="connsiteX3" fmla="*/ 0 w 11578769"/>
              <a:gd name="connsiteY3" fmla="*/ 860747 h 6809341"/>
              <a:gd name="connsiteX4" fmla="*/ 4597 w 11578769"/>
              <a:gd name="connsiteY4" fmla="*/ 860747 h 6809341"/>
              <a:gd name="connsiteX5" fmla="*/ 8569 w 11578769"/>
              <a:gd name="connsiteY5" fmla="*/ 1393284 h 6809341"/>
              <a:gd name="connsiteX6" fmla="*/ 67470 w 11578769"/>
              <a:gd name="connsiteY6" fmla="*/ 4886549 h 6809341"/>
              <a:gd name="connsiteX7" fmla="*/ 148480 w 11578769"/>
              <a:gd name="connsiteY7" fmla="*/ 5882442 h 6809341"/>
              <a:gd name="connsiteX8" fmla="*/ 5484139 w 11578769"/>
              <a:gd name="connsiteY8" fmla="*/ 5874336 h 6809341"/>
              <a:gd name="connsiteX9" fmla="*/ 8071632 w 11578769"/>
              <a:gd name="connsiteY9" fmla="*/ 5853608 h 6809341"/>
              <a:gd name="connsiteX10" fmla="*/ 8314590 w 11578769"/>
              <a:gd name="connsiteY10" fmla="*/ 5877326 h 6809341"/>
              <a:gd name="connsiteX11" fmla="*/ 8575475 w 11578769"/>
              <a:gd name="connsiteY11" fmla="*/ 6809341 h 6809341"/>
              <a:gd name="connsiteX12" fmla="*/ 8926264 w 11578769"/>
              <a:gd name="connsiteY12" fmla="*/ 5864484 h 6809341"/>
              <a:gd name="connsiteX13" fmla="*/ 9774882 w 11578769"/>
              <a:gd name="connsiteY13" fmla="*/ 5851061 h 6809341"/>
              <a:gd name="connsiteX14" fmla="*/ 10927227 w 11578769"/>
              <a:gd name="connsiteY14" fmla="*/ 5873967 h 6809341"/>
              <a:gd name="connsiteX15" fmla="*/ 11562334 w 11578769"/>
              <a:gd name="connsiteY15" fmla="*/ 5869852 h 6809341"/>
              <a:gd name="connsiteX16" fmla="*/ 11571244 w 11578769"/>
              <a:gd name="connsiteY16" fmla="*/ 2573275 h 6809341"/>
              <a:gd name="connsiteX17" fmla="*/ 11572643 w 11578769"/>
              <a:gd name="connsiteY17" fmla="*/ 213068 h 6809341"/>
              <a:gd name="connsiteX18" fmla="*/ 11386303 w 11578769"/>
              <a:gd name="connsiteY18" fmla="*/ 34886 h 6809341"/>
              <a:gd name="connsiteX19" fmla="*/ 10689999 w 11578769"/>
              <a:gd name="connsiteY19" fmla="*/ 22192 h 6809341"/>
              <a:gd name="connsiteX20" fmla="*/ 7599878 w 11578769"/>
              <a:gd name="connsiteY20" fmla="*/ 27511 h 6809341"/>
              <a:gd name="connsiteX21" fmla="*/ 1999684 w 11578769"/>
              <a:gd name="connsiteY21" fmla="*/ 0 h 6809341"/>
              <a:gd name="connsiteX0" fmla="*/ 1999684 w 11578769"/>
              <a:gd name="connsiteY0" fmla="*/ 0 h 6809341"/>
              <a:gd name="connsiteX1" fmla="*/ 561320 w 11578769"/>
              <a:gd name="connsiteY1" fmla="*/ 10760 h 6809341"/>
              <a:gd name="connsiteX2" fmla="*/ 0 w 11578769"/>
              <a:gd name="connsiteY2" fmla="*/ 72136 h 6809341"/>
              <a:gd name="connsiteX3" fmla="*/ 0 w 11578769"/>
              <a:gd name="connsiteY3" fmla="*/ 860747 h 6809341"/>
              <a:gd name="connsiteX4" fmla="*/ 4597 w 11578769"/>
              <a:gd name="connsiteY4" fmla="*/ 860747 h 6809341"/>
              <a:gd name="connsiteX5" fmla="*/ 8569 w 11578769"/>
              <a:gd name="connsiteY5" fmla="*/ 1393284 h 6809341"/>
              <a:gd name="connsiteX6" fmla="*/ 67470 w 11578769"/>
              <a:gd name="connsiteY6" fmla="*/ 4886549 h 6809341"/>
              <a:gd name="connsiteX7" fmla="*/ 148480 w 11578769"/>
              <a:gd name="connsiteY7" fmla="*/ 5882442 h 6809341"/>
              <a:gd name="connsiteX8" fmla="*/ 5484139 w 11578769"/>
              <a:gd name="connsiteY8" fmla="*/ 5874336 h 6809341"/>
              <a:gd name="connsiteX9" fmla="*/ 8071632 w 11578769"/>
              <a:gd name="connsiteY9" fmla="*/ 5853608 h 6809341"/>
              <a:gd name="connsiteX10" fmla="*/ 8314590 w 11578769"/>
              <a:gd name="connsiteY10" fmla="*/ 5877326 h 6809341"/>
              <a:gd name="connsiteX11" fmla="*/ 8575475 w 11578769"/>
              <a:gd name="connsiteY11" fmla="*/ 6809341 h 6809341"/>
              <a:gd name="connsiteX12" fmla="*/ 8926264 w 11578769"/>
              <a:gd name="connsiteY12" fmla="*/ 5864484 h 6809341"/>
              <a:gd name="connsiteX13" fmla="*/ 9774882 w 11578769"/>
              <a:gd name="connsiteY13" fmla="*/ 5851061 h 6809341"/>
              <a:gd name="connsiteX14" fmla="*/ 10927227 w 11578769"/>
              <a:gd name="connsiteY14" fmla="*/ 5873967 h 6809341"/>
              <a:gd name="connsiteX15" fmla="*/ 11562334 w 11578769"/>
              <a:gd name="connsiteY15" fmla="*/ 5869852 h 6809341"/>
              <a:gd name="connsiteX16" fmla="*/ 11571244 w 11578769"/>
              <a:gd name="connsiteY16" fmla="*/ 2573275 h 6809341"/>
              <a:gd name="connsiteX17" fmla="*/ 11572643 w 11578769"/>
              <a:gd name="connsiteY17" fmla="*/ 213068 h 6809341"/>
              <a:gd name="connsiteX18" fmla="*/ 11386303 w 11578769"/>
              <a:gd name="connsiteY18" fmla="*/ 34886 h 6809341"/>
              <a:gd name="connsiteX19" fmla="*/ 10689999 w 11578769"/>
              <a:gd name="connsiteY19" fmla="*/ 22192 h 6809341"/>
              <a:gd name="connsiteX20" fmla="*/ 7599878 w 11578769"/>
              <a:gd name="connsiteY20" fmla="*/ 27511 h 6809341"/>
              <a:gd name="connsiteX21" fmla="*/ 1999684 w 11578769"/>
              <a:gd name="connsiteY21" fmla="*/ 0 h 6809341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0 w 11578769"/>
              <a:gd name="connsiteY2" fmla="*/ 72136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48480 w 11578769"/>
              <a:gd name="connsiteY7" fmla="*/ 5882442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213068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0 w 11578769"/>
              <a:gd name="connsiteY2" fmla="*/ 72136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48480 w 11578769"/>
              <a:gd name="connsiteY7" fmla="*/ 5882442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213068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0 w 11578769"/>
              <a:gd name="connsiteY2" fmla="*/ 72136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48480 w 11578769"/>
              <a:gd name="connsiteY7" fmla="*/ 5882442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213068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80739"/>
              <a:gd name="connsiteY0" fmla="*/ 0 h 6964048"/>
              <a:gd name="connsiteX1" fmla="*/ 561320 w 11580739"/>
              <a:gd name="connsiteY1" fmla="*/ 10760 h 6964048"/>
              <a:gd name="connsiteX2" fmla="*/ 0 w 11580739"/>
              <a:gd name="connsiteY2" fmla="*/ 72136 h 6964048"/>
              <a:gd name="connsiteX3" fmla="*/ 0 w 11580739"/>
              <a:gd name="connsiteY3" fmla="*/ 860747 h 6964048"/>
              <a:gd name="connsiteX4" fmla="*/ 4597 w 11580739"/>
              <a:gd name="connsiteY4" fmla="*/ 860747 h 6964048"/>
              <a:gd name="connsiteX5" fmla="*/ 8569 w 11580739"/>
              <a:gd name="connsiteY5" fmla="*/ 1393284 h 6964048"/>
              <a:gd name="connsiteX6" fmla="*/ 67470 w 11580739"/>
              <a:gd name="connsiteY6" fmla="*/ 4886549 h 6964048"/>
              <a:gd name="connsiteX7" fmla="*/ 148480 w 11580739"/>
              <a:gd name="connsiteY7" fmla="*/ 5882442 h 6964048"/>
              <a:gd name="connsiteX8" fmla="*/ 5484139 w 11580739"/>
              <a:gd name="connsiteY8" fmla="*/ 5874336 h 6964048"/>
              <a:gd name="connsiteX9" fmla="*/ 8071632 w 11580739"/>
              <a:gd name="connsiteY9" fmla="*/ 5853608 h 6964048"/>
              <a:gd name="connsiteX10" fmla="*/ 8314590 w 11580739"/>
              <a:gd name="connsiteY10" fmla="*/ 5877326 h 6964048"/>
              <a:gd name="connsiteX11" fmla="*/ 8575475 w 11580739"/>
              <a:gd name="connsiteY11" fmla="*/ 6964048 h 6964048"/>
              <a:gd name="connsiteX12" fmla="*/ 8926264 w 11580739"/>
              <a:gd name="connsiteY12" fmla="*/ 5864484 h 6964048"/>
              <a:gd name="connsiteX13" fmla="*/ 9774882 w 11580739"/>
              <a:gd name="connsiteY13" fmla="*/ 5851061 h 6964048"/>
              <a:gd name="connsiteX14" fmla="*/ 10927227 w 11580739"/>
              <a:gd name="connsiteY14" fmla="*/ 5873967 h 6964048"/>
              <a:gd name="connsiteX15" fmla="*/ 11562334 w 11580739"/>
              <a:gd name="connsiteY15" fmla="*/ 5869852 h 6964048"/>
              <a:gd name="connsiteX16" fmla="*/ 11571244 w 11580739"/>
              <a:gd name="connsiteY16" fmla="*/ 2573275 h 6964048"/>
              <a:gd name="connsiteX17" fmla="*/ 11572643 w 11580739"/>
              <a:gd name="connsiteY17" fmla="*/ 213068 h 6964048"/>
              <a:gd name="connsiteX18" fmla="*/ 11386303 w 11580739"/>
              <a:gd name="connsiteY18" fmla="*/ 34886 h 6964048"/>
              <a:gd name="connsiteX19" fmla="*/ 10689999 w 11580739"/>
              <a:gd name="connsiteY19" fmla="*/ 22192 h 6964048"/>
              <a:gd name="connsiteX20" fmla="*/ 7599878 w 11580739"/>
              <a:gd name="connsiteY20" fmla="*/ 27511 h 6964048"/>
              <a:gd name="connsiteX21" fmla="*/ 1999684 w 11580739"/>
              <a:gd name="connsiteY21" fmla="*/ 0 h 6964048"/>
              <a:gd name="connsiteX0" fmla="*/ 1999684 w 11580739"/>
              <a:gd name="connsiteY0" fmla="*/ 0 h 6964048"/>
              <a:gd name="connsiteX1" fmla="*/ 561320 w 11580739"/>
              <a:gd name="connsiteY1" fmla="*/ 10760 h 6964048"/>
              <a:gd name="connsiteX2" fmla="*/ 0 w 11580739"/>
              <a:gd name="connsiteY2" fmla="*/ 72136 h 6964048"/>
              <a:gd name="connsiteX3" fmla="*/ 0 w 11580739"/>
              <a:gd name="connsiteY3" fmla="*/ 860747 h 6964048"/>
              <a:gd name="connsiteX4" fmla="*/ 4597 w 11580739"/>
              <a:gd name="connsiteY4" fmla="*/ 860747 h 6964048"/>
              <a:gd name="connsiteX5" fmla="*/ 8569 w 11580739"/>
              <a:gd name="connsiteY5" fmla="*/ 1393284 h 6964048"/>
              <a:gd name="connsiteX6" fmla="*/ 67470 w 11580739"/>
              <a:gd name="connsiteY6" fmla="*/ 4886549 h 6964048"/>
              <a:gd name="connsiteX7" fmla="*/ 148480 w 11580739"/>
              <a:gd name="connsiteY7" fmla="*/ 5882442 h 6964048"/>
              <a:gd name="connsiteX8" fmla="*/ 5484139 w 11580739"/>
              <a:gd name="connsiteY8" fmla="*/ 5874336 h 6964048"/>
              <a:gd name="connsiteX9" fmla="*/ 8071632 w 11580739"/>
              <a:gd name="connsiteY9" fmla="*/ 5853608 h 6964048"/>
              <a:gd name="connsiteX10" fmla="*/ 8314590 w 11580739"/>
              <a:gd name="connsiteY10" fmla="*/ 5877326 h 6964048"/>
              <a:gd name="connsiteX11" fmla="*/ 8575475 w 11580739"/>
              <a:gd name="connsiteY11" fmla="*/ 6964048 h 6964048"/>
              <a:gd name="connsiteX12" fmla="*/ 8926264 w 11580739"/>
              <a:gd name="connsiteY12" fmla="*/ 5864484 h 6964048"/>
              <a:gd name="connsiteX13" fmla="*/ 9774882 w 11580739"/>
              <a:gd name="connsiteY13" fmla="*/ 5851061 h 6964048"/>
              <a:gd name="connsiteX14" fmla="*/ 10927227 w 11580739"/>
              <a:gd name="connsiteY14" fmla="*/ 5873967 h 6964048"/>
              <a:gd name="connsiteX15" fmla="*/ 11562334 w 11580739"/>
              <a:gd name="connsiteY15" fmla="*/ 5869852 h 6964048"/>
              <a:gd name="connsiteX16" fmla="*/ 11571244 w 11580739"/>
              <a:gd name="connsiteY16" fmla="*/ 2573275 h 6964048"/>
              <a:gd name="connsiteX17" fmla="*/ 11572643 w 11580739"/>
              <a:gd name="connsiteY17" fmla="*/ 135715 h 6964048"/>
              <a:gd name="connsiteX18" fmla="*/ 11386303 w 11580739"/>
              <a:gd name="connsiteY18" fmla="*/ 34886 h 6964048"/>
              <a:gd name="connsiteX19" fmla="*/ 10689999 w 11580739"/>
              <a:gd name="connsiteY19" fmla="*/ 22192 h 6964048"/>
              <a:gd name="connsiteX20" fmla="*/ 7599878 w 11580739"/>
              <a:gd name="connsiteY20" fmla="*/ 27511 h 6964048"/>
              <a:gd name="connsiteX21" fmla="*/ 1999684 w 1158073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0 w 11578769"/>
              <a:gd name="connsiteY2" fmla="*/ 72136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48480 w 11578769"/>
              <a:gd name="connsiteY7" fmla="*/ 5882442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48480 w 11578769"/>
              <a:gd name="connsiteY7" fmla="*/ 5882442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28464 w 11578769"/>
              <a:gd name="connsiteY7" fmla="*/ 5882443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9 h 6964048"/>
              <a:gd name="connsiteX7" fmla="*/ 128464 w 11578769"/>
              <a:gd name="connsiteY7" fmla="*/ 5882443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4597 w 11578769"/>
              <a:gd name="connsiteY4" fmla="*/ 860747 h 6964048"/>
              <a:gd name="connsiteX5" fmla="*/ 8569 w 11578769"/>
              <a:gd name="connsiteY5" fmla="*/ 1393284 h 6964048"/>
              <a:gd name="connsiteX6" fmla="*/ 67470 w 11578769"/>
              <a:gd name="connsiteY6" fmla="*/ 4886548 h 6964048"/>
              <a:gd name="connsiteX7" fmla="*/ 128464 w 11578769"/>
              <a:gd name="connsiteY7" fmla="*/ 5882443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39624 w 11578769"/>
              <a:gd name="connsiteY4" fmla="*/ 860749 h 6964048"/>
              <a:gd name="connsiteX5" fmla="*/ 8569 w 11578769"/>
              <a:gd name="connsiteY5" fmla="*/ 1393284 h 6964048"/>
              <a:gd name="connsiteX6" fmla="*/ 67470 w 11578769"/>
              <a:gd name="connsiteY6" fmla="*/ 4886548 h 6964048"/>
              <a:gd name="connsiteX7" fmla="*/ 128464 w 11578769"/>
              <a:gd name="connsiteY7" fmla="*/ 5882443 h 6964048"/>
              <a:gd name="connsiteX8" fmla="*/ 5484139 w 11578769"/>
              <a:gd name="connsiteY8" fmla="*/ 5874336 h 6964048"/>
              <a:gd name="connsiteX9" fmla="*/ 8071632 w 11578769"/>
              <a:gd name="connsiteY9" fmla="*/ 5853608 h 6964048"/>
              <a:gd name="connsiteX10" fmla="*/ 8314590 w 11578769"/>
              <a:gd name="connsiteY10" fmla="*/ 5877326 h 6964048"/>
              <a:gd name="connsiteX11" fmla="*/ 8575475 w 11578769"/>
              <a:gd name="connsiteY11" fmla="*/ 6964048 h 6964048"/>
              <a:gd name="connsiteX12" fmla="*/ 8926264 w 11578769"/>
              <a:gd name="connsiteY12" fmla="*/ 5864484 h 6964048"/>
              <a:gd name="connsiteX13" fmla="*/ 9774882 w 11578769"/>
              <a:gd name="connsiteY13" fmla="*/ 5851061 h 6964048"/>
              <a:gd name="connsiteX14" fmla="*/ 10927227 w 11578769"/>
              <a:gd name="connsiteY14" fmla="*/ 5873967 h 6964048"/>
              <a:gd name="connsiteX15" fmla="*/ 11562334 w 11578769"/>
              <a:gd name="connsiteY15" fmla="*/ 5869852 h 6964048"/>
              <a:gd name="connsiteX16" fmla="*/ 11571244 w 11578769"/>
              <a:gd name="connsiteY16" fmla="*/ 2573275 h 6964048"/>
              <a:gd name="connsiteX17" fmla="*/ 11572643 w 11578769"/>
              <a:gd name="connsiteY17" fmla="*/ 135715 h 6964048"/>
              <a:gd name="connsiteX18" fmla="*/ 11386303 w 11578769"/>
              <a:gd name="connsiteY18" fmla="*/ 34886 h 6964048"/>
              <a:gd name="connsiteX19" fmla="*/ 10689999 w 11578769"/>
              <a:gd name="connsiteY19" fmla="*/ 22192 h 6964048"/>
              <a:gd name="connsiteX20" fmla="*/ 7599878 w 11578769"/>
              <a:gd name="connsiteY20" fmla="*/ 27511 h 6964048"/>
              <a:gd name="connsiteX21" fmla="*/ 1999684 w 11578769"/>
              <a:gd name="connsiteY21" fmla="*/ 0 h 6964048"/>
              <a:gd name="connsiteX0" fmla="*/ 1999684 w 11578769"/>
              <a:gd name="connsiteY0" fmla="*/ 0 h 6964048"/>
              <a:gd name="connsiteX1" fmla="*/ 561320 w 11578769"/>
              <a:gd name="connsiteY1" fmla="*/ 10760 h 6964048"/>
              <a:gd name="connsiteX2" fmla="*/ 20015 w 11578769"/>
              <a:gd name="connsiteY2" fmla="*/ 56664 h 6964048"/>
              <a:gd name="connsiteX3" fmla="*/ 0 w 11578769"/>
              <a:gd name="connsiteY3" fmla="*/ 860747 h 6964048"/>
              <a:gd name="connsiteX4" fmla="*/ 8569 w 11578769"/>
              <a:gd name="connsiteY4" fmla="*/ 1393284 h 6964048"/>
              <a:gd name="connsiteX5" fmla="*/ 67470 w 11578769"/>
              <a:gd name="connsiteY5" fmla="*/ 4886548 h 6964048"/>
              <a:gd name="connsiteX6" fmla="*/ 128464 w 11578769"/>
              <a:gd name="connsiteY6" fmla="*/ 5882443 h 6964048"/>
              <a:gd name="connsiteX7" fmla="*/ 5484139 w 11578769"/>
              <a:gd name="connsiteY7" fmla="*/ 5874336 h 6964048"/>
              <a:gd name="connsiteX8" fmla="*/ 8071632 w 11578769"/>
              <a:gd name="connsiteY8" fmla="*/ 5853608 h 6964048"/>
              <a:gd name="connsiteX9" fmla="*/ 8314590 w 11578769"/>
              <a:gd name="connsiteY9" fmla="*/ 5877326 h 6964048"/>
              <a:gd name="connsiteX10" fmla="*/ 8575475 w 11578769"/>
              <a:gd name="connsiteY10" fmla="*/ 6964048 h 6964048"/>
              <a:gd name="connsiteX11" fmla="*/ 8926264 w 11578769"/>
              <a:gd name="connsiteY11" fmla="*/ 5864484 h 6964048"/>
              <a:gd name="connsiteX12" fmla="*/ 9774882 w 11578769"/>
              <a:gd name="connsiteY12" fmla="*/ 5851061 h 6964048"/>
              <a:gd name="connsiteX13" fmla="*/ 10927227 w 11578769"/>
              <a:gd name="connsiteY13" fmla="*/ 5873967 h 6964048"/>
              <a:gd name="connsiteX14" fmla="*/ 11562334 w 11578769"/>
              <a:gd name="connsiteY14" fmla="*/ 5869852 h 6964048"/>
              <a:gd name="connsiteX15" fmla="*/ 11571244 w 11578769"/>
              <a:gd name="connsiteY15" fmla="*/ 2573275 h 6964048"/>
              <a:gd name="connsiteX16" fmla="*/ 11572643 w 11578769"/>
              <a:gd name="connsiteY16" fmla="*/ 135715 h 6964048"/>
              <a:gd name="connsiteX17" fmla="*/ 11386303 w 11578769"/>
              <a:gd name="connsiteY17" fmla="*/ 34886 h 6964048"/>
              <a:gd name="connsiteX18" fmla="*/ 10689999 w 11578769"/>
              <a:gd name="connsiteY18" fmla="*/ 22192 h 6964048"/>
              <a:gd name="connsiteX19" fmla="*/ 7599878 w 11578769"/>
              <a:gd name="connsiteY19" fmla="*/ 27511 h 6964048"/>
              <a:gd name="connsiteX20" fmla="*/ 1999684 w 11578769"/>
              <a:gd name="connsiteY20" fmla="*/ 0 h 6964048"/>
              <a:gd name="connsiteX0" fmla="*/ 1991115 w 11570200"/>
              <a:gd name="connsiteY0" fmla="*/ 0 h 6964048"/>
              <a:gd name="connsiteX1" fmla="*/ 552751 w 11570200"/>
              <a:gd name="connsiteY1" fmla="*/ 10760 h 6964048"/>
              <a:gd name="connsiteX2" fmla="*/ 11446 w 11570200"/>
              <a:gd name="connsiteY2" fmla="*/ 56664 h 6964048"/>
              <a:gd name="connsiteX3" fmla="*/ 6442 w 11570200"/>
              <a:gd name="connsiteY3" fmla="*/ 845281 h 6964048"/>
              <a:gd name="connsiteX4" fmla="*/ 0 w 11570200"/>
              <a:gd name="connsiteY4" fmla="*/ 1393284 h 6964048"/>
              <a:gd name="connsiteX5" fmla="*/ 58901 w 11570200"/>
              <a:gd name="connsiteY5" fmla="*/ 4886548 h 6964048"/>
              <a:gd name="connsiteX6" fmla="*/ 119895 w 11570200"/>
              <a:gd name="connsiteY6" fmla="*/ 5882443 h 6964048"/>
              <a:gd name="connsiteX7" fmla="*/ 5475570 w 11570200"/>
              <a:gd name="connsiteY7" fmla="*/ 5874336 h 6964048"/>
              <a:gd name="connsiteX8" fmla="*/ 8063063 w 11570200"/>
              <a:gd name="connsiteY8" fmla="*/ 5853608 h 6964048"/>
              <a:gd name="connsiteX9" fmla="*/ 8306021 w 11570200"/>
              <a:gd name="connsiteY9" fmla="*/ 5877326 h 6964048"/>
              <a:gd name="connsiteX10" fmla="*/ 8566906 w 11570200"/>
              <a:gd name="connsiteY10" fmla="*/ 6964048 h 6964048"/>
              <a:gd name="connsiteX11" fmla="*/ 8917695 w 11570200"/>
              <a:gd name="connsiteY11" fmla="*/ 5864484 h 6964048"/>
              <a:gd name="connsiteX12" fmla="*/ 9766313 w 11570200"/>
              <a:gd name="connsiteY12" fmla="*/ 5851061 h 6964048"/>
              <a:gd name="connsiteX13" fmla="*/ 10918658 w 11570200"/>
              <a:gd name="connsiteY13" fmla="*/ 5873967 h 6964048"/>
              <a:gd name="connsiteX14" fmla="*/ 11553765 w 11570200"/>
              <a:gd name="connsiteY14" fmla="*/ 5869852 h 6964048"/>
              <a:gd name="connsiteX15" fmla="*/ 11562675 w 11570200"/>
              <a:gd name="connsiteY15" fmla="*/ 2573275 h 6964048"/>
              <a:gd name="connsiteX16" fmla="*/ 11564074 w 11570200"/>
              <a:gd name="connsiteY16" fmla="*/ 135715 h 6964048"/>
              <a:gd name="connsiteX17" fmla="*/ 11377734 w 11570200"/>
              <a:gd name="connsiteY17" fmla="*/ 34886 h 6964048"/>
              <a:gd name="connsiteX18" fmla="*/ 10681430 w 11570200"/>
              <a:gd name="connsiteY18" fmla="*/ 22192 h 6964048"/>
              <a:gd name="connsiteX19" fmla="*/ 7591309 w 11570200"/>
              <a:gd name="connsiteY19" fmla="*/ 27511 h 6964048"/>
              <a:gd name="connsiteX20" fmla="*/ 1991115 w 11570200"/>
              <a:gd name="connsiteY20" fmla="*/ 0 h 6964048"/>
              <a:gd name="connsiteX0" fmla="*/ 1984916 w 11564001"/>
              <a:gd name="connsiteY0" fmla="*/ 0 h 6964048"/>
              <a:gd name="connsiteX1" fmla="*/ 546552 w 11564001"/>
              <a:gd name="connsiteY1" fmla="*/ 10760 h 6964048"/>
              <a:gd name="connsiteX2" fmla="*/ 5247 w 11564001"/>
              <a:gd name="connsiteY2" fmla="*/ 56664 h 6964048"/>
              <a:gd name="connsiteX3" fmla="*/ 243 w 11564001"/>
              <a:gd name="connsiteY3" fmla="*/ 845281 h 6964048"/>
              <a:gd name="connsiteX4" fmla="*/ 8812 w 11564001"/>
              <a:gd name="connsiteY4" fmla="*/ 1671759 h 6964048"/>
              <a:gd name="connsiteX5" fmla="*/ 52702 w 11564001"/>
              <a:gd name="connsiteY5" fmla="*/ 4886548 h 6964048"/>
              <a:gd name="connsiteX6" fmla="*/ 113696 w 11564001"/>
              <a:gd name="connsiteY6" fmla="*/ 5882443 h 6964048"/>
              <a:gd name="connsiteX7" fmla="*/ 5469371 w 11564001"/>
              <a:gd name="connsiteY7" fmla="*/ 5874336 h 6964048"/>
              <a:gd name="connsiteX8" fmla="*/ 8056864 w 11564001"/>
              <a:gd name="connsiteY8" fmla="*/ 5853608 h 6964048"/>
              <a:gd name="connsiteX9" fmla="*/ 8299822 w 11564001"/>
              <a:gd name="connsiteY9" fmla="*/ 5877326 h 6964048"/>
              <a:gd name="connsiteX10" fmla="*/ 8560707 w 11564001"/>
              <a:gd name="connsiteY10" fmla="*/ 6964048 h 6964048"/>
              <a:gd name="connsiteX11" fmla="*/ 8911496 w 11564001"/>
              <a:gd name="connsiteY11" fmla="*/ 5864484 h 6964048"/>
              <a:gd name="connsiteX12" fmla="*/ 9760114 w 11564001"/>
              <a:gd name="connsiteY12" fmla="*/ 5851061 h 6964048"/>
              <a:gd name="connsiteX13" fmla="*/ 10912459 w 11564001"/>
              <a:gd name="connsiteY13" fmla="*/ 5873967 h 6964048"/>
              <a:gd name="connsiteX14" fmla="*/ 11547566 w 11564001"/>
              <a:gd name="connsiteY14" fmla="*/ 5869852 h 6964048"/>
              <a:gd name="connsiteX15" fmla="*/ 11556476 w 11564001"/>
              <a:gd name="connsiteY15" fmla="*/ 2573275 h 6964048"/>
              <a:gd name="connsiteX16" fmla="*/ 11557875 w 11564001"/>
              <a:gd name="connsiteY16" fmla="*/ 135715 h 6964048"/>
              <a:gd name="connsiteX17" fmla="*/ 11371535 w 11564001"/>
              <a:gd name="connsiteY17" fmla="*/ 34886 h 6964048"/>
              <a:gd name="connsiteX18" fmla="*/ 10675231 w 11564001"/>
              <a:gd name="connsiteY18" fmla="*/ 22192 h 6964048"/>
              <a:gd name="connsiteX19" fmla="*/ 7585110 w 11564001"/>
              <a:gd name="connsiteY19" fmla="*/ 27511 h 6964048"/>
              <a:gd name="connsiteX20" fmla="*/ 1984916 w 11564001"/>
              <a:gd name="connsiteY20" fmla="*/ 0 h 6964048"/>
              <a:gd name="connsiteX0" fmla="*/ 1984673 w 11563758"/>
              <a:gd name="connsiteY0" fmla="*/ 0 h 6964048"/>
              <a:gd name="connsiteX1" fmla="*/ 546309 w 11563758"/>
              <a:gd name="connsiteY1" fmla="*/ 10760 h 6964048"/>
              <a:gd name="connsiteX2" fmla="*/ 5004 w 11563758"/>
              <a:gd name="connsiteY2" fmla="*/ 56664 h 6964048"/>
              <a:gd name="connsiteX3" fmla="*/ 0 w 11563758"/>
              <a:gd name="connsiteY3" fmla="*/ 845281 h 6964048"/>
              <a:gd name="connsiteX4" fmla="*/ 52459 w 11563758"/>
              <a:gd name="connsiteY4" fmla="*/ 4886548 h 6964048"/>
              <a:gd name="connsiteX5" fmla="*/ 113453 w 11563758"/>
              <a:gd name="connsiteY5" fmla="*/ 5882443 h 6964048"/>
              <a:gd name="connsiteX6" fmla="*/ 5469128 w 11563758"/>
              <a:gd name="connsiteY6" fmla="*/ 5874336 h 6964048"/>
              <a:gd name="connsiteX7" fmla="*/ 8056621 w 11563758"/>
              <a:gd name="connsiteY7" fmla="*/ 5853608 h 6964048"/>
              <a:gd name="connsiteX8" fmla="*/ 8299579 w 11563758"/>
              <a:gd name="connsiteY8" fmla="*/ 5877326 h 6964048"/>
              <a:gd name="connsiteX9" fmla="*/ 8560464 w 11563758"/>
              <a:gd name="connsiteY9" fmla="*/ 6964048 h 6964048"/>
              <a:gd name="connsiteX10" fmla="*/ 8911253 w 11563758"/>
              <a:gd name="connsiteY10" fmla="*/ 5864484 h 6964048"/>
              <a:gd name="connsiteX11" fmla="*/ 9759871 w 11563758"/>
              <a:gd name="connsiteY11" fmla="*/ 5851061 h 6964048"/>
              <a:gd name="connsiteX12" fmla="*/ 10912216 w 11563758"/>
              <a:gd name="connsiteY12" fmla="*/ 5873967 h 6964048"/>
              <a:gd name="connsiteX13" fmla="*/ 11547323 w 11563758"/>
              <a:gd name="connsiteY13" fmla="*/ 5869852 h 6964048"/>
              <a:gd name="connsiteX14" fmla="*/ 11556233 w 11563758"/>
              <a:gd name="connsiteY14" fmla="*/ 2573275 h 6964048"/>
              <a:gd name="connsiteX15" fmla="*/ 11557632 w 11563758"/>
              <a:gd name="connsiteY15" fmla="*/ 135715 h 6964048"/>
              <a:gd name="connsiteX16" fmla="*/ 11371292 w 11563758"/>
              <a:gd name="connsiteY16" fmla="*/ 34886 h 6964048"/>
              <a:gd name="connsiteX17" fmla="*/ 10674988 w 11563758"/>
              <a:gd name="connsiteY17" fmla="*/ 22192 h 6964048"/>
              <a:gd name="connsiteX18" fmla="*/ 7584867 w 11563758"/>
              <a:gd name="connsiteY18" fmla="*/ 27511 h 6964048"/>
              <a:gd name="connsiteX19" fmla="*/ 1984673 w 11563758"/>
              <a:gd name="connsiteY19" fmla="*/ 0 h 6964048"/>
              <a:gd name="connsiteX0" fmla="*/ 1979669 w 11558754"/>
              <a:gd name="connsiteY0" fmla="*/ 0 h 6964048"/>
              <a:gd name="connsiteX1" fmla="*/ 541305 w 11558754"/>
              <a:gd name="connsiteY1" fmla="*/ 10760 h 6964048"/>
              <a:gd name="connsiteX2" fmla="*/ 0 w 11558754"/>
              <a:gd name="connsiteY2" fmla="*/ 56664 h 6964048"/>
              <a:gd name="connsiteX3" fmla="*/ 10007 w 11558754"/>
              <a:gd name="connsiteY3" fmla="*/ 907167 h 6964048"/>
              <a:gd name="connsiteX4" fmla="*/ 47455 w 11558754"/>
              <a:gd name="connsiteY4" fmla="*/ 4886548 h 6964048"/>
              <a:gd name="connsiteX5" fmla="*/ 108449 w 11558754"/>
              <a:gd name="connsiteY5" fmla="*/ 5882443 h 6964048"/>
              <a:gd name="connsiteX6" fmla="*/ 5464124 w 11558754"/>
              <a:gd name="connsiteY6" fmla="*/ 5874336 h 6964048"/>
              <a:gd name="connsiteX7" fmla="*/ 8051617 w 11558754"/>
              <a:gd name="connsiteY7" fmla="*/ 5853608 h 6964048"/>
              <a:gd name="connsiteX8" fmla="*/ 8294575 w 11558754"/>
              <a:gd name="connsiteY8" fmla="*/ 5877326 h 6964048"/>
              <a:gd name="connsiteX9" fmla="*/ 8555460 w 11558754"/>
              <a:gd name="connsiteY9" fmla="*/ 6964048 h 6964048"/>
              <a:gd name="connsiteX10" fmla="*/ 8906249 w 11558754"/>
              <a:gd name="connsiteY10" fmla="*/ 5864484 h 6964048"/>
              <a:gd name="connsiteX11" fmla="*/ 9754867 w 11558754"/>
              <a:gd name="connsiteY11" fmla="*/ 5851061 h 6964048"/>
              <a:gd name="connsiteX12" fmla="*/ 10907212 w 11558754"/>
              <a:gd name="connsiteY12" fmla="*/ 5873967 h 6964048"/>
              <a:gd name="connsiteX13" fmla="*/ 11542319 w 11558754"/>
              <a:gd name="connsiteY13" fmla="*/ 5869852 h 6964048"/>
              <a:gd name="connsiteX14" fmla="*/ 11551229 w 11558754"/>
              <a:gd name="connsiteY14" fmla="*/ 2573275 h 6964048"/>
              <a:gd name="connsiteX15" fmla="*/ 11552628 w 11558754"/>
              <a:gd name="connsiteY15" fmla="*/ 135715 h 6964048"/>
              <a:gd name="connsiteX16" fmla="*/ 11366288 w 11558754"/>
              <a:gd name="connsiteY16" fmla="*/ 34886 h 6964048"/>
              <a:gd name="connsiteX17" fmla="*/ 10669984 w 11558754"/>
              <a:gd name="connsiteY17" fmla="*/ 22192 h 6964048"/>
              <a:gd name="connsiteX18" fmla="*/ 7579863 w 11558754"/>
              <a:gd name="connsiteY18" fmla="*/ 27511 h 6964048"/>
              <a:gd name="connsiteX19" fmla="*/ 1979669 w 11558754"/>
              <a:gd name="connsiteY19" fmla="*/ 0 h 6964048"/>
              <a:gd name="connsiteX0" fmla="*/ 1969662 w 11548747"/>
              <a:gd name="connsiteY0" fmla="*/ 0 h 6964048"/>
              <a:gd name="connsiteX1" fmla="*/ 531298 w 11548747"/>
              <a:gd name="connsiteY1" fmla="*/ 10760 h 6964048"/>
              <a:gd name="connsiteX2" fmla="*/ 10008 w 11548747"/>
              <a:gd name="connsiteY2" fmla="*/ 41197 h 6964048"/>
              <a:gd name="connsiteX3" fmla="*/ 0 w 11548747"/>
              <a:gd name="connsiteY3" fmla="*/ 907167 h 6964048"/>
              <a:gd name="connsiteX4" fmla="*/ 37448 w 11548747"/>
              <a:gd name="connsiteY4" fmla="*/ 4886548 h 6964048"/>
              <a:gd name="connsiteX5" fmla="*/ 98442 w 11548747"/>
              <a:gd name="connsiteY5" fmla="*/ 5882443 h 6964048"/>
              <a:gd name="connsiteX6" fmla="*/ 5454117 w 11548747"/>
              <a:gd name="connsiteY6" fmla="*/ 5874336 h 6964048"/>
              <a:gd name="connsiteX7" fmla="*/ 8041610 w 11548747"/>
              <a:gd name="connsiteY7" fmla="*/ 5853608 h 6964048"/>
              <a:gd name="connsiteX8" fmla="*/ 8284568 w 11548747"/>
              <a:gd name="connsiteY8" fmla="*/ 5877326 h 6964048"/>
              <a:gd name="connsiteX9" fmla="*/ 8545453 w 11548747"/>
              <a:gd name="connsiteY9" fmla="*/ 6964048 h 6964048"/>
              <a:gd name="connsiteX10" fmla="*/ 8896242 w 11548747"/>
              <a:gd name="connsiteY10" fmla="*/ 5864484 h 6964048"/>
              <a:gd name="connsiteX11" fmla="*/ 9744860 w 11548747"/>
              <a:gd name="connsiteY11" fmla="*/ 5851061 h 6964048"/>
              <a:gd name="connsiteX12" fmla="*/ 10897205 w 11548747"/>
              <a:gd name="connsiteY12" fmla="*/ 5873967 h 6964048"/>
              <a:gd name="connsiteX13" fmla="*/ 11532312 w 11548747"/>
              <a:gd name="connsiteY13" fmla="*/ 5869852 h 6964048"/>
              <a:gd name="connsiteX14" fmla="*/ 11541222 w 11548747"/>
              <a:gd name="connsiteY14" fmla="*/ 2573275 h 6964048"/>
              <a:gd name="connsiteX15" fmla="*/ 11542621 w 11548747"/>
              <a:gd name="connsiteY15" fmla="*/ 135715 h 6964048"/>
              <a:gd name="connsiteX16" fmla="*/ 11356281 w 11548747"/>
              <a:gd name="connsiteY16" fmla="*/ 34886 h 6964048"/>
              <a:gd name="connsiteX17" fmla="*/ 10659977 w 11548747"/>
              <a:gd name="connsiteY17" fmla="*/ 22192 h 6964048"/>
              <a:gd name="connsiteX18" fmla="*/ 7569856 w 11548747"/>
              <a:gd name="connsiteY18" fmla="*/ 27511 h 6964048"/>
              <a:gd name="connsiteX19" fmla="*/ 1969662 w 11548747"/>
              <a:gd name="connsiteY19" fmla="*/ 0 h 6964048"/>
              <a:gd name="connsiteX0" fmla="*/ 1969662 w 11548747"/>
              <a:gd name="connsiteY0" fmla="*/ 0 h 6964048"/>
              <a:gd name="connsiteX1" fmla="*/ 531298 w 11548747"/>
              <a:gd name="connsiteY1" fmla="*/ 10760 h 6964048"/>
              <a:gd name="connsiteX2" fmla="*/ 10008 w 11548747"/>
              <a:gd name="connsiteY2" fmla="*/ 41197 h 6964048"/>
              <a:gd name="connsiteX3" fmla="*/ 0 w 11548747"/>
              <a:gd name="connsiteY3" fmla="*/ 907167 h 6964048"/>
              <a:gd name="connsiteX4" fmla="*/ 37448 w 11548747"/>
              <a:gd name="connsiteY4" fmla="*/ 4886548 h 6964048"/>
              <a:gd name="connsiteX5" fmla="*/ 98442 w 11548747"/>
              <a:gd name="connsiteY5" fmla="*/ 5882443 h 6964048"/>
              <a:gd name="connsiteX6" fmla="*/ 5454117 w 11548747"/>
              <a:gd name="connsiteY6" fmla="*/ 5874336 h 6964048"/>
              <a:gd name="connsiteX7" fmla="*/ 8041610 w 11548747"/>
              <a:gd name="connsiteY7" fmla="*/ 5853608 h 6964048"/>
              <a:gd name="connsiteX8" fmla="*/ 8284568 w 11548747"/>
              <a:gd name="connsiteY8" fmla="*/ 5877326 h 6964048"/>
              <a:gd name="connsiteX9" fmla="*/ 8545453 w 11548747"/>
              <a:gd name="connsiteY9" fmla="*/ 6964048 h 6964048"/>
              <a:gd name="connsiteX10" fmla="*/ 8896242 w 11548747"/>
              <a:gd name="connsiteY10" fmla="*/ 5864484 h 6964048"/>
              <a:gd name="connsiteX11" fmla="*/ 9744860 w 11548747"/>
              <a:gd name="connsiteY11" fmla="*/ 5851061 h 6964048"/>
              <a:gd name="connsiteX12" fmla="*/ 10897205 w 11548747"/>
              <a:gd name="connsiteY12" fmla="*/ 5873967 h 6964048"/>
              <a:gd name="connsiteX13" fmla="*/ 11532312 w 11548747"/>
              <a:gd name="connsiteY13" fmla="*/ 5869852 h 6964048"/>
              <a:gd name="connsiteX14" fmla="*/ 11541222 w 11548747"/>
              <a:gd name="connsiteY14" fmla="*/ 2573275 h 6964048"/>
              <a:gd name="connsiteX15" fmla="*/ 11542621 w 11548747"/>
              <a:gd name="connsiteY15" fmla="*/ 135715 h 6964048"/>
              <a:gd name="connsiteX16" fmla="*/ 11356281 w 11548747"/>
              <a:gd name="connsiteY16" fmla="*/ 34886 h 6964048"/>
              <a:gd name="connsiteX17" fmla="*/ 10659977 w 11548747"/>
              <a:gd name="connsiteY17" fmla="*/ 22192 h 6964048"/>
              <a:gd name="connsiteX18" fmla="*/ 7569856 w 11548747"/>
              <a:gd name="connsiteY18" fmla="*/ 27511 h 6964048"/>
              <a:gd name="connsiteX19" fmla="*/ 1969662 w 11548747"/>
              <a:gd name="connsiteY19" fmla="*/ 0 h 6964048"/>
              <a:gd name="connsiteX0" fmla="*/ 1969662 w 11548747"/>
              <a:gd name="connsiteY0" fmla="*/ 0 h 6964048"/>
              <a:gd name="connsiteX1" fmla="*/ 531298 w 11548747"/>
              <a:gd name="connsiteY1" fmla="*/ 10760 h 6964048"/>
              <a:gd name="connsiteX2" fmla="*/ 10008 w 11548747"/>
              <a:gd name="connsiteY2" fmla="*/ 41197 h 6964048"/>
              <a:gd name="connsiteX3" fmla="*/ 0 w 11548747"/>
              <a:gd name="connsiteY3" fmla="*/ 907167 h 6964048"/>
              <a:gd name="connsiteX4" fmla="*/ 37448 w 11548747"/>
              <a:gd name="connsiteY4" fmla="*/ 4886548 h 6964048"/>
              <a:gd name="connsiteX5" fmla="*/ 98442 w 11548747"/>
              <a:gd name="connsiteY5" fmla="*/ 5882443 h 6964048"/>
              <a:gd name="connsiteX6" fmla="*/ 5454117 w 11548747"/>
              <a:gd name="connsiteY6" fmla="*/ 5874336 h 6964048"/>
              <a:gd name="connsiteX7" fmla="*/ 8041610 w 11548747"/>
              <a:gd name="connsiteY7" fmla="*/ 5853608 h 6964048"/>
              <a:gd name="connsiteX8" fmla="*/ 8284568 w 11548747"/>
              <a:gd name="connsiteY8" fmla="*/ 5877326 h 6964048"/>
              <a:gd name="connsiteX9" fmla="*/ 8545453 w 11548747"/>
              <a:gd name="connsiteY9" fmla="*/ 6964048 h 6964048"/>
              <a:gd name="connsiteX10" fmla="*/ 8896242 w 11548747"/>
              <a:gd name="connsiteY10" fmla="*/ 5864484 h 6964048"/>
              <a:gd name="connsiteX11" fmla="*/ 9744860 w 11548747"/>
              <a:gd name="connsiteY11" fmla="*/ 5851061 h 6964048"/>
              <a:gd name="connsiteX12" fmla="*/ 10897205 w 11548747"/>
              <a:gd name="connsiteY12" fmla="*/ 5873967 h 6964048"/>
              <a:gd name="connsiteX13" fmla="*/ 11532312 w 11548747"/>
              <a:gd name="connsiteY13" fmla="*/ 5869852 h 6964048"/>
              <a:gd name="connsiteX14" fmla="*/ 11541222 w 11548747"/>
              <a:gd name="connsiteY14" fmla="*/ 2573275 h 6964048"/>
              <a:gd name="connsiteX15" fmla="*/ 11542621 w 11548747"/>
              <a:gd name="connsiteY15" fmla="*/ 135715 h 6964048"/>
              <a:gd name="connsiteX16" fmla="*/ 11356281 w 11548747"/>
              <a:gd name="connsiteY16" fmla="*/ 34886 h 6964048"/>
              <a:gd name="connsiteX17" fmla="*/ 10659977 w 11548747"/>
              <a:gd name="connsiteY17" fmla="*/ 22192 h 6964048"/>
              <a:gd name="connsiteX18" fmla="*/ 7569856 w 11548747"/>
              <a:gd name="connsiteY18" fmla="*/ 27511 h 6964048"/>
              <a:gd name="connsiteX19" fmla="*/ 1969662 w 11548747"/>
              <a:gd name="connsiteY19" fmla="*/ 0 h 6964048"/>
              <a:gd name="connsiteX0" fmla="*/ 1969662 w 13176852"/>
              <a:gd name="connsiteY0" fmla="*/ 0 h 6964048"/>
              <a:gd name="connsiteX1" fmla="*/ 531298 w 13176852"/>
              <a:gd name="connsiteY1" fmla="*/ 10760 h 6964048"/>
              <a:gd name="connsiteX2" fmla="*/ 10008 w 13176852"/>
              <a:gd name="connsiteY2" fmla="*/ 41197 h 6964048"/>
              <a:gd name="connsiteX3" fmla="*/ 0 w 13176852"/>
              <a:gd name="connsiteY3" fmla="*/ 907167 h 6964048"/>
              <a:gd name="connsiteX4" fmla="*/ 37448 w 13176852"/>
              <a:gd name="connsiteY4" fmla="*/ 4886548 h 6964048"/>
              <a:gd name="connsiteX5" fmla="*/ 98442 w 13176852"/>
              <a:gd name="connsiteY5" fmla="*/ 5882443 h 6964048"/>
              <a:gd name="connsiteX6" fmla="*/ 5454117 w 13176852"/>
              <a:gd name="connsiteY6" fmla="*/ 5874336 h 6964048"/>
              <a:gd name="connsiteX7" fmla="*/ 8041610 w 13176852"/>
              <a:gd name="connsiteY7" fmla="*/ 5853608 h 6964048"/>
              <a:gd name="connsiteX8" fmla="*/ 8284568 w 13176852"/>
              <a:gd name="connsiteY8" fmla="*/ 5877326 h 6964048"/>
              <a:gd name="connsiteX9" fmla="*/ 8545453 w 13176852"/>
              <a:gd name="connsiteY9" fmla="*/ 6964048 h 6964048"/>
              <a:gd name="connsiteX10" fmla="*/ 8896242 w 13176852"/>
              <a:gd name="connsiteY10" fmla="*/ 5864484 h 6964048"/>
              <a:gd name="connsiteX11" fmla="*/ 9744860 w 13176852"/>
              <a:gd name="connsiteY11" fmla="*/ 5851061 h 6964048"/>
              <a:gd name="connsiteX12" fmla="*/ 10897205 w 13176852"/>
              <a:gd name="connsiteY12" fmla="*/ 5873967 h 6964048"/>
              <a:gd name="connsiteX13" fmla="*/ 13176205 w 13176852"/>
              <a:gd name="connsiteY13" fmla="*/ 6004789 h 6964048"/>
              <a:gd name="connsiteX14" fmla="*/ 11541222 w 13176852"/>
              <a:gd name="connsiteY14" fmla="*/ 2573275 h 6964048"/>
              <a:gd name="connsiteX15" fmla="*/ 11542621 w 13176852"/>
              <a:gd name="connsiteY15" fmla="*/ 135715 h 6964048"/>
              <a:gd name="connsiteX16" fmla="*/ 11356281 w 13176852"/>
              <a:gd name="connsiteY16" fmla="*/ 34886 h 6964048"/>
              <a:gd name="connsiteX17" fmla="*/ 10659977 w 13176852"/>
              <a:gd name="connsiteY17" fmla="*/ 22192 h 6964048"/>
              <a:gd name="connsiteX18" fmla="*/ 7569856 w 13176852"/>
              <a:gd name="connsiteY18" fmla="*/ 27511 h 6964048"/>
              <a:gd name="connsiteX19" fmla="*/ 1969662 w 13176852"/>
              <a:gd name="connsiteY19" fmla="*/ 0 h 6964048"/>
              <a:gd name="connsiteX0" fmla="*/ 1969662 w 13257988"/>
              <a:gd name="connsiteY0" fmla="*/ 0 h 6964048"/>
              <a:gd name="connsiteX1" fmla="*/ 531298 w 13257988"/>
              <a:gd name="connsiteY1" fmla="*/ 10760 h 6964048"/>
              <a:gd name="connsiteX2" fmla="*/ 10008 w 13257988"/>
              <a:gd name="connsiteY2" fmla="*/ 41197 h 6964048"/>
              <a:gd name="connsiteX3" fmla="*/ 0 w 13257988"/>
              <a:gd name="connsiteY3" fmla="*/ 907167 h 6964048"/>
              <a:gd name="connsiteX4" fmla="*/ 37448 w 13257988"/>
              <a:gd name="connsiteY4" fmla="*/ 4886548 h 6964048"/>
              <a:gd name="connsiteX5" fmla="*/ 98442 w 13257988"/>
              <a:gd name="connsiteY5" fmla="*/ 5882443 h 6964048"/>
              <a:gd name="connsiteX6" fmla="*/ 5454117 w 13257988"/>
              <a:gd name="connsiteY6" fmla="*/ 5874336 h 6964048"/>
              <a:gd name="connsiteX7" fmla="*/ 8041610 w 13257988"/>
              <a:gd name="connsiteY7" fmla="*/ 5853608 h 6964048"/>
              <a:gd name="connsiteX8" fmla="*/ 8284568 w 13257988"/>
              <a:gd name="connsiteY8" fmla="*/ 5877326 h 6964048"/>
              <a:gd name="connsiteX9" fmla="*/ 8545453 w 13257988"/>
              <a:gd name="connsiteY9" fmla="*/ 6964048 h 6964048"/>
              <a:gd name="connsiteX10" fmla="*/ 8896242 w 13257988"/>
              <a:gd name="connsiteY10" fmla="*/ 5864484 h 6964048"/>
              <a:gd name="connsiteX11" fmla="*/ 9744860 w 13257988"/>
              <a:gd name="connsiteY11" fmla="*/ 5851061 h 6964048"/>
              <a:gd name="connsiteX12" fmla="*/ 10897205 w 13257988"/>
              <a:gd name="connsiteY12" fmla="*/ 5873967 h 6964048"/>
              <a:gd name="connsiteX13" fmla="*/ 13176205 w 13257988"/>
              <a:gd name="connsiteY13" fmla="*/ 6004789 h 6964048"/>
              <a:gd name="connsiteX14" fmla="*/ 13257852 w 13257988"/>
              <a:gd name="connsiteY14" fmla="*/ 1313888 h 6964048"/>
              <a:gd name="connsiteX15" fmla="*/ 11542621 w 13257988"/>
              <a:gd name="connsiteY15" fmla="*/ 135715 h 6964048"/>
              <a:gd name="connsiteX16" fmla="*/ 11356281 w 13257988"/>
              <a:gd name="connsiteY16" fmla="*/ 34886 h 6964048"/>
              <a:gd name="connsiteX17" fmla="*/ 10659977 w 13257988"/>
              <a:gd name="connsiteY17" fmla="*/ 22192 h 6964048"/>
              <a:gd name="connsiteX18" fmla="*/ 7569856 w 13257988"/>
              <a:gd name="connsiteY18" fmla="*/ 27511 h 6964048"/>
              <a:gd name="connsiteX19" fmla="*/ 1969662 w 13257988"/>
              <a:gd name="connsiteY19" fmla="*/ 0 h 6964048"/>
              <a:gd name="connsiteX0" fmla="*/ 1969662 w 13266257"/>
              <a:gd name="connsiteY0" fmla="*/ 10977443 h 17941491"/>
              <a:gd name="connsiteX1" fmla="*/ 531298 w 13266257"/>
              <a:gd name="connsiteY1" fmla="*/ 10988203 h 17941491"/>
              <a:gd name="connsiteX2" fmla="*/ 10008 w 13266257"/>
              <a:gd name="connsiteY2" fmla="*/ 11018640 h 17941491"/>
              <a:gd name="connsiteX3" fmla="*/ 0 w 13266257"/>
              <a:gd name="connsiteY3" fmla="*/ 11884610 h 17941491"/>
              <a:gd name="connsiteX4" fmla="*/ 37448 w 13266257"/>
              <a:gd name="connsiteY4" fmla="*/ 15863991 h 17941491"/>
              <a:gd name="connsiteX5" fmla="*/ 98442 w 13266257"/>
              <a:gd name="connsiteY5" fmla="*/ 16859886 h 17941491"/>
              <a:gd name="connsiteX6" fmla="*/ 5454117 w 13266257"/>
              <a:gd name="connsiteY6" fmla="*/ 16851779 h 17941491"/>
              <a:gd name="connsiteX7" fmla="*/ 8041610 w 13266257"/>
              <a:gd name="connsiteY7" fmla="*/ 16831051 h 17941491"/>
              <a:gd name="connsiteX8" fmla="*/ 8284568 w 13266257"/>
              <a:gd name="connsiteY8" fmla="*/ 16854769 h 17941491"/>
              <a:gd name="connsiteX9" fmla="*/ 8545453 w 13266257"/>
              <a:gd name="connsiteY9" fmla="*/ 17941491 h 17941491"/>
              <a:gd name="connsiteX10" fmla="*/ 8896242 w 13266257"/>
              <a:gd name="connsiteY10" fmla="*/ 16841927 h 17941491"/>
              <a:gd name="connsiteX11" fmla="*/ 9744860 w 13266257"/>
              <a:gd name="connsiteY11" fmla="*/ 16828504 h 17941491"/>
              <a:gd name="connsiteX12" fmla="*/ 10897205 w 13266257"/>
              <a:gd name="connsiteY12" fmla="*/ 16851410 h 17941491"/>
              <a:gd name="connsiteX13" fmla="*/ 13176205 w 13266257"/>
              <a:gd name="connsiteY13" fmla="*/ 16982232 h 17941491"/>
              <a:gd name="connsiteX14" fmla="*/ 13257852 w 13266257"/>
              <a:gd name="connsiteY14" fmla="*/ 12291331 h 17941491"/>
              <a:gd name="connsiteX15" fmla="*/ 12982846 w 13266257"/>
              <a:gd name="connsiteY15" fmla="*/ 3572 h 17941491"/>
              <a:gd name="connsiteX16" fmla="*/ 11356281 w 13266257"/>
              <a:gd name="connsiteY16" fmla="*/ 11012329 h 17941491"/>
              <a:gd name="connsiteX17" fmla="*/ 10659977 w 13266257"/>
              <a:gd name="connsiteY17" fmla="*/ 10999635 h 17941491"/>
              <a:gd name="connsiteX18" fmla="*/ 7569856 w 13266257"/>
              <a:gd name="connsiteY18" fmla="*/ 11004954 h 17941491"/>
              <a:gd name="connsiteX19" fmla="*/ 1969662 w 13266257"/>
              <a:gd name="connsiteY19" fmla="*/ 10977443 h 17941491"/>
              <a:gd name="connsiteX0" fmla="*/ 1969662 w 13266257"/>
              <a:gd name="connsiteY0" fmla="*/ 10977443 h 17941491"/>
              <a:gd name="connsiteX1" fmla="*/ 531298 w 13266257"/>
              <a:gd name="connsiteY1" fmla="*/ 10988203 h 17941491"/>
              <a:gd name="connsiteX2" fmla="*/ 10008 w 13266257"/>
              <a:gd name="connsiteY2" fmla="*/ 11018640 h 17941491"/>
              <a:gd name="connsiteX3" fmla="*/ 0 w 13266257"/>
              <a:gd name="connsiteY3" fmla="*/ 11884610 h 17941491"/>
              <a:gd name="connsiteX4" fmla="*/ 37448 w 13266257"/>
              <a:gd name="connsiteY4" fmla="*/ 15863991 h 17941491"/>
              <a:gd name="connsiteX5" fmla="*/ 98442 w 13266257"/>
              <a:gd name="connsiteY5" fmla="*/ 16859886 h 17941491"/>
              <a:gd name="connsiteX6" fmla="*/ 5454117 w 13266257"/>
              <a:gd name="connsiteY6" fmla="*/ 16851779 h 17941491"/>
              <a:gd name="connsiteX7" fmla="*/ 8041610 w 13266257"/>
              <a:gd name="connsiteY7" fmla="*/ 16831051 h 17941491"/>
              <a:gd name="connsiteX8" fmla="*/ 8284568 w 13266257"/>
              <a:gd name="connsiteY8" fmla="*/ 16854769 h 17941491"/>
              <a:gd name="connsiteX9" fmla="*/ 8545453 w 13266257"/>
              <a:gd name="connsiteY9" fmla="*/ 17941491 h 17941491"/>
              <a:gd name="connsiteX10" fmla="*/ 8896242 w 13266257"/>
              <a:gd name="connsiteY10" fmla="*/ 16841927 h 17941491"/>
              <a:gd name="connsiteX11" fmla="*/ 9744860 w 13266257"/>
              <a:gd name="connsiteY11" fmla="*/ 16828504 h 17941491"/>
              <a:gd name="connsiteX12" fmla="*/ 10897205 w 13266257"/>
              <a:gd name="connsiteY12" fmla="*/ 16851410 h 17941491"/>
              <a:gd name="connsiteX13" fmla="*/ 13176205 w 13266257"/>
              <a:gd name="connsiteY13" fmla="*/ 16982232 h 17941491"/>
              <a:gd name="connsiteX14" fmla="*/ 13257852 w 13266257"/>
              <a:gd name="connsiteY14" fmla="*/ 12291331 h 17941491"/>
              <a:gd name="connsiteX15" fmla="*/ 12982846 w 13266257"/>
              <a:gd name="connsiteY15" fmla="*/ 3572 h 17941491"/>
              <a:gd name="connsiteX16" fmla="*/ 11356281 w 13266257"/>
              <a:gd name="connsiteY16" fmla="*/ 11012329 h 17941491"/>
              <a:gd name="connsiteX17" fmla="*/ 7569856 w 13266257"/>
              <a:gd name="connsiteY17" fmla="*/ 11004954 h 17941491"/>
              <a:gd name="connsiteX18" fmla="*/ 1969662 w 13266257"/>
              <a:gd name="connsiteY18" fmla="*/ 10977443 h 17941491"/>
              <a:gd name="connsiteX0" fmla="*/ 1969662 w 13265043"/>
              <a:gd name="connsiteY0" fmla="*/ 11860808 h 18824856"/>
              <a:gd name="connsiteX1" fmla="*/ 531298 w 13265043"/>
              <a:gd name="connsiteY1" fmla="*/ 11871568 h 18824856"/>
              <a:gd name="connsiteX2" fmla="*/ 10008 w 13265043"/>
              <a:gd name="connsiteY2" fmla="*/ 11902005 h 18824856"/>
              <a:gd name="connsiteX3" fmla="*/ 0 w 13265043"/>
              <a:gd name="connsiteY3" fmla="*/ 12767975 h 18824856"/>
              <a:gd name="connsiteX4" fmla="*/ 37448 w 13265043"/>
              <a:gd name="connsiteY4" fmla="*/ 16747356 h 18824856"/>
              <a:gd name="connsiteX5" fmla="*/ 98442 w 13265043"/>
              <a:gd name="connsiteY5" fmla="*/ 17743251 h 18824856"/>
              <a:gd name="connsiteX6" fmla="*/ 5454117 w 13265043"/>
              <a:gd name="connsiteY6" fmla="*/ 17735144 h 18824856"/>
              <a:gd name="connsiteX7" fmla="*/ 8041610 w 13265043"/>
              <a:gd name="connsiteY7" fmla="*/ 17714416 h 18824856"/>
              <a:gd name="connsiteX8" fmla="*/ 8284568 w 13265043"/>
              <a:gd name="connsiteY8" fmla="*/ 17738134 h 18824856"/>
              <a:gd name="connsiteX9" fmla="*/ 8545453 w 13265043"/>
              <a:gd name="connsiteY9" fmla="*/ 18824856 h 18824856"/>
              <a:gd name="connsiteX10" fmla="*/ 8896242 w 13265043"/>
              <a:gd name="connsiteY10" fmla="*/ 17725292 h 18824856"/>
              <a:gd name="connsiteX11" fmla="*/ 9744860 w 13265043"/>
              <a:gd name="connsiteY11" fmla="*/ 17711869 h 18824856"/>
              <a:gd name="connsiteX12" fmla="*/ 10897205 w 13265043"/>
              <a:gd name="connsiteY12" fmla="*/ 17734775 h 18824856"/>
              <a:gd name="connsiteX13" fmla="*/ 13176205 w 13265043"/>
              <a:gd name="connsiteY13" fmla="*/ 17865597 h 18824856"/>
              <a:gd name="connsiteX14" fmla="*/ 13257852 w 13265043"/>
              <a:gd name="connsiteY14" fmla="*/ 13174696 h 18824856"/>
              <a:gd name="connsiteX15" fmla="*/ 12982846 w 13265043"/>
              <a:gd name="connsiteY15" fmla="*/ 886937 h 18824856"/>
              <a:gd name="connsiteX16" fmla="*/ 11414472 w 13265043"/>
              <a:gd name="connsiteY16" fmla="*/ 2180430 h 18824856"/>
              <a:gd name="connsiteX17" fmla="*/ 7569856 w 13265043"/>
              <a:gd name="connsiteY17" fmla="*/ 11888319 h 18824856"/>
              <a:gd name="connsiteX18" fmla="*/ 1969662 w 13265043"/>
              <a:gd name="connsiteY18" fmla="*/ 11860808 h 18824856"/>
              <a:gd name="connsiteX0" fmla="*/ 1969662 w 13265043"/>
              <a:gd name="connsiteY0" fmla="*/ 11542377 h 18506425"/>
              <a:gd name="connsiteX1" fmla="*/ 531298 w 13265043"/>
              <a:gd name="connsiteY1" fmla="*/ 11553137 h 18506425"/>
              <a:gd name="connsiteX2" fmla="*/ 10008 w 13265043"/>
              <a:gd name="connsiteY2" fmla="*/ 11583574 h 18506425"/>
              <a:gd name="connsiteX3" fmla="*/ 0 w 13265043"/>
              <a:gd name="connsiteY3" fmla="*/ 12449544 h 18506425"/>
              <a:gd name="connsiteX4" fmla="*/ 37448 w 13265043"/>
              <a:gd name="connsiteY4" fmla="*/ 16428925 h 18506425"/>
              <a:gd name="connsiteX5" fmla="*/ 98442 w 13265043"/>
              <a:gd name="connsiteY5" fmla="*/ 17424820 h 18506425"/>
              <a:gd name="connsiteX6" fmla="*/ 5454117 w 13265043"/>
              <a:gd name="connsiteY6" fmla="*/ 17416713 h 18506425"/>
              <a:gd name="connsiteX7" fmla="*/ 8041610 w 13265043"/>
              <a:gd name="connsiteY7" fmla="*/ 17395985 h 18506425"/>
              <a:gd name="connsiteX8" fmla="*/ 8284568 w 13265043"/>
              <a:gd name="connsiteY8" fmla="*/ 17419703 h 18506425"/>
              <a:gd name="connsiteX9" fmla="*/ 8545453 w 13265043"/>
              <a:gd name="connsiteY9" fmla="*/ 18506425 h 18506425"/>
              <a:gd name="connsiteX10" fmla="*/ 8896242 w 13265043"/>
              <a:gd name="connsiteY10" fmla="*/ 17406861 h 18506425"/>
              <a:gd name="connsiteX11" fmla="*/ 9744860 w 13265043"/>
              <a:gd name="connsiteY11" fmla="*/ 17393438 h 18506425"/>
              <a:gd name="connsiteX12" fmla="*/ 10897205 w 13265043"/>
              <a:gd name="connsiteY12" fmla="*/ 17416344 h 18506425"/>
              <a:gd name="connsiteX13" fmla="*/ 13176205 w 13265043"/>
              <a:gd name="connsiteY13" fmla="*/ 17547166 h 18506425"/>
              <a:gd name="connsiteX14" fmla="*/ 13257852 w 13265043"/>
              <a:gd name="connsiteY14" fmla="*/ 12856265 h 18506425"/>
              <a:gd name="connsiteX15" fmla="*/ 12982846 w 13265043"/>
              <a:gd name="connsiteY15" fmla="*/ 568506 h 18506425"/>
              <a:gd name="connsiteX16" fmla="*/ 11414472 w 13265043"/>
              <a:gd name="connsiteY16" fmla="*/ 1861999 h 18506425"/>
              <a:gd name="connsiteX17" fmla="*/ 7526213 w 13265043"/>
              <a:gd name="connsiteY17" fmla="*/ 190437 h 18506425"/>
              <a:gd name="connsiteX18" fmla="*/ 1969662 w 13265043"/>
              <a:gd name="connsiteY18" fmla="*/ 11542377 h 18506425"/>
              <a:gd name="connsiteX0" fmla="*/ 2056949 w 13265043"/>
              <a:gd name="connsiteY0" fmla="*/ 0 h 18703324"/>
              <a:gd name="connsiteX1" fmla="*/ 531298 w 13265043"/>
              <a:gd name="connsiteY1" fmla="*/ 11750036 h 18703324"/>
              <a:gd name="connsiteX2" fmla="*/ 10008 w 13265043"/>
              <a:gd name="connsiteY2" fmla="*/ 11780473 h 18703324"/>
              <a:gd name="connsiteX3" fmla="*/ 0 w 13265043"/>
              <a:gd name="connsiteY3" fmla="*/ 12646443 h 18703324"/>
              <a:gd name="connsiteX4" fmla="*/ 37448 w 13265043"/>
              <a:gd name="connsiteY4" fmla="*/ 16625824 h 18703324"/>
              <a:gd name="connsiteX5" fmla="*/ 98442 w 13265043"/>
              <a:gd name="connsiteY5" fmla="*/ 17621719 h 18703324"/>
              <a:gd name="connsiteX6" fmla="*/ 5454117 w 13265043"/>
              <a:gd name="connsiteY6" fmla="*/ 17613612 h 18703324"/>
              <a:gd name="connsiteX7" fmla="*/ 8041610 w 13265043"/>
              <a:gd name="connsiteY7" fmla="*/ 17592884 h 18703324"/>
              <a:gd name="connsiteX8" fmla="*/ 8284568 w 13265043"/>
              <a:gd name="connsiteY8" fmla="*/ 17616602 h 18703324"/>
              <a:gd name="connsiteX9" fmla="*/ 8545453 w 13265043"/>
              <a:gd name="connsiteY9" fmla="*/ 18703324 h 18703324"/>
              <a:gd name="connsiteX10" fmla="*/ 8896242 w 13265043"/>
              <a:gd name="connsiteY10" fmla="*/ 17603760 h 18703324"/>
              <a:gd name="connsiteX11" fmla="*/ 9744860 w 13265043"/>
              <a:gd name="connsiteY11" fmla="*/ 17590337 h 18703324"/>
              <a:gd name="connsiteX12" fmla="*/ 10897205 w 13265043"/>
              <a:gd name="connsiteY12" fmla="*/ 17613243 h 18703324"/>
              <a:gd name="connsiteX13" fmla="*/ 13176205 w 13265043"/>
              <a:gd name="connsiteY13" fmla="*/ 17744065 h 18703324"/>
              <a:gd name="connsiteX14" fmla="*/ 13257852 w 13265043"/>
              <a:gd name="connsiteY14" fmla="*/ 13053164 h 18703324"/>
              <a:gd name="connsiteX15" fmla="*/ 12982846 w 13265043"/>
              <a:gd name="connsiteY15" fmla="*/ 765405 h 18703324"/>
              <a:gd name="connsiteX16" fmla="*/ 11414472 w 13265043"/>
              <a:gd name="connsiteY16" fmla="*/ 2058898 h 18703324"/>
              <a:gd name="connsiteX17" fmla="*/ 7526213 w 13265043"/>
              <a:gd name="connsiteY17" fmla="*/ 387336 h 18703324"/>
              <a:gd name="connsiteX18" fmla="*/ 2056949 w 13265043"/>
              <a:gd name="connsiteY18" fmla="*/ 0 h 18703324"/>
              <a:gd name="connsiteX0" fmla="*/ 2209737 w 13417831"/>
              <a:gd name="connsiteY0" fmla="*/ 0 h 18703324"/>
              <a:gd name="connsiteX1" fmla="*/ 29438 w 13417831"/>
              <a:gd name="connsiteY1" fmla="*/ 280629 h 18703324"/>
              <a:gd name="connsiteX2" fmla="*/ 162796 w 13417831"/>
              <a:gd name="connsiteY2" fmla="*/ 11780473 h 18703324"/>
              <a:gd name="connsiteX3" fmla="*/ 152788 w 13417831"/>
              <a:gd name="connsiteY3" fmla="*/ 12646443 h 18703324"/>
              <a:gd name="connsiteX4" fmla="*/ 190236 w 13417831"/>
              <a:gd name="connsiteY4" fmla="*/ 16625824 h 18703324"/>
              <a:gd name="connsiteX5" fmla="*/ 251230 w 13417831"/>
              <a:gd name="connsiteY5" fmla="*/ 17621719 h 18703324"/>
              <a:gd name="connsiteX6" fmla="*/ 5606905 w 13417831"/>
              <a:gd name="connsiteY6" fmla="*/ 17613612 h 18703324"/>
              <a:gd name="connsiteX7" fmla="*/ 8194398 w 13417831"/>
              <a:gd name="connsiteY7" fmla="*/ 17592884 h 18703324"/>
              <a:gd name="connsiteX8" fmla="*/ 8437356 w 13417831"/>
              <a:gd name="connsiteY8" fmla="*/ 17616602 h 18703324"/>
              <a:gd name="connsiteX9" fmla="*/ 8698241 w 13417831"/>
              <a:gd name="connsiteY9" fmla="*/ 18703324 h 18703324"/>
              <a:gd name="connsiteX10" fmla="*/ 9049030 w 13417831"/>
              <a:gd name="connsiteY10" fmla="*/ 17603760 h 18703324"/>
              <a:gd name="connsiteX11" fmla="*/ 9897648 w 13417831"/>
              <a:gd name="connsiteY11" fmla="*/ 17590337 h 18703324"/>
              <a:gd name="connsiteX12" fmla="*/ 11049993 w 13417831"/>
              <a:gd name="connsiteY12" fmla="*/ 17613243 h 18703324"/>
              <a:gd name="connsiteX13" fmla="*/ 13328993 w 13417831"/>
              <a:gd name="connsiteY13" fmla="*/ 17744065 h 18703324"/>
              <a:gd name="connsiteX14" fmla="*/ 13410640 w 13417831"/>
              <a:gd name="connsiteY14" fmla="*/ 13053164 h 18703324"/>
              <a:gd name="connsiteX15" fmla="*/ 13135634 w 13417831"/>
              <a:gd name="connsiteY15" fmla="*/ 765405 h 18703324"/>
              <a:gd name="connsiteX16" fmla="*/ 11567260 w 13417831"/>
              <a:gd name="connsiteY16" fmla="*/ 2058898 h 18703324"/>
              <a:gd name="connsiteX17" fmla="*/ 7679001 w 13417831"/>
              <a:gd name="connsiteY17" fmla="*/ 387336 h 18703324"/>
              <a:gd name="connsiteX18" fmla="*/ 2209737 w 13417831"/>
              <a:gd name="connsiteY18" fmla="*/ 0 h 18703324"/>
              <a:gd name="connsiteX0" fmla="*/ 2209737 w 13417289"/>
              <a:gd name="connsiteY0" fmla="*/ 228521 h 18931845"/>
              <a:gd name="connsiteX1" fmla="*/ 29438 w 13417289"/>
              <a:gd name="connsiteY1" fmla="*/ 509150 h 18931845"/>
              <a:gd name="connsiteX2" fmla="*/ 162796 w 13417289"/>
              <a:gd name="connsiteY2" fmla="*/ 12008994 h 18931845"/>
              <a:gd name="connsiteX3" fmla="*/ 152788 w 13417289"/>
              <a:gd name="connsiteY3" fmla="*/ 12874964 h 18931845"/>
              <a:gd name="connsiteX4" fmla="*/ 190236 w 13417289"/>
              <a:gd name="connsiteY4" fmla="*/ 16854345 h 18931845"/>
              <a:gd name="connsiteX5" fmla="*/ 251230 w 13417289"/>
              <a:gd name="connsiteY5" fmla="*/ 17850240 h 18931845"/>
              <a:gd name="connsiteX6" fmla="*/ 5606905 w 13417289"/>
              <a:gd name="connsiteY6" fmla="*/ 17842133 h 18931845"/>
              <a:gd name="connsiteX7" fmla="*/ 8194398 w 13417289"/>
              <a:gd name="connsiteY7" fmla="*/ 17821405 h 18931845"/>
              <a:gd name="connsiteX8" fmla="*/ 8437356 w 13417289"/>
              <a:gd name="connsiteY8" fmla="*/ 17845123 h 18931845"/>
              <a:gd name="connsiteX9" fmla="*/ 8698241 w 13417289"/>
              <a:gd name="connsiteY9" fmla="*/ 18931845 h 18931845"/>
              <a:gd name="connsiteX10" fmla="*/ 9049030 w 13417289"/>
              <a:gd name="connsiteY10" fmla="*/ 17832281 h 18931845"/>
              <a:gd name="connsiteX11" fmla="*/ 9897648 w 13417289"/>
              <a:gd name="connsiteY11" fmla="*/ 17818858 h 18931845"/>
              <a:gd name="connsiteX12" fmla="*/ 11049993 w 13417289"/>
              <a:gd name="connsiteY12" fmla="*/ 17841764 h 18931845"/>
              <a:gd name="connsiteX13" fmla="*/ 13328993 w 13417289"/>
              <a:gd name="connsiteY13" fmla="*/ 17972586 h 18931845"/>
              <a:gd name="connsiteX14" fmla="*/ 13410640 w 13417289"/>
              <a:gd name="connsiteY14" fmla="*/ 13281685 h 18931845"/>
              <a:gd name="connsiteX15" fmla="*/ 13135634 w 13417289"/>
              <a:gd name="connsiteY15" fmla="*/ 993926 h 18931845"/>
              <a:gd name="connsiteX16" fmla="*/ 11596356 w 13417289"/>
              <a:gd name="connsiteY16" fmla="*/ 713186 h 18931845"/>
              <a:gd name="connsiteX17" fmla="*/ 7679001 w 13417289"/>
              <a:gd name="connsiteY17" fmla="*/ 615857 h 18931845"/>
              <a:gd name="connsiteX18" fmla="*/ 2209737 w 13417289"/>
              <a:gd name="connsiteY18" fmla="*/ 228521 h 18931845"/>
              <a:gd name="connsiteX0" fmla="*/ 2209737 w 13935641"/>
              <a:gd name="connsiteY0" fmla="*/ 129186 h 18832510"/>
              <a:gd name="connsiteX1" fmla="*/ 29438 w 13935641"/>
              <a:gd name="connsiteY1" fmla="*/ 409815 h 18832510"/>
              <a:gd name="connsiteX2" fmla="*/ 162796 w 13935641"/>
              <a:gd name="connsiteY2" fmla="*/ 11909659 h 18832510"/>
              <a:gd name="connsiteX3" fmla="*/ 152788 w 13935641"/>
              <a:gd name="connsiteY3" fmla="*/ 12775629 h 18832510"/>
              <a:gd name="connsiteX4" fmla="*/ 190236 w 13935641"/>
              <a:gd name="connsiteY4" fmla="*/ 16755010 h 18832510"/>
              <a:gd name="connsiteX5" fmla="*/ 251230 w 13935641"/>
              <a:gd name="connsiteY5" fmla="*/ 17750905 h 18832510"/>
              <a:gd name="connsiteX6" fmla="*/ 5606905 w 13935641"/>
              <a:gd name="connsiteY6" fmla="*/ 17742798 h 18832510"/>
              <a:gd name="connsiteX7" fmla="*/ 8194398 w 13935641"/>
              <a:gd name="connsiteY7" fmla="*/ 17722070 h 18832510"/>
              <a:gd name="connsiteX8" fmla="*/ 8437356 w 13935641"/>
              <a:gd name="connsiteY8" fmla="*/ 17745788 h 18832510"/>
              <a:gd name="connsiteX9" fmla="*/ 8698241 w 13935641"/>
              <a:gd name="connsiteY9" fmla="*/ 18832510 h 18832510"/>
              <a:gd name="connsiteX10" fmla="*/ 9049030 w 13935641"/>
              <a:gd name="connsiteY10" fmla="*/ 17732946 h 18832510"/>
              <a:gd name="connsiteX11" fmla="*/ 9897648 w 13935641"/>
              <a:gd name="connsiteY11" fmla="*/ 17719523 h 18832510"/>
              <a:gd name="connsiteX12" fmla="*/ 11049993 w 13935641"/>
              <a:gd name="connsiteY12" fmla="*/ 17742429 h 18832510"/>
              <a:gd name="connsiteX13" fmla="*/ 13328993 w 13935641"/>
              <a:gd name="connsiteY13" fmla="*/ 17873251 h 18832510"/>
              <a:gd name="connsiteX14" fmla="*/ 13410640 w 13935641"/>
              <a:gd name="connsiteY14" fmla="*/ 13182350 h 18832510"/>
              <a:gd name="connsiteX15" fmla="*/ 13863020 w 13935641"/>
              <a:gd name="connsiteY15" fmla="*/ 1029527 h 18832510"/>
              <a:gd name="connsiteX16" fmla="*/ 11596356 w 13935641"/>
              <a:gd name="connsiteY16" fmla="*/ 613851 h 18832510"/>
              <a:gd name="connsiteX17" fmla="*/ 7679001 w 13935641"/>
              <a:gd name="connsiteY17" fmla="*/ 516522 h 18832510"/>
              <a:gd name="connsiteX18" fmla="*/ 2209737 w 13935641"/>
              <a:gd name="connsiteY18" fmla="*/ 129186 h 18832510"/>
              <a:gd name="connsiteX0" fmla="*/ 2209737 w 13969129"/>
              <a:gd name="connsiteY0" fmla="*/ 0 h 18703324"/>
              <a:gd name="connsiteX1" fmla="*/ 29438 w 13969129"/>
              <a:gd name="connsiteY1" fmla="*/ 280629 h 18703324"/>
              <a:gd name="connsiteX2" fmla="*/ 162796 w 13969129"/>
              <a:gd name="connsiteY2" fmla="*/ 11780473 h 18703324"/>
              <a:gd name="connsiteX3" fmla="*/ 152788 w 13969129"/>
              <a:gd name="connsiteY3" fmla="*/ 12646443 h 18703324"/>
              <a:gd name="connsiteX4" fmla="*/ 190236 w 13969129"/>
              <a:gd name="connsiteY4" fmla="*/ 16625824 h 18703324"/>
              <a:gd name="connsiteX5" fmla="*/ 251230 w 13969129"/>
              <a:gd name="connsiteY5" fmla="*/ 17621719 h 18703324"/>
              <a:gd name="connsiteX6" fmla="*/ 5606905 w 13969129"/>
              <a:gd name="connsiteY6" fmla="*/ 17613612 h 18703324"/>
              <a:gd name="connsiteX7" fmla="*/ 8194398 w 13969129"/>
              <a:gd name="connsiteY7" fmla="*/ 17592884 h 18703324"/>
              <a:gd name="connsiteX8" fmla="*/ 8437356 w 13969129"/>
              <a:gd name="connsiteY8" fmla="*/ 17616602 h 18703324"/>
              <a:gd name="connsiteX9" fmla="*/ 8698241 w 13969129"/>
              <a:gd name="connsiteY9" fmla="*/ 18703324 h 18703324"/>
              <a:gd name="connsiteX10" fmla="*/ 9049030 w 13969129"/>
              <a:gd name="connsiteY10" fmla="*/ 17603760 h 18703324"/>
              <a:gd name="connsiteX11" fmla="*/ 9897648 w 13969129"/>
              <a:gd name="connsiteY11" fmla="*/ 17590337 h 18703324"/>
              <a:gd name="connsiteX12" fmla="*/ 11049993 w 13969129"/>
              <a:gd name="connsiteY12" fmla="*/ 17613243 h 18703324"/>
              <a:gd name="connsiteX13" fmla="*/ 13328993 w 13969129"/>
              <a:gd name="connsiteY13" fmla="*/ 17744065 h 18703324"/>
              <a:gd name="connsiteX14" fmla="*/ 13410640 w 13969129"/>
              <a:gd name="connsiteY14" fmla="*/ 13053164 h 18703324"/>
              <a:gd name="connsiteX15" fmla="*/ 13863020 w 13969129"/>
              <a:gd name="connsiteY15" fmla="*/ 900341 h 18703324"/>
              <a:gd name="connsiteX16" fmla="*/ 11596356 w 13969129"/>
              <a:gd name="connsiteY16" fmla="*/ 484665 h 18703324"/>
              <a:gd name="connsiteX17" fmla="*/ 7679001 w 13969129"/>
              <a:gd name="connsiteY17" fmla="*/ 387336 h 18703324"/>
              <a:gd name="connsiteX18" fmla="*/ 2209737 w 13969129"/>
              <a:gd name="connsiteY18" fmla="*/ 0 h 18703324"/>
              <a:gd name="connsiteX0" fmla="*/ 2209737 w 13955995"/>
              <a:gd name="connsiteY0" fmla="*/ 0 h 18703324"/>
              <a:gd name="connsiteX1" fmla="*/ 29438 w 13955995"/>
              <a:gd name="connsiteY1" fmla="*/ 280629 h 18703324"/>
              <a:gd name="connsiteX2" fmla="*/ 162796 w 13955995"/>
              <a:gd name="connsiteY2" fmla="*/ 11780473 h 18703324"/>
              <a:gd name="connsiteX3" fmla="*/ 152788 w 13955995"/>
              <a:gd name="connsiteY3" fmla="*/ 12646443 h 18703324"/>
              <a:gd name="connsiteX4" fmla="*/ 190236 w 13955995"/>
              <a:gd name="connsiteY4" fmla="*/ 16625824 h 18703324"/>
              <a:gd name="connsiteX5" fmla="*/ 251230 w 13955995"/>
              <a:gd name="connsiteY5" fmla="*/ 17621719 h 18703324"/>
              <a:gd name="connsiteX6" fmla="*/ 5606905 w 13955995"/>
              <a:gd name="connsiteY6" fmla="*/ 17613612 h 18703324"/>
              <a:gd name="connsiteX7" fmla="*/ 8194398 w 13955995"/>
              <a:gd name="connsiteY7" fmla="*/ 17592884 h 18703324"/>
              <a:gd name="connsiteX8" fmla="*/ 8437356 w 13955995"/>
              <a:gd name="connsiteY8" fmla="*/ 17616602 h 18703324"/>
              <a:gd name="connsiteX9" fmla="*/ 8698241 w 13955995"/>
              <a:gd name="connsiteY9" fmla="*/ 18703324 h 18703324"/>
              <a:gd name="connsiteX10" fmla="*/ 9049030 w 13955995"/>
              <a:gd name="connsiteY10" fmla="*/ 17603760 h 18703324"/>
              <a:gd name="connsiteX11" fmla="*/ 9897648 w 13955995"/>
              <a:gd name="connsiteY11" fmla="*/ 17590337 h 18703324"/>
              <a:gd name="connsiteX12" fmla="*/ 11049993 w 13955995"/>
              <a:gd name="connsiteY12" fmla="*/ 17613243 h 18703324"/>
              <a:gd name="connsiteX13" fmla="*/ 13328993 w 13955995"/>
              <a:gd name="connsiteY13" fmla="*/ 17744065 h 18703324"/>
              <a:gd name="connsiteX14" fmla="*/ 13410640 w 13955995"/>
              <a:gd name="connsiteY14" fmla="*/ 13053164 h 18703324"/>
              <a:gd name="connsiteX15" fmla="*/ 13848472 w 13955995"/>
              <a:gd name="connsiteY15" fmla="*/ 495539 h 18703324"/>
              <a:gd name="connsiteX16" fmla="*/ 11596356 w 13955995"/>
              <a:gd name="connsiteY16" fmla="*/ 484665 h 18703324"/>
              <a:gd name="connsiteX17" fmla="*/ 7679001 w 13955995"/>
              <a:gd name="connsiteY17" fmla="*/ 387336 h 18703324"/>
              <a:gd name="connsiteX18" fmla="*/ 2209737 w 13955995"/>
              <a:gd name="connsiteY18" fmla="*/ 0 h 18703324"/>
              <a:gd name="connsiteX0" fmla="*/ 2209737 w 13970835"/>
              <a:gd name="connsiteY0" fmla="*/ 0 h 18703324"/>
              <a:gd name="connsiteX1" fmla="*/ 29438 w 13970835"/>
              <a:gd name="connsiteY1" fmla="*/ 280629 h 18703324"/>
              <a:gd name="connsiteX2" fmla="*/ 162796 w 13970835"/>
              <a:gd name="connsiteY2" fmla="*/ 11780473 h 18703324"/>
              <a:gd name="connsiteX3" fmla="*/ 152788 w 13970835"/>
              <a:gd name="connsiteY3" fmla="*/ 12646443 h 18703324"/>
              <a:gd name="connsiteX4" fmla="*/ 190236 w 13970835"/>
              <a:gd name="connsiteY4" fmla="*/ 16625824 h 18703324"/>
              <a:gd name="connsiteX5" fmla="*/ 251230 w 13970835"/>
              <a:gd name="connsiteY5" fmla="*/ 17621719 h 18703324"/>
              <a:gd name="connsiteX6" fmla="*/ 5606905 w 13970835"/>
              <a:gd name="connsiteY6" fmla="*/ 17613612 h 18703324"/>
              <a:gd name="connsiteX7" fmla="*/ 8194398 w 13970835"/>
              <a:gd name="connsiteY7" fmla="*/ 17592884 h 18703324"/>
              <a:gd name="connsiteX8" fmla="*/ 8437356 w 13970835"/>
              <a:gd name="connsiteY8" fmla="*/ 17616602 h 18703324"/>
              <a:gd name="connsiteX9" fmla="*/ 8698241 w 13970835"/>
              <a:gd name="connsiteY9" fmla="*/ 18703324 h 18703324"/>
              <a:gd name="connsiteX10" fmla="*/ 9049030 w 13970835"/>
              <a:gd name="connsiteY10" fmla="*/ 17603760 h 18703324"/>
              <a:gd name="connsiteX11" fmla="*/ 9897648 w 13970835"/>
              <a:gd name="connsiteY11" fmla="*/ 17590337 h 18703324"/>
              <a:gd name="connsiteX12" fmla="*/ 11049993 w 13970835"/>
              <a:gd name="connsiteY12" fmla="*/ 17613243 h 18703324"/>
              <a:gd name="connsiteX13" fmla="*/ 13969093 w 13970835"/>
              <a:gd name="connsiteY13" fmla="*/ 17429217 h 18703324"/>
              <a:gd name="connsiteX14" fmla="*/ 13410640 w 13970835"/>
              <a:gd name="connsiteY14" fmla="*/ 13053164 h 18703324"/>
              <a:gd name="connsiteX15" fmla="*/ 13848472 w 13970835"/>
              <a:gd name="connsiteY15" fmla="*/ 495539 h 18703324"/>
              <a:gd name="connsiteX16" fmla="*/ 11596356 w 13970835"/>
              <a:gd name="connsiteY16" fmla="*/ 484665 h 18703324"/>
              <a:gd name="connsiteX17" fmla="*/ 7679001 w 13970835"/>
              <a:gd name="connsiteY17" fmla="*/ 387336 h 18703324"/>
              <a:gd name="connsiteX18" fmla="*/ 2209737 w 13970835"/>
              <a:gd name="connsiteY18" fmla="*/ 0 h 18703324"/>
              <a:gd name="connsiteX0" fmla="*/ 2209737 w 14109074"/>
              <a:gd name="connsiteY0" fmla="*/ 404285 h 19107609"/>
              <a:gd name="connsiteX1" fmla="*/ 29438 w 14109074"/>
              <a:gd name="connsiteY1" fmla="*/ 684914 h 19107609"/>
              <a:gd name="connsiteX2" fmla="*/ 162796 w 14109074"/>
              <a:gd name="connsiteY2" fmla="*/ 12184758 h 19107609"/>
              <a:gd name="connsiteX3" fmla="*/ 152788 w 14109074"/>
              <a:gd name="connsiteY3" fmla="*/ 13050728 h 19107609"/>
              <a:gd name="connsiteX4" fmla="*/ 190236 w 14109074"/>
              <a:gd name="connsiteY4" fmla="*/ 17030109 h 19107609"/>
              <a:gd name="connsiteX5" fmla="*/ 251230 w 14109074"/>
              <a:gd name="connsiteY5" fmla="*/ 18026004 h 19107609"/>
              <a:gd name="connsiteX6" fmla="*/ 5606905 w 14109074"/>
              <a:gd name="connsiteY6" fmla="*/ 18017897 h 19107609"/>
              <a:gd name="connsiteX7" fmla="*/ 8194398 w 14109074"/>
              <a:gd name="connsiteY7" fmla="*/ 17997169 h 19107609"/>
              <a:gd name="connsiteX8" fmla="*/ 8437356 w 14109074"/>
              <a:gd name="connsiteY8" fmla="*/ 18020887 h 19107609"/>
              <a:gd name="connsiteX9" fmla="*/ 8698241 w 14109074"/>
              <a:gd name="connsiteY9" fmla="*/ 19107609 h 19107609"/>
              <a:gd name="connsiteX10" fmla="*/ 9049030 w 14109074"/>
              <a:gd name="connsiteY10" fmla="*/ 18008045 h 19107609"/>
              <a:gd name="connsiteX11" fmla="*/ 9897648 w 14109074"/>
              <a:gd name="connsiteY11" fmla="*/ 17994622 h 19107609"/>
              <a:gd name="connsiteX12" fmla="*/ 11049993 w 14109074"/>
              <a:gd name="connsiteY12" fmla="*/ 18017528 h 19107609"/>
              <a:gd name="connsiteX13" fmla="*/ 13969093 w 14109074"/>
              <a:gd name="connsiteY13" fmla="*/ 17833502 h 19107609"/>
              <a:gd name="connsiteX14" fmla="*/ 14050741 w 14109074"/>
              <a:gd name="connsiteY14" fmla="*/ 13052648 h 19107609"/>
              <a:gd name="connsiteX15" fmla="*/ 13848472 w 14109074"/>
              <a:gd name="connsiteY15" fmla="*/ 899824 h 19107609"/>
              <a:gd name="connsiteX16" fmla="*/ 11596356 w 14109074"/>
              <a:gd name="connsiteY16" fmla="*/ 888950 h 19107609"/>
              <a:gd name="connsiteX17" fmla="*/ 7679001 w 14109074"/>
              <a:gd name="connsiteY17" fmla="*/ 791621 h 19107609"/>
              <a:gd name="connsiteX18" fmla="*/ 2209737 w 14109074"/>
              <a:gd name="connsiteY18" fmla="*/ 404285 h 19107609"/>
              <a:gd name="connsiteX0" fmla="*/ 2209737 w 14393631"/>
              <a:gd name="connsiteY0" fmla="*/ 404289 h 19107613"/>
              <a:gd name="connsiteX1" fmla="*/ 29438 w 14393631"/>
              <a:gd name="connsiteY1" fmla="*/ 684918 h 19107613"/>
              <a:gd name="connsiteX2" fmla="*/ 162796 w 14393631"/>
              <a:gd name="connsiteY2" fmla="*/ 12184762 h 19107613"/>
              <a:gd name="connsiteX3" fmla="*/ 152788 w 14393631"/>
              <a:gd name="connsiteY3" fmla="*/ 13050732 h 19107613"/>
              <a:gd name="connsiteX4" fmla="*/ 190236 w 14393631"/>
              <a:gd name="connsiteY4" fmla="*/ 17030113 h 19107613"/>
              <a:gd name="connsiteX5" fmla="*/ 251230 w 14393631"/>
              <a:gd name="connsiteY5" fmla="*/ 18026008 h 19107613"/>
              <a:gd name="connsiteX6" fmla="*/ 5606905 w 14393631"/>
              <a:gd name="connsiteY6" fmla="*/ 18017901 h 19107613"/>
              <a:gd name="connsiteX7" fmla="*/ 8194398 w 14393631"/>
              <a:gd name="connsiteY7" fmla="*/ 17997173 h 19107613"/>
              <a:gd name="connsiteX8" fmla="*/ 8437356 w 14393631"/>
              <a:gd name="connsiteY8" fmla="*/ 18020891 h 19107613"/>
              <a:gd name="connsiteX9" fmla="*/ 8698241 w 14393631"/>
              <a:gd name="connsiteY9" fmla="*/ 19107613 h 19107613"/>
              <a:gd name="connsiteX10" fmla="*/ 9049030 w 14393631"/>
              <a:gd name="connsiteY10" fmla="*/ 18008049 h 19107613"/>
              <a:gd name="connsiteX11" fmla="*/ 9897648 w 14393631"/>
              <a:gd name="connsiteY11" fmla="*/ 17994626 h 19107613"/>
              <a:gd name="connsiteX12" fmla="*/ 11049993 w 14393631"/>
              <a:gd name="connsiteY12" fmla="*/ 18017532 h 19107613"/>
              <a:gd name="connsiteX13" fmla="*/ 14390977 w 14393631"/>
              <a:gd name="connsiteY13" fmla="*/ 18016424 h 19107613"/>
              <a:gd name="connsiteX14" fmla="*/ 14050741 w 14393631"/>
              <a:gd name="connsiteY14" fmla="*/ 13052652 h 19107613"/>
              <a:gd name="connsiteX15" fmla="*/ 13848472 w 14393631"/>
              <a:gd name="connsiteY15" fmla="*/ 899828 h 19107613"/>
              <a:gd name="connsiteX16" fmla="*/ 11596356 w 14393631"/>
              <a:gd name="connsiteY16" fmla="*/ 888954 h 19107613"/>
              <a:gd name="connsiteX17" fmla="*/ 7679001 w 14393631"/>
              <a:gd name="connsiteY17" fmla="*/ 791625 h 19107613"/>
              <a:gd name="connsiteX18" fmla="*/ 2209737 w 14393631"/>
              <a:gd name="connsiteY18" fmla="*/ 404289 h 19107613"/>
              <a:gd name="connsiteX0" fmla="*/ 2209737 w 14459237"/>
              <a:gd name="connsiteY0" fmla="*/ 390738 h 19094062"/>
              <a:gd name="connsiteX1" fmla="*/ 29438 w 14459237"/>
              <a:gd name="connsiteY1" fmla="*/ 671367 h 19094062"/>
              <a:gd name="connsiteX2" fmla="*/ 162796 w 14459237"/>
              <a:gd name="connsiteY2" fmla="*/ 12171211 h 19094062"/>
              <a:gd name="connsiteX3" fmla="*/ 152788 w 14459237"/>
              <a:gd name="connsiteY3" fmla="*/ 13037181 h 19094062"/>
              <a:gd name="connsiteX4" fmla="*/ 190236 w 14459237"/>
              <a:gd name="connsiteY4" fmla="*/ 17016562 h 19094062"/>
              <a:gd name="connsiteX5" fmla="*/ 251230 w 14459237"/>
              <a:gd name="connsiteY5" fmla="*/ 18012457 h 19094062"/>
              <a:gd name="connsiteX6" fmla="*/ 5606905 w 14459237"/>
              <a:gd name="connsiteY6" fmla="*/ 18004350 h 19094062"/>
              <a:gd name="connsiteX7" fmla="*/ 8194398 w 14459237"/>
              <a:gd name="connsiteY7" fmla="*/ 17983622 h 19094062"/>
              <a:gd name="connsiteX8" fmla="*/ 8437356 w 14459237"/>
              <a:gd name="connsiteY8" fmla="*/ 18007340 h 19094062"/>
              <a:gd name="connsiteX9" fmla="*/ 8698241 w 14459237"/>
              <a:gd name="connsiteY9" fmla="*/ 19094062 h 19094062"/>
              <a:gd name="connsiteX10" fmla="*/ 9049030 w 14459237"/>
              <a:gd name="connsiteY10" fmla="*/ 17994498 h 19094062"/>
              <a:gd name="connsiteX11" fmla="*/ 9897648 w 14459237"/>
              <a:gd name="connsiteY11" fmla="*/ 17981075 h 19094062"/>
              <a:gd name="connsiteX12" fmla="*/ 11049993 w 14459237"/>
              <a:gd name="connsiteY12" fmla="*/ 18003981 h 19094062"/>
              <a:gd name="connsiteX13" fmla="*/ 14390977 w 14459237"/>
              <a:gd name="connsiteY13" fmla="*/ 18002873 h 19094062"/>
              <a:gd name="connsiteX14" fmla="*/ 14458076 w 14459237"/>
              <a:gd name="connsiteY14" fmla="*/ 12856182 h 19094062"/>
              <a:gd name="connsiteX15" fmla="*/ 13848472 w 14459237"/>
              <a:gd name="connsiteY15" fmla="*/ 886277 h 19094062"/>
              <a:gd name="connsiteX16" fmla="*/ 11596356 w 14459237"/>
              <a:gd name="connsiteY16" fmla="*/ 875403 h 19094062"/>
              <a:gd name="connsiteX17" fmla="*/ 7679001 w 14459237"/>
              <a:gd name="connsiteY17" fmla="*/ 778074 h 19094062"/>
              <a:gd name="connsiteX18" fmla="*/ 2209737 w 14459237"/>
              <a:gd name="connsiteY18" fmla="*/ 390738 h 19094062"/>
              <a:gd name="connsiteX0" fmla="*/ 2209737 w 14633152"/>
              <a:gd name="connsiteY0" fmla="*/ 250403 h 18953727"/>
              <a:gd name="connsiteX1" fmla="*/ 29438 w 14633152"/>
              <a:gd name="connsiteY1" fmla="*/ 531032 h 18953727"/>
              <a:gd name="connsiteX2" fmla="*/ 162796 w 14633152"/>
              <a:gd name="connsiteY2" fmla="*/ 12030876 h 18953727"/>
              <a:gd name="connsiteX3" fmla="*/ 152788 w 14633152"/>
              <a:gd name="connsiteY3" fmla="*/ 12896846 h 18953727"/>
              <a:gd name="connsiteX4" fmla="*/ 190236 w 14633152"/>
              <a:gd name="connsiteY4" fmla="*/ 16876227 h 18953727"/>
              <a:gd name="connsiteX5" fmla="*/ 251230 w 14633152"/>
              <a:gd name="connsiteY5" fmla="*/ 17872122 h 18953727"/>
              <a:gd name="connsiteX6" fmla="*/ 5606905 w 14633152"/>
              <a:gd name="connsiteY6" fmla="*/ 17864015 h 18953727"/>
              <a:gd name="connsiteX7" fmla="*/ 8194398 w 14633152"/>
              <a:gd name="connsiteY7" fmla="*/ 17843287 h 18953727"/>
              <a:gd name="connsiteX8" fmla="*/ 8437356 w 14633152"/>
              <a:gd name="connsiteY8" fmla="*/ 17867005 h 18953727"/>
              <a:gd name="connsiteX9" fmla="*/ 8698241 w 14633152"/>
              <a:gd name="connsiteY9" fmla="*/ 18953727 h 18953727"/>
              <a:gd name="connsiteX10" fmla="*/ 9049030 w 14633152"/>
              <a:gd name="connsiteY10" fmla="*/ 17854163 h 18953727"/>
              <a:gd name="connsiteX11" fmla="*/ 9897648 w 14633152"/>
              <a:gd name="connsiteY11" fmla="*/ 17840740 h 18953727"/>
              <a:gd name="connsiteX12" fmla="*/ 11049993 w 14633152"/>
              <a:gd name="connsiteY12" fmla="*/ 17863646 h 18953727"/>
              <a:gd name="connsiteX13" fmla="*/ 14390977 w 14633152"/>
              <a:gd name="connsiteY13" fmla="*/ 17862538 h 18953727"/>
              <a:gd name="connsiteX14" fmla="*/ 14458076 w 14633152"/>
              <a:gd name="connsiteY14" fmla="*/ 12715847 h 18953727"/>
              <a:gd name="connsiteX15" fmla="*/ 14401285 w 14633152"/>
              <a:gd name="connsiteY15" fmla="*/ 928860 h 18953727"/>
              <a:gd name="connsiteX16" fmla="*/ 11596356 w 14633152"/>
              <a:gd name="connsiteY16" fmla="*/ 735068 h 18953727"/>
              <a:gd name="connsiteX17" fmla="*/ 7679001 w 14633152"/>
              <a:gd name="connsiteY17" fmla="*/ 637739 h 18953727"/>
              <a:gd name="connsiteX18" fmla="*/ 2209737 w 14633152"/>
              <a:gd name="connsiteY18" fmla="*/ 250403 h 18953727"/>
              <a:gd name="connsiteX0" fmla="*/ 2209737 w 14624506"/>
              <a:gd name="connsiteY0" fmla="*/ 0 h 18703324"/>
              <a:gd name="connsiteX1" fmla="*/ 29438 w 14624506"/>
              <a:gd name="connsiteY1" fmla="*/ 280629 h 18703324"/>
              <a:gd name="connsiteX2" fmla="*/ 162796 w 14624506"/>
              <a:gd name="connsiteY2" fmla="*/ 11780473 h 18703324"/>
              <a:gd name="connsiteX3" fmla="*/ 152788 w 14624506"/>
              <a:gd name="connsiteY3" fmla="*/ 12646443 h 18703324"/>
              <a:gd name="connsiteX4" fmla="*/ 190236 w 14624506"/>
              <a:gd name="connsiteY4" fmla="*/ 16625824 h 18703324"/>
              <a:gd name="connsiteX5" fmla="*/ 251230 w 14624506"/>
              <a:gd name="connsiteY5" fmla="*/ 17621719 h 18703324"/>
              <a:gd name="connsiteX6" fmla="*/ 5606905 w 14624506"/>
              <a:gd name="connsiteY6" fmla="*/ 17613612 h 18703324"/>
              <a:gd name="connsiteX7" fmla="*/ 8194398 w 14624506"/>
              <a:gd name="connsiteY7" fmla="*/ 17592884 h 18703324"/>
              <a:gd name="connsiteX8" fmla="*/ 8437356 w 14624506"/>
              <a:gd name="connsiteY8" fmla="*/ 17616602 h 18703324"/>
              <a:gd name="connsiteX9" fmla="*/ 8698241 w 14624506"/>
              <a:gd name="connsiteY9" fmla="*/ 18703324 h 18703324"/>
              <a:gd name="connsiteX10" fmla="*/ 9049030 w 14624506"/>
              <a:gd name="connsiteY10" fmla="*/ 17603760 h 18703324"/>
              <a:gd name="connsiteX11" fmla="*/ 9897648 w 14624506"/>
              <a:gd name="connsiteY11" fmla="*/ 17590337 h 18703324"/>
              <a:gd name="connsiteX12" fmla="*/ 11049993 w 14624506"/>
              <a:gd name="connsiteY12" fmla="*/ 17613243 h 18703324"/>
              <a:gd name="connsiteX13" fmla="*/ 14390977 w 14624506"/>
              <a:gd name="connsiteY13" fmla="*/ 17612135 h 18703324"/>
              <a:gd name="connsiteX14" fmla="*/ 14458076 w 14624506"/>
              <a:gd name="connsiteY14" fmla="*/ 12465444 h 18703324"/>
              <a:gd name="connsiteX15" fmla="*/ 14452054 w 14624506"/>
              <a:gd name="connsiteY15" fmla="*/ 1691913 h 18703324"/>
              <a:gd name="connsiteX16" fmla="*/ 14401285 w 14624506"/>
              <a:gd name="connsiteY16" fmla="*/ 678457 h 18703324"/>
              <a:gd name="connsiteX17" fmla="*/ 11596356 w 14624506"/>
              <a:gd name="connsiteY17" fmla="*/ 484665 h 18703324"/>
              <a:gd name="connsiteX18" fmla="*/ 7679001 w 14624506"/>
              <a:gd name="connsiteY18" fmla="*/ 387336 h 18703324"/>
              <a:gd name="connsiteX19" fmla="*/ 2209737 w 14624506"/>
              <a:gd name="connsiteY19" fmla="*/ 0 h 18703324"/>
              <a:gd name="connsiteX0" fmla="*/ 2209737 w 14628098"/>
              <a:gd name="connsiteY0" fmla="*/ 0 h 18703324"/>
              <a:gd name="connsiteX1" fmla="*/ 29438 w 14628098"/>
              <a:gd name="connsiteY1" fmla="*/ 280629 h 18703324"/>
              <a:gd name="connsiteX2" fmla="*/ 162796 w 14628098"/>
              <a:gd name="connsiteY2" fmla="*/ 11780473 h 18703324"/>
              <a:gd name="connsiteX3" fmla="*/ 152788 w 14628098"/>
              <a:gd name="connsiteY3" fmla="*/ 12646443 h 18703324"/>
              <a:gd name="connsiteX4" fmla="*/ 190236 w 14628098"/>
              <a:gd name="connsiteY4" fmla="*/ 16625824 h 18703324"/>
              <a:gd name="connsiteX5" fmla="*/ 251230 w 14628098"/>
              <a:gd name="connsiteY5" fmla="*/ 17621719 h 18703324"/>
              <a:gd name="connsiteX6" fmla="*/ 5606905 w 14628098"/>
              <a:gd name="connsiteY6" fmla="*/ 17613612 h 18703324"/>
              <a:gd name="connsiteX7" fmla="*/ 8194398 w 14628098"/>
              <a:gd name="connsiteY7" fmla="*/ 17592884 h 18703324"/>
              <a:gd name="connsiteX8" fmla="*/ 8437356 w 14628098"/>
              <a:gd name="connsiteY8" fmla="*/ 17616602 h 18703324"/>
              <a:gd name="connsiteX9" fmla="*/ 8698241 w 14628098"/>
              <a:gd name="connsiteY9" fmla="*/ 18703324 h 18703324"/>
              <a:gd name="connsiteX10" fmla="*/ 9049030 w 14628098"/>
              <a:gd name="connsiteY10" fmla="*/ 17603760 h 18703324"/>
              <a:gd name="connsiteX11" fmla="*/ 9897648 w 14628098"/>
              <a:gd name="connsiteY11" fmla="*/ 17590337 h 18703324"/>
              <a:gd name="connsiteX12" fmla="*/ 11049993 w 14628098"/>
              <a:gd name="connsiteY12" fmla="*/ 17613243 h 18703324"/>
              <a:gd name="connsiteX13" fmla="*/ 14390977 w 14628098"/>
              <a:gd name="connsiteY13" fmla="*/ 17612135 h 18703324"/>
              <a:gd name="connsiteX14" fmla="*/ 14458076 w 14628098"/>
              <a:gd name="connsiteY14" fmla="*/ 12465444 h 18703324"/>
              <a:gd name="connsiteX15" fmla="*/ 14452054 w 14628098"/>
              <a:gd name="connsiteY15" fmla="*/ 1691913 h 18703324"/>
              <a:gd name="connsiteX16" fmla="*/ 14401285 w 14628098"/>
              <a:gd name="connsiteY16" fmla="*/ 678457 h 18703324"/>
              <a:gd name="connsiteX17" fmla="*/ 11596356 w 14628098"/>
              <a:gd name="connsiteY17" fmla="*/ 484665 h 18703324"/>
              <a:gd name="connsiteX18" fmla="*/ 7679001 w 14628098"/>
              <a:gd name="connsiteY18" fmla="*/ 387336 h 18703324"/>
              <a:gd name="connsiteX19" fmla="*/ 2209737 w 14628098"/>
              <a:gd name="connsiteY19" fmla="*/ 0 h 18703324"/>
              <a:gd name="connsiteX0" fmla="*/ 2209737 w 14458076"/>
              <a:gd name="connsiteY0" fmla="*/ 0 h 18703324"/>
              <a:gd name="connsiteX1" fmla="*/ 29438 w 14458076"/>
              <a:gd name="connsiteY1" fmla="*/ 280629 h 18703324"/>
              <a:gd name="connsiteX2" fmla="*/ 162796 w 14458076"/>
              <a:gd name="connsiteY2" fmla="*/ 11780473 h 18703324"/>
              <a:gd name="connsiteX3" fmla="*/ 152788 w 14458076"/>
              <a:gd name="connsiteY3" fmla="*/ 12646443 h 18703324"/>
              <a:gd name="connsiteX4" fmla="*/ 190236 w 14458076"/>
              <a:gd name="connsiteY4" fmla="*/ 16625824 h 18703324"/>
              <a:gd name="connsiteX5" fmla="*/ 251230 w 14458076"/>
              <a:gd name="connsiteY5" fmla="*/ 17621719 h 18703324"/>
              <a:gd name="connsiteX6" fmla="*/ 5606905 w 14458076"/>
              <a:gd name="connsiteY6" fmla="*/ 17613612 h 18703324"/>
              <a:gd name="connsiteX7" fmla="*/ 8194398 w 14458076"/>
              <a:gd name="connsiteY7" fmla="*/ 17592884 h 18703324"/>
              <a:gd name="connsiteX8" fmla="*/ 8437356 w 14458076"/>
              <a:gd name="connsiteY8" fmla="*/ 17616602 h 18703324"/>
              <a:gd name="connsiteX9" fmla="*/ 8698241 w 14458076"/>
              <a:gd name="connsiteY9" fmla="*/ 18703324 h 18703324"/>
              <a:gd name="connsiteX10" fmla="*/ 9049030 w 14458076"/>
              <a:gd name="connsiteY10" fmla="*/ 17603760 h 18703324"/>
              <a:gd name="connsiteX11" fmla="*/ 9897648 w 14458076"/>
              <a:gd name="connsiteY11" fmla="*/ 17590337 h 18703324"/>
              <a:gd name="connsiteX12" fmla="*/ 11049993 w 14458076"/>
              <a:gd name="connsiteY12" fmla="*/ 17613243 h 18703324"/>
              <a:gd name="connsiteX13" fmla="*/ 14390977 w 14458076"/>
              <a:gd name="connsiteY13" fmla="*/ 17612135 h 18703324"/>
              <a:gd name="connsiteX14" fmla="*/ 14458076 w 14458076"/>
              <a:gd name="connsiteY14" fmla="*/ 12465444 h 18703324"/>
              <a:gd name="connsiteX15" fmla="*/ 14452054 w 14458076"/>
              <a:gd name="connsiteY15" fmla="*/ 1691913 h 18703324"/>
              <a:gd name="connsiteX16" fmla="*/ 14401285 w 14458076"/>
              <a:gd name="connsiteY16" fmla="*/ 678457 h 18703324"/>
              <a:gd name="connsiteX17" fmla="*/ 11596356 w 14458076"/>
              <a:gd name="connsiteY17" fmla="*/ 484665 h 18703324"/>
              <a:gd name="connsiteX18" fmla="*/ 7679001 w 14458076"/>
              <a:gd name="connsiteY18" fmla="*/ 387336 h 18703324"/>
              <a:gd name="connsiteX19" fmla="*/ 2209737 w 14458076"/>
              <a:gd name="connsiteY19" fmla="*/ 0 h 18703324"/>
              <a:gd name="connsiteX0" fmla="*/ 2209737 w 14458076"/>
              <a:gd name="connsiteY0" fmla="*/ 0 h 18703324"/>
              <a:gd name="connsiteX1" fmla="*/ 29438 w 14458076"/>
              <a:gd name="connsiteY1" fmla="*/ 280629 h 18703324"/>
              <a:gd name="connsiteX2" fmla="*/ 162796 w 14458076"/>
              <a:gd name="connsiteY2" fmla="*/ 11780473 h 18703324"/>
              <a:gd name="connsiteX3" fmla="*/ 152788 w 14458076"/>
              <a:gd name="connsiteY3" fmla="*/ 12646443 h 18703324"/>
              <a:gd name="connsiteX4" fmla="*/ 190236 w 14458076"/>
              <a:gd name="connsiteY4" fmla="*/ 16625824 h 18703324"/>
              <a:gd name="connsiteX5" fmla="*/ 251230 w 14458076"/>
              <a:gd name="connsiteY5" fmla="*/ 17621719 h 18703324"/>
              <a:gd name="connsiteX6" fmla="*/ 5606905 w 14458076"/>
              <a:gd name="connsiteY6" fmla="*/ 17613612 h 18703324"/>
              <a:gd name="connsiteX7" fmla="*/ 8194398 w 14458076"/>
              <a:gd name="connsiteY7" fmla="*/ 17592884 h 18703324"/>
              <a:gd name="connsiteX8" fmla="*/ 8437356 w 14458076"/>
              <a:gd name="connsiteY8" fmla="*/ 17616602 h 18703324"/>
              <a:gd name="connsiteX9" fmla="*/ 8698241 w 14458076"/>
              <a:gd name="connsiteY9" fmla="*/ 18703324 h 18703324"/>
              <a:gd name="connsiteX10" fmla="*/ 9049030 w 14458076"/>
              <a:gd name="connsiteY10" fmla="*/ 17603760 h 18703324"/>
              <a:gd name="connsiteX11" fmla="*/ 9897648 w 14458076"/>
              <a:gd name="connsiteY11" fmla="*/ 17590337 h 18703324"/>
              <a:gd name="connsiteX12" fmla="*/ 11049993 w 14458076"/>
              <a:gd name="connsiteY12" fmla="*/ 17613243 h 18703324"/>
              <a:gd name="connsiteX13" fmla="*/ 14390977 w 14458076"/>
              <a:gd name="connsiteY13" fmla="*/ 17612135 h 18703324"/>
              <a:gd name="connsiteX14" fmla="*/ 14458076 w 14458076"/>
              <a:gd name="connsiteY14" fmla="*/ 12465444 h 18703324"/>
              <a:gd name="connsiteX15" fmla="*/ 14452054 w 14458076"/>
              <a:gd name="connsiteY15" fmla="*/ 1691913 h 18703324"/>
              <a:gd name="connsiteX16" fmla="*/ 14386737 w 14458076"/>
              <a:gd name="connsiteY16" fmla="*/ 83974 h 18703324"/>
              <a:gd name="connsiteX17" fmla="*/ 11596356 w 14458076"/>
              <a:gd name="connsiteY17" fmla="*/ 484665 h 18703324"/>
              <a:gd name="connsiteX18" fmla="*/ 7679001 w 14458076"/>
              <a:gd name="connsiteY18" fmla="*/ 387336 h 18703324"/>
              <a:gd name="connsiteX19" fmla="*/ 2209737 w 14458076"/>
              <a:gd name="connsiteY19" fmla="*/ 0 h 18703324"/>
              <a:gd name="connsiteX0" fmla="*/ 2209737 w 14617946"/>
              <a:gd name="connsiteY0" fmla="*/ 51366 h 18754690"/>
              <a:gd name="connsiteX1" fmla="*/ 29438 w 14617946"/>
              <a:gd name="connsiteY1" fmla="*/ 331995 h 18754690"/>
              <a:gd name="connsiteX2" fmla="*/ 162796 w 14617946"/>
              <a:gd name="connsiteY2" fmla="*/ 11831839 h 18754690"/>
              <a:gd name="connsiteX3" fmla="*/ 152788 w 14617946"/>
              <a:gd name="connsiteY3" fmla="*/ 12697809 h 18754690"/>
              <a:gd name="connsiteX4" fmla="*/ 190236 w 14617946"/>
              <a:gd name="connsiteY4" fmla="*/ 16677190 h 18754690"/>
              <a:gd name="connsiteX5" fmla="*/ 251230 w 14617946"/>
              <a:gd name="connsiteY5" fmla="*/ 17673085 h 18754690"/>
              <a:gd name="connsiteX6" fmla="*/ 5606905 w 14617946"/>
              <a:gd name="connsiteY6" fmla="*/ 17664978 h 18754690"/>
              <a:gd name="connsiteX7" fmla="*/ 8194398 w 14617946"/>
              <a:gd name="connsiteY7" fmla="*/ 17644250 h 18754690"/>
              <a:gd name="connsiteX8" fmla="*/ 8437356 w 14617946"/>
              <a:gd name="connsiteY8" fmla="*/ 17667968 h 18754690"/>
              <a:gd name="connsiteX9" fmla="*/ 8698241 w 14617946"/>
              <a:gd name="connsiteY9" fmla="*/ 18754690 h 18754690"/>
              <a:gd name="connsiteX10" fmla="*/ 9049030 w 14617946"/>
              <a:gd name="connsiteY10" fmla="*/ 17655126 h 18754690"/>
              <a:gd name="connsiteX11" fmla="*/ 9897648 w 14617946"/>
              <a:gd name="connsiteY11" fmla="*/ 17641703 h 18754690"/>
              <a:gd name="connsiteX12" fmla="*/ 11049993 w 14617946"/>
              <a:gd name="connsiteY12" fmla="*/ 17664609 h 18754690"/>
              <a:gd name="connsiteX13" fmla="*/ 14390977 w 14617946"/>
              <a:gd name="connsiteY13" fmla="*/ 17663501 h 18754690"/>
              <a:gd name="connsiteX14" fmla="*/ 14458076 w 14617946"/>
              <a:gd name="connsiteY14" fmla="*/ 12516810 h 18754690"/>
              <a:gd name="connsiteX15" fmla="*/ 14452054 w 14617946"/>
              <a:gd name="connsiteY15" fmla="*/ 1743279 h 18754690"/>
              <a:gd name="connsiteX16" fmla="*/ 14386737 w 14617946"/>
              <a:gd name="connsiteY16" fmla="*/ 135340 h 18754690"/>
              <a:gd name="connsiteX17" fmla="*/ 11596356 w 14617946"/>
              <a:gd name="connsiteY17" fmla="*/ 124465 h 18754690"/>
              <a:gd name="connsiteX18" fmla="*/ 7679001 w 14617946"/>
              <a:gd name="connsiteY18" fmla="*/ 438702 h 18754690"/>
              <a:gd name="connsiteX19" fmla="*/ 2209737 w 14617946"/>
              <a:gd name="connsiteY19" fmla="*/ 51366 h 18754690"/>
              <a:gd name="connsiteX0" fmla="*/ 2209737 w 14617946"/>
              <a:gd name="connsiteY0" fmla="*/ 38181 h 18741505"/>
              <a:gd name="connsiteX1" fmla="*/ 29438 w 14617946"/>
              <a:gd name="connsiteY1" fmla="*/ 318810 h 18741505"/>
              <a:gd name="connsiteX2" fmla="*/ 162796 w 14617946"/>
              <a:gd name="connsiteY2" fmla="*/ 11818654 h 18741505"/>
              <a:gd name="connsiteX3" fmla="*/ 152788 w 14617946"/>
              <a:gd name="connsiteY3" fmla="*/ 12684624 h 18741505"/>
              <a:gd name="connsiteX4" fmla="*/ 190236 w 14617946"/>
              <a:gd name="connsiteY4" fmla="*/ 16664005 h 18741505"/>
              <a:gd name="connsiteX5" fmla="*/ 251230 w 14617946"/>
              <a:gd name="connsiteY5" fmla="*/ 17659900 h 18741505"/>
              <a:gd name="connsiteX6" fmla="*/ 5606905 w 14617946"/>
              <a:gd name="connsiteY6" fmla="*/ 17651793 h 18741505"/>
              <a:gd name="connsiteX7" fmla="*/ 8194398 w 14617946"/>
              <a:gd name="connsiteY7" fmla="*/ 17631065 h 18741505"/>
              <a:gd name="connsiteX8" fmla="*/ 8437356 w 14617946"/>
              <a:gd name="connsiteY8" fmla="*/ 17654783 h 18741505"/>
              <a:gd name="connsiteX9" fmla="*/ 8698241 w 14617946"/>
              <a:gd name="connsiteY9" fmla="*/ 18741505 h 18741505"/>
              <a:gd name="connsiteX10" fmla="*/ 9049030 w 14617946"/>
              <a:gd name="connsiteY10" fmla="*/ 17641941 h 18741505"/>
              <a:gd name="connsiteX11" fmla="*/ 9897648 w 14617946"/>
              <a:gd name="connsiteY11" fmla="*/ 17628518 h 18741505"/>
              <a:gd name="connsiteX12" fmla="*/ 11049993 w 14617946"/>
              <a:gd name="connsiteY12" fmla="*/ 17651424 h 18741505"/>
              <a:gd name="connsiteX13" fmla="*/ 14390977 w 14617946"/>
              <a:gd name="connsiteY13" fmla="*/ 17650316 h 18741505"/>
              <a:gd name="connsiteX14" fmla="*/ 14458076 w 14617946"/>
              <a:gd name="connsiteY14" fmla="*/ 12503625 h 18741505"/>
              <a:gd name="connsiteX15" fmla="*/ 14452054 w 14617946"/>
              <a:gd name="connsiteY15" fmla="*/ 1730094 h 18741505"/>
              <a:gd name="connsiteX16" fmla="*/ 14386737 w 14617946"/>
              <a:gd name="connsiteY16" fmla="*/ 122155 h 18741505"/>
              <a:gd name="connsiteX17" fmla="*/ 11596356 w 14617946"/>
              <a:gd name="connsiteY17" fmla="*/ 111280 h 18741505"/>
              <a:gd name="connsiteX18" fmla="*/ 7664453 w 14617946"/>
              <a:gd name="connsiteY18" fmla="*/ 105409 h 18741505"/>
              <a:gd name="connsiteX19" fmla="*/ 2209737 w 14617946"/>
              <a:gd name="connsiteY19" fmla="*/ 38181 h 18741505"/>
              <a:gd name="connsiteX0" fmla="*/ 2209737 w 14468910"/>
              <a:gd name="connsiteY0" fmla="*/ 0 h 18703324"/>
              <a:gd name="connsiteX1" fmla="*/ 29438 w 14468910"/>
              <a:gd name="connsiteY1" fmla="*/ 280629 h 18703324"/>
              <a:gd name="connsiteX2" fmla="*/ 162796 w 14468910"/>
              <a:gd name="connsiteY2" fmla="*/ 11780473 h 18703324"/>
              <a:gd name="connsiteX3" fmla="*/ 152788 w 14468910"/>
              <a:gd name="connsiteY3" fmla="*/ 12646443 h 18703324"/>
              <a:gd name="connsiteX4" fmla="*/ 190236 w 14468910"/>
              <a:gd name="connsiteY4" fmla="*/ 16625824 h 18703324"/>
              <a:gd name="connsiteX5" fmla="*/ 251230 w 14468910"/>
              <a:gd name="connsiteY5" fmla="*/ 17621719 h 18703324"/>
              <a:gd name="connsiteX6" fmla="*/ 5606905 w 14468910"/>
              <a:gd name="connsiteY6" fmla="*/ 17613612 h 18703324"/>
              <a:gd name="connsiteX7" fmla="*/ 8194398 w 14468910"/>
              <a:gd name="connsiteY7" fmla="*/ 17592884 h 18703324"/>
              <a:gd name="connsiteX8" fmla="*/ 8437356 w 14468910"/>
              <a:gd name="connsiteY8" fmla="*/ 17616602 h 18703324"/>
              <a:gd name="connsiteX9" fmla="*/ 8698241 w 14468910"/>
              <a:gd name="connsiteY9" fmla="*/ 18703324 h 18703324"/>
              <a:gd name="connsiteX10" fmla="*/ 9049030 w 14468910"/>
              <a:gd name="connsiteY10" fmla="*/ 17603760 h 18703324"/>
              <a:gd name="connsiteX11" fmla="*/ 9897648 w 14468910"/>
              <a:gd name="connsiteY11" fmla="*/ 17590337 h 18703324"/>
              <a:gd name="connsiteX12" fmla="*/ 11049993 w 14468910"/>
              <a:gd name="connsiteY12" fmla="*/ 17613243 h 18703324"/>
              <a:gd name="connsiteX13" fmla="*/ 14390977 w 14468910"/>
              <a:gd name="connsiteY13" fmla="*/ 17612135 h 18703324"/>
              <a:gd name="connsiteX14" fmla="*/ 14458076 w 14468910"/>
              <a:gd name="connsiteY14" fmla="*/ 12465444 h 18703324"/>
              <a:gd name="connsiteX15" fmla="*/ 14452054 w 14468910"/>
              <a:gd name="connsiteY15" fmla="*/ 1691913 h 18703324"/>
              <a:gd name="connsiteX16" fmla="*/ 14386737 w 14468910"/>
              <a:gd name="connsiteY16" fmla="*/ 83974 h 18703324"/>
              <a:gd name="connsiteX17" fmla="*/ 11596356 w 14468910"/>
              <a:gd name="connsiteY17" fmla="*/ 73099 h 18703324"/>
              <a:gd name="connsiteX18" fmla="*/ 7664453 w 14468910"/>
              <a:gd name="connsiteY18" fmla="*/ 67228 h 18703324"/>
              <a:gd name="connsiteX19" fmla="*/ 2209737 w 14468910"/>
              <a:gd name="connsiteY19" fmla="*/ 0 h 18703324"/>
              <a:gd name="connsiteX0" fmla="*/ 2209737 w 14611190"/>
              <a:gd name="connsiteY0" fmla="*/ 0 h 18703324"/>
              <a:gd name="connsiteX1" fmla="*/ 29438 w 14611190"/>
              <a:gd name="connsiteY1" fmla="*/ 280629 h 18703324"/>
              <a:gd name="connsiteX2" fmla="*/ 162796 w 14611190"/>
              <a:gd name="connsiteY2" fmla="*/ 11780473 h 18703324"/>
              <a:gd name="connsiteX3" fmla="*/ 152788 w 14611190"/>
              <a:gd name="connsiteY3" fmla="*/ 12646443 h 18703324"/>
              <a:gd name="connsiteX4" fmla="*/ 190236 w 14611190"/>
              <a:gd name="connsiteY4" fmla="*/ 16625824 h 18703324"/>
              <a:gd name="connsiteX5" fmla="*/ 251230 w 14611190"/>
              <a:gd name="connsiteY5" fmla="*/ 17621719 h 18703324"/>
              <a:gd name="connsiteX6" fmla="*/ 5606905 w 14611190"/>
              <a:gd name="connsiteY6" fmla="*/ 17613612 h 18703324"/>
              <a:gd name="connsiteX7" fmla="*/ 8194398 w 14611190"/>
              <a:gd name="connsiteY7" fmla="*/ 17592884 h 18703324"/>
              <a:gd name="connsiteX8" fmla="*/ 8437356 w 14611190"/>
              <a:gd name="connsiteY8" fmla="*/ 17616602 h 18703324"/>
              <a:gd name="connsiteX9" fmla="*/ 8698241 w 14611190"/>
              <a:gd name="connsiteY9" fmla="*/ 18703324 h 18703324"/>
              <a:gd name="connsiteX10" fmla="*/ 9049030 w 14611190"/>
              <a:gd name="connsiteY10" fmla="*/ 17603760 h 18703324"/>
              <a:gd name="connsiteX11" fmla="*/ 9897648 w 14611190"/>
              <a:gd name="connsiteY11" fmla="*/ 17590337 h 18703324"/>
              <a:gd name="connsiteX12" fmla="*/ 11049993 w 14611190"/>
              <a:gd name="connsiteY12" fmla="*/ 17613243 h 18703324"/>
              <a:gd name="connsiteX13" fmla="*/ 14390977 w 14611190"/>
              <a:gd name="connsiteY13" fmla="*/ 17612135 h 18703324"/>
              <a:gd name="connsiteX14" fmla="*/ 14458076 w 14611190"/>
              <a:gd name="connsiteY14" fmla="*/ 12465444 h 18703324"/>
              <a:gd name="connsiteX15" fmla="*/ 14452054 w 14611190"/>
              <a:gd name="connsiteY15" fmla="*/ 1691913 h 18703324"/>
              <a:gd name="connsiteX16" fmla="*/ 14444781 w 14611190"/>
              <a:gd name="connsiteY16" fmla="*/ 502943 h 18703324"/>
              <a:gd name="connsiteX17" fmla="*/ 14386737 w 14611190"/>
              <a:gd name="connsiteY17" fmla="*/ 83974 h 18703324"/>
              <a:gd name="connsiteX18" fmla="*/ 11596356 w 14611190"/>
              <a:gd name="connsiteY18" fmla="*/ 73099 h 18703324"/>
              <a:gd name="connsiteX19" fmla="*/ 7664453 w 14611190"/>
              <a:gd name="connsiteY19" fmla="*/ 67228 h 18703324"/>
              <a:gd name="connsiteX20" fmla="*/ 2209737 w 14611190"/>
              <a:gd name="connsiteY20" fmla="*/ 0 h 18703324"/>
              <a:gd name="connsiteX0" fmla="*/ 2209737 w 14611190"/>
              <a:gd name="connsiteY0" fmla="*/ 0 h 18703324"/>
              <a:gd name="connsiteX1" fmla="*/ 29438 w 14611190"/>
              <a:gd name="connsiteY1" fmla="*/ 280629 h 18703324"/>
              <a:gd name="connsiteX2" fmla="*/ 162796 w 14611190"/>
              <a:gd name="connsiteY2" fmla="*/ 11780473 h 18703324"/>
              <a:gd name="connsiteX3" fmla="*/ 152788 w 14611190"/>
              <a:gd name="connsiteY3" fmla="*/ 12646443 h 18703324"/>
              <a:gd name="connsiteX4" fmla="*/ 190236 w 14611190"/>
              <a:gd name="connsiteY4" fmla="*/ 16625824 h 18703324"/>
              <a:gd name="connsiteX5" fmla="*/ 745853 w 14611190"/>
              <a:gd name="connsiteY5" fmla="*/ 17621722 h 18703324"/>
              <a:gd name="connsiteX6" fmla="*/ 5606905 w 14611190"/>
              <a:gd name="connsiteY6" fmla="*/ 17613612 h 18703324"/>
              <a:gd name="connsiteX7" fmla="*/ 8194398 w 14611190"/>
              <a:gd name="connsiteY7" fmla="*/ 17592884 h 18703324"/>
              <a:gd name="connsiteX8" fmla="*/ 8437356 w 14611190"/>
              <a:gd name="connsiteY8" fmla="*/ 17616602 h 18703324"/>
              <a:gd name="connsiteX9" fmla="*/ 8698241 w 14611190"/>
              <a:gd name="connsiteY9" fmla="*/ 18703324 h 18703324"/>
              <a:gd name="connsiteX10" fmla="*/ 9049030 w 14611190"/>
              <a:gd name="connsiteY10" fmla="*/ 17603760 h 18703324"/>
              <a:gd name="connsiteX11" fmla="*/ 9897648 w 14611190"/>
              <a:gd name="connsiteY11" fmla="*/ 17590337 h 18703324"/>
              <a:gd name="connsiteX12" fmla="*/ 11049993 w 14611190"/>
              <a:gd name="connsiteY12" fmla="*/ 17613243 h 18703324"/>
              <a:gd name="connsiteX13" fmla="*/ 14390977 w 14611190"/>
              <a:gd name="connsiteY13" fmla="*/ 17612135 h 18703324"/>
              <a:gd name="connsiteX14" fmla="*/ 14458076 w 14611190"/>
              <a:gd name="connsiteY14" fmla="*/ 12465444 h 18703324"/>
              <a:gd name="connsiteX15" fmla="*/ 14452054 w 14611190"/>
              <a:gd name="connsiteY15" fmla="*/ 1691913 h 18703324"/>
              <a:gd name="connsiteX16" fmla="*/ 14444781 w 14611190"/>
              <a:gd name="connsiteY16" fmla="*/ 502943 h 18703324"/>
              <a:gd name="connsiteX17" fmla="*/ 14386737 w 14611190"/>
              <a:gd name="connsiteY17" fmla="*/ 83974 h 18703324"/>
              <a:gd name="connsiteX18" fmla="*/ 11596356 w 14611190"/>
              <a:gd name="connsiteY18" fmla="*/ 73099 h 18703324"/>
              <a:gd name="connsiteX19" fmla="*/ 7664453 w 14611190"/>
              <a:gd name="connsiteY19" fmla="*/ 67228 h 18703324"/>
              <a:gd name="connsiteX20" fmla="*/ 2209737 w 14611190"/>
              <a:gd name="connsiteY20" fmla="*/ 0 h 18703324"/>
              <a:gd name="connsiteX0" fmla="*/ 2209737 w 14611190"/>
              <a:gd name="connsiteY0" fmla="*/ 0 h 18703324"/>
              <a:gd name="connsiteX1" fmla="*/ 29438 w 14611190"/>
              <a:gd name="connsiteY1" fmla="*/ 280629 h 18703324"/>
              <a:gd name="connsiteX2" fmla="*/ 162796 w 14611190"/>
              <a:gd name="connsiteY2" fmla="*/ 11780473 h 18703324"/>
              <a:gd name="connsiteX3" fmla="*/ 152788 w 14611190"/>
              <a:gd name="connsiteY3" fmla="*/ 12646443 h 18703324"/>
              <a:gd name="connsiteX4" fmla="*/ 743049 w 14611190"/>
              <a:gd name="connsiteY4" fmla="*/ 16397176 h 18703324"/>
              <a:gd name="connsiteX5" fmla="*/ 745853 w 14611190"/>
              <a:gd name="connsiteY5" fmla="*/ 17621722 h 18703324"/>
              <a:gd name="connsiteX6" fmla="*/ 5606905 w 14611190"/>
              <a:gd name="connsiteY6" fmla="*/ 17613612 h 18703324"/>
              <a:gd name="connsiteX7" fmla="*/ 8194398 w 14611190"/>
              <a:gd name="connsiteY7" fmla="*/ 17592884 h 18703324"/>
              <a:gd name="connsiteX8" fmla="*/ 8437356 w 14611190"/>
              <a:gd name="connsiteY8" fmla="*/ 17616602 h 18703324"/>
              <a:gd name="connsiteX9" fmla="*/ 8698241 w 14611190"/>
              <a:gd name="connsiteY9" fmla="*/ 18703324 h 18703324"/>
              <a:gd name="connsiteX10" fmla="*/ 9049030 w 14611190"/>
              <a:gd name="connsiteY10" fmla="*/ 17603760 h 18703324"/>
              <a:gd name="connsiteX11" fmla="*/ 9897648 w 14611190"/>
              <a:gd name="connsiteY11" fmla="*/ 17590337 h 18703324"/>
              <a:gd name="connsiteX12" fmla="*/ 11049993 w 14611190"/>
              <a:gd name="connsiteY12" fmla="*/ 17613243 h 18703324"/>
              <a:gd name="connsiteX13" fmla="*/ 14390977 w 14611190"/>
              <a:gd name="connsiteY13" fmla="*/ 17612135 h 18703324"/>
              <a:gd name="connsiteX14" fmla="*/ 14458076 w 14611190"/>
              <a:gd name="connsiteY14" fmla="*/ 12465444 h 18703324"/>
              <a:gd name="connsiteX15" fmla="*/ 14452054 w 14611190"/>
              <a:gd name="connsiteY15" fmla="*/ 1691913 h 18703324"/>
              <a:gd name="connsiteX16" fmla="*/ 14444781 w 14611190"/>
              <a:gd name="connsiteY16" fmla="*/ 502943 h 18703324"/>
              <a:gd name="connsiteX17" fmla="*/ 14386737 w 14611190"/>
              <a:gd name="connsiteY17" fmla="*/ 83974 h 18703324"/>
              <a:gd name="connsiteX18" fmla="*/ 11596356 w 14611190"/>
              <a:gd name="connsiteY18" fmla="*/ 73099 h 18703324"/>
              <a:gd name="connsiteX19" fmla="*/ 7664453 w 14611190"/>
              <a:gd name="connsiteY19" fmla="*/ 67228 h 18703324"/>
              <a:gd name="connsiteX20" fmla="*/ 2209737 w 14611190"/>
              <a:gd name="connsiteY20" fmla="*/ 0 h 18703324"/>
              <a:gd name="connsiteX0" fmla="*/ 2190630 w 14592083"/>
              <a:gd name="connsiteY0" fmla="*/ 0 h 18703324"/>
              <a:gd name="connsiteX1" fmla="*/ 10331 w 14592083"/>
              <a:gd name="connsiteY1" fmla="*/ 280629 h 18703324"/>
              <a:gd name="connsiteX2" fmla="*/ 812885 w 14592083"/>
              <a:gd name="connsiteY2" fmla="*/ 9356805 h 18703324"/>
              <a:gd name="connsiteX3" fmla="*/ 133681 w 14592083"/>
              <a:gd name="connsiteY3" fmla="*/ 12646443 h 18703324"/>
              <a:gd name="connsiteX4" fmla="*/ 723942 w 14592083"/>
              <a:gd name="connsiteY4" fmla="*/ 16397176 h 18703324"/>
              <a:gd name="connsiteX5" fmla="*/ 726746 w 14592083"/>
              <a:gd name="connsiteY5" fmla="*/ 17621722 h 18703324"/>
              <a:gd name="connsiteX6" fmla="*/ 5587798 w 14592083"/>
              <a:gd name="connsiteY6" fmla="*/ 17613612 h 18703324"/>
              <a:gd name="connsiteX7" fmla="*/ 8175291 w 14592083"/>
              <a:gd name="connsiteY7" fmla="*/ 17592884 h 18703324"/>
              <a:gd name="connsiteX8" fmla="*/ 8418249 w 14592083"/>
              <a:gd name="connsiteY8" fmla="*/ 17616602 h 18703324"/>
              <a:gd name="connsiteX9" fmla="*/ 8679134 w 14592083"/>
              <a:gd name="connsiteY9" fmla="*/ 18703324 h 18703324"/>
              <a:gd name="connsiteX10" fmla="*/ 9029923 w 14592083"/>
              <a:gd name="connsiteY10" fmla="*/ 17603760 h 18703324"/>
              <a:gd name="connsiteX11" fmla="*/ 9878541 w 14592083"/>
              <a:gd name="connsiteY11" fmla="*/ 17590337 h 18703324"/>
              <a:gd name="connsiteX12" fmla="*/ 11030886 w 14592083"/>
              <a:gd name="connsiteY12" fmla="*/ 17613243 h 18703324"/>
              <a:gd name="connsiteX13" fmla="*/ 14371870 w 14592083"/>
              <a:gd name="connsiteY13" fmla="*/ 17612135 h 18703324"/>
              <a:gd name="connsiteX14" fmla="*/ 14438969 w 14592083"/>
              <a:gd name="connsiteY14" fmla="*/ 12465444 h 18703324"/>
              <a:gd name="connsiteX15" fmla="*/ 14432947 w 14592083"/>
              <a:gd name="connsiteY15" fmla="*/ 1691913 h 18703324"/>
              <a:gd name="connsiteX16" fmla="*/ 14425674 w 14592083"/>
              <a:gd name="connsiteY16" fmla="*/ 502943 h 18703324"/>
              <a:gd name="connsiteX17" fmla="*/ 14367630 w 14592083"/>
              <a:gd name="connsiteY17" fmla="*/ 83974 h 18703324"/>
              <a:gd name="connsiteX18" fmla="*/ 11577249 w 14592083"/>
              <a:gd name="connsiteY18" fmla="*/ 73099 h 18703324"/>
              <a:gd name="connsiteX19" fmla="*/ 7645346 w 14592083"/>
              <a:gd name="connsiteY19" fmla="*/ 67228 h 18703324"/>
              <a:gd name="connsiteX20" fmla="*/ 2190630 w 14592083"/>
              <a:gd name="connsiteY20" fmla="*/ 0 h 18703324"/>
              <a:gd name="connsiteX0" fmla="*/ 2190630 w 14592083"/>
              <a:gd name="connsiteY0" fmla="*/ 0 h 18703324"/>
              <a:gd name="connsiteX1" fmla="*/ 10331 w 14592083"/>
              <a:gd name="connsiteY1" fmla="*/ 280629 h 18703324"/>
              <a:gd name="connsiteX2" fmla="*/ 812885 w 14592083"/>
              <a:gd name="connsiteY2" fmla="*/ 9356805 h 18703324"/>
              <a:gd name="connsiteX3" fmla="*/ 788329 w 14592083"/>
              <a:gd name="connsiteY3" fmla="*/ 12692177 h 18703324"/>
              <a:gd name="connsiteX4" fmla="*/ 723942 w 14592083"/>
              <a:gd name="connsiteY4" fmla="*/ 16397176 h 18703324"/>
              <a:gd name="connsiteX5" fmla="*/ 726746 w 14592083"/>
              <a:gd name="connsiteY5" fmla="*/ 17621722 h 18703324"/>
              <a:gd name="connsiteX6" fmla="*/ 5587798 w 14592083"/>
              <a:gd name="connsiteY6" fmla="*/ 17613612 h 18703324"/>
              <a:gd name="connsiteX7" fmla="*/ 8175291 w 14592083"/>
              <a:gd name="connsiteY7" fmla="*/ 17592884 h 18703324"/>
              <a:gd name="connsiteX8" fmla="*/ 8418249 w 14592083"/>
              <a:gd name="connsiteY8" fmla="*/ 17616602 h 18703324"/>
              <a:gd name="connsiteX9" fmla="*/ 8679134 w 14592083"/>
              <a:gd name="connsiteY9" fmla="*/ 18703324 h 18703324"/>
              <a:gd name="connsiteX10" fmla="*/ 9029923 w 14592083"/>
              <a:gd name="connsiteY10" fmla="*/ 17603760 h 18703324"/>
              <a:gd name="connsiteX11" fmla="*/ 9878541 w 14592083"/>
              <a:gd name="connsiteY11" fmla="*/ 17590337 h 18703324"/>
              <a:gd name="connsiteX12" fmla="*/ 11030886 w 14592083"/>
              <a:gd name="connsiteY12" fmla="*/ 17613243 h 18703324"/>
              <a:gd name="connsiteX13" fmla="*/ 14371870 w 14592083"/>
              <a:gd name="connsiteY13" fmla="*/ 17612135 h 18703324"/>
              <a:gd name="connsiteX14" fmla="*/ 14438969 w 14592083"/>
              <a:gd name="connsiteY14" fmla="*/ 12465444 h 18703324"/>
              <a:gd name="connsiteX15" fmla="*/ 14432947 w 14592083"/>
              <a:gd name="connsiteY15" fmla="*/ 1691913 h 18703324"/>
              <a:gd name="connsiteX16" fmla="*/ 14425674 w 14592083"/>
              <a:gd name="connsiteY16" fmla="*/ 502943 h 18703324"/>
              <a:gd name="connsiteX17" fmla="*/ 14367630 w 14592083"/>
              <a:gd name="connsiteY17" fmla="*/ 83974 h 18703324"/>
              <a:gd name="connsiteX18" fmla="*/ 11577249 w 14592083"/>
              <a:gd name="connsiteY18" fmla="*/ 73099 h 18703324"/>
              <a:gd name="connsiteX19" fmla="*/ 7645346 w 14592083"/>
              <a:gd name="connsiteY19" fmla="*/ 67228 h 18703324"/>
              <a:gd name="connsiteX20" fmla="*/ 2190630 w 14592083"/>
              <a:gd name="connsiteY20" fmla="*/ 0 h 18703324"/>
              <a:gd name="connsiteX0" fmla="*/ 1821326 w 14222779"/>
              <a:gd name="connsiteY0" fmla="*/ 0 h 18703324"/>
              <a:gd name="connsiteX1" fmla="*/ 412056 w 14222779"/>
              <a:gd name="connsiteY1" fmla="*/ 6249 h 18703324"/>
              <a:gd name="connsiteX2" fmla="*/ 443581 w 14222779"/>
              <a:gd name="connsiteY2" fmla="*/ 9356805 h 18703324"/>
              <a:gd name="connsiteX3" fmla="*/ 419025 w 14222779"/>
              <a:gd name="connsiteY3" fmla="*/ 12692177 h 18703324"/>
              <a:gd name="connsiteX4" fmla="*/ 354638 w 14222779"/>
              <a:gd name="connsiteY4" fmla="*/ 16397176 h 18703324"/>
              <a:gd name="connsiteX5" fmla="*/ 357442 w 14222779"/>
              <a:gd name="connsiteY5" fmla="*/ 17621722 h 18703324"/>
              <a:gd name="connsiteX6" fmla="*/ 5218494 w 14222779"/>
              <a:gd name="connsiteY6" fmla="*/ 17613612 h 18703324"/>
              <a:gd name="connsiteX7" fmla="*/ 7805987 w 14222779"/>
              <a:gd name="connsiteY7" fmla="*/ 17592884 h 18703324"/>
              <a:gd name="connsiteX8" fmla="*/ 8048945 w 14222779"/>
              <a:gd name="connsiteY8" fmla="*/ 17616602 h 18703324"/>
              <a:gd name="connsiteX9" fmla="*/ 8309830 w 14222779"/>
              <a:gd name="connsiteY9" fmla="*/ 18703324 h 18703324"/>
              <a:gd name="connsiteX10" fmla="*/ 8660619 w 14222779"/>
              <a:gd name="connsiteY10" fmla="*/ 17603760 h 18703324"/>
              <a:gd name="connsiteX11" fmla="*/ 9509237 w 14222779"/>
              <a:gd name="connsiteY11" fmla="*/ 17590337 h 18703324"/>
              <a:gd name="connsiteX12" fmla="*/ 10661582 w 14222779"/>
              <a:gd name="connsiteY12" fmla="*/ 17613243 h 18703324"/>
              <a:gd name="connsiteX13" fmla="*/ 14002566 w 14222779"/>
              <a:gd name="connsiteY13" fmla="*/ 17612135 h 18703324"/>
              <a:gd name="connsiteX14" fmla="*/ 14069665 w 14222779"/>
              <a:gd name="connsiteY14" fmla="*/ 12465444 h 18703324"/>
              <a:gd name="connsiteX15" fmla="*/ 14063643 w 14222779"/>
              <a:gd name="connsiteY15" fmla="*/ 1691913 h 18703324"/>
              <a:gd name="connsiteX16" fmla="*/ 14056370 w 14222779"/>
              <a:gd name="connsiteY16" fmla="*/ 502943 h 18703324"/>
              <a:gd name="connsiteX17" fmla="*/ 13998326 w 14222779"/>
              <a:gd name="connsiteY17" fmla="*/ 83974 h 18703324"/>
              <a:gd name="connsiteX18" fmla="*/ 11207945 w 14222779"/>
              <a:gd name="connsiteY18" fmla="*/ 73099 h 18703324"/>
              <a:gd name="connsiteX19" fmla="*/ 7276042 w 14222779"/>
              <a:gd name="connsiteY19" fmla="*/ 67228 h 18703324"/>
              <a:gd name="connsiteX20" fmla="*/ 1821326 w 14222779"/>
              <a:gd name="connsiteY20" fmla="*/ 0 h 18703324"/>
              <a:gd name="connsiteX0" fmla="*/ 1747557 w 14149010"/>
              <a:gd name="connsiteY0" fmla="*/ 0 h 18703324"/>
              <a:gd name="connsiteX1" fmla="*/ 338287 w 14149010"/>
              <a:gd name="connsiteY1" fmla="*/ 6249 h 18703324"/>
              <a:gd name="connsiteX2" fmla="*/ 369812 w 14149010"/>
              <a:gd name="connsiteY2" fmla="*/ 9356805 h 18703324"/>
              <a:gd name="connsiteX3" fmla="*/ 345256 w 14149010"/>
              <a:gd name="connsiteY3" fmla="*/ 12692177 h 18703324"/>
              <a:gd name="connsiteX4" fmla="*/ 280869 w 14149010"/>
              <a:gd name="connsiteY4" fmla="*/ 16397176 h 18703324"/>
              <a:gd name="connsiteX5" fmla="*/ 385507 w 14149010"/>
              <a:gd name="connsiteY5" fmla="*/ 17667454 h 18703324"/>
              <a:gd name="connsiteX6" fmla="*/ 5144725 w 14149010"/>
              <a:gd name="connsiteY6" fmla="*/ 17613612 h 18703324"/>
              <a:gd name="connsiteX7" fmla="*/ 7732218 w 14149010"/>
              <a:gd name="connsiteY7" fmla="*/ 17592884 h 18703324"/>
              <a:gd name="connsiteX8" fmla="*/ 7975176 w 14149010"/>
              <a:gd name="connsiteY8" fmla="*/ 17616602 h 18703324"/>
              <a:gd name="connsiteX9" fmla="*/ 8236061 w 14149010"/>
              <a:gd name="connsiteY9" fmla="*/ 18703324 h 18703324"/>
              <a:gd name="connsiteX10" fmla="*/ 8586850 w 14149010"/>
              <a:gd name="connsiteY10" fmla="*/ 17603760 h 18703324"/>
              <a:gd name="connsiteX11" fmla="*/ 9435468 w 14149010"/>
              <a:gd name="connsiteY11" fmla="*/ 17590337 h 18703324"/>
              <a:gd name="connsiteX12" fmla="*/ 10587813 w 14149010"/>
              <a:gd name="connsiteY12" fmla="*/ 17613243 h 18703324"/>
              <a:gd name="connsiteX13" fmla="*/ 13928797 w 14149010"/>
              <a:gd name="connsiteY13" fmla="*/ 17612135 h 18703324"/>
              <a:gd name="connsiteX14" fmla="*/ 13995896 w 14149010"/>
              <a:gd name="connsiteY14" fmla="*/ 12465444 h 18703324"/>
              <a:gd name="connsiteX15" fmla="*/ 13989874 w 14149010"/>
              <a:gd name="connsiteY15" fmla="*/ 1691913 h 18703324"/>
              <a:gd name="connsiteX16" fmla="*/ 13982601 w 14149010"/>
              <a:gd name="connsiteY16" fmla="*/ 502943 h 18703324"/>
              <a:gd name="connsiteX17" fmla="*/ 13924557 w 14149010"/>
              <a:gd name="connsiteY17" fmla="*/ 83974 h 18703324"/>
              <a:gd name="connsiteX18" fmla="*/ 11134176 w 14149010"/>
              <a:gd name="connsiteY18" fmla="*/ 73099 h 18703324"/>
              <a:gd name="connsiteX19" fmla="*/ 7202273 w 14149010"/>
              <a:gd name="connsiteY19" fmla="*/ 67228 h 18703324"/>
              <a:gd name="connsiteX20" fmla="*/ 1747557 w 14149010"/>
              <a:gd name="connsiteY20" fmla="*/ 0 h 18703324"/>
              <a:gd name="connsiteX0" fmla="*/ 1726705 w 14128158"/>
              <a:gd name="connsiteY0" fmla="*/ 0 h 18703324"/>
              <a:gd name="connsiteX1" fmla="*/ 317435 w 14128158"/>
              <a:gd name="connsiteY1" fmla="*/ 6249 h 18703324"/>
              <a:gd name="connsiteX2" fmla="*/ 348960 w 14128158"/>
              <a:gd name="connsiteY2" fmla="*/ 9356805 h 18703324"/>
              <a:gd name="connsiteX3" fmla="*/ 324404 w 14128158"/>
              <a:gd name="connsiteY3" fmla="*/ 12692177 h 18703324"/>
              <a:gd name="connsiteX4" fmla="*/ 318208 w 14128158"/>
              <a:gd name="connsiteY4" fmla="*/ 16397176 h 18703324"/>
              <a:gd name="connsiteX5" fmla="*/ 364655 w 14128158"/>
              <a:gd name="connsiteY5" fmla="*/ 17667454 h 18703324"/>
              <a:gd name="connsiteX6" fmla="*/ 5123873 w 14128158"/>
              <a:gd name="connsiteY6" fmla="*/ 17613612 h 18703324"/>
              <a:gd name="connsiteX7" fmla="*/ 7711366 w 14128158"/>
              <a:gd name="connsiteY7" fmla="*/ 17592884 h 18703324"/>
              <a:gd name="connsiteX8" fmla="*/ 7954324 w 14128158"/>
              <a:gd name="connsiteY8" fmla="*/ 17616602 h 18703324"/>
              <a:gd name="connsiteX9" fmla="*/ 8215209 w 14128158"/>
              <a:gd name="connsiteY9" fmla="*/ 18703324 h 18703324"/>
              <a:gd name="connsiteX10" fmla="*/ 8565998 w 14128158"/>
              <a:gd name="connsiteY10" fmla="*/ 17603760 h 18703324"/>
              <a:gd name="connsiteX11" fmla="*/ 9414616 w 14128158"/>
              <a:gd name="connsiteY11" fmla="*/ 17590337 h 18703324"/>
              <a:gd name="connsiteX12" fmla="*/ 10566961 w 14128158"/>
              <a:gd name="connsiteY12" fmla="*/ 17613243 h 18703324"/>
              <a:gd name="connsiteX13" fmla="*/ 13907945 w 14128158"/>
              <a:gd name="connsiteY13" fmla="*/ 17612135 h 18703324"/>
              <a:gd name="connsiteX14" fmla="*/ 13975044 w 14128158"/>
              <a:gd name="connsiteY14" fmla="*/ 12465444 h 18703324"/>
              <a:gd name="connsiteX15" fmla="*/ 13969022 w 14128158"/>
              <a:gd name="connsiteY15" fmla="*/ 1691913 h 18703324"/>
              <a:gd name="connsiteX16" fmla="*/ 13961749 w 14128158"/>
              <a:gd name="connsiteY16" fmla="*/ 502943 h 18703324"/>
              <a:gd name="connsiteX17" fmla="*/ 13903705 w 14128158"/>
              <a:gd name="connsiteY17" fmla="*/ 83974 h 18703324"/>
              <a:gd name="connsiteX18" fmla="*/ 11113324 w 14128158"/>
              <a:gd name="connsiteY18" fmla="*/ 73099 h 18703324"/>
              <a:gd name="connsiteX19" fmla="*/ 7181421 w 14128158"/>
              <a:gd name="connsiteY19" fmla="*/ 67228 h 18703324"/>
              <a:gd name="connsiteX20" fmla="*/ 1726705 w 14128158"/>
              <a:gd name="connsiteY20" fmla="*/ 0 h 18703324"/>
              <a:gd name="connsiteX0" fmla="*/ 1705712 w 14107165"/>
              <a:gd name="connsiteY0" fmla="*/ 0 h 18703324"/>
              <a:gd name="connsiteX1" fmla="*/ 296442 w 14107165"/>
              <a:gd name="connsiteY1" fmla="*/ 6249 h 18703324"/>
              <a:gd name="connsiteX2" fmla="*/ 327967 w 14107165"/>
              <a:gd name="connsiteY2" fmla="*/ 9356805 h 18703324"/>
              <a:gd name="connsiteX3" fmla="*/ 303411 w 14107165"/>
              <a:gd name="connsiteY3" fmla="*/ 12692177 h 18703324"/>
              <a:gd name="connsiteX4" fmla="*/ 297215 w 14107165"/>
              <a:gd name="connsiteY4" fmla="*/ 16397176 h 18703324"/>
              <a:gd name="connsiteX5" fmla="*/ 372756 w 14107165"/>
              <a:gd name="connsiteY5" fmla="*/ 17667454 h 18703324"/>
              <a:gd name="connsiteX6" fmla="*/ 5102880 w 14107165"/>
              <a:gd name="connsiteY6" fmla="*/ 17613612 h 18703324"/>
              <a:gd name="connsiteX7" fmla="*/ 7690373 w 14107165"/>
              <a:gd name="connsiteY7" fmla="*/ 17592884 h 18703324"/>
              <a:gd name="connsiteX8" fmla="*/ 7933331 w 14107165"/>
              <a:gd name="connsiteY8" fmla="*/ 17616602 h 18703324"/>
              <a:gd name="connsiteX9" fmla="*/ 8194216 w 14107165"/>
              <a:gd name="connsiteY9" fmla="*/ 18703324 h 18703324"/>
              <a:gd name="connsiteX10" fmla="*/ 8545005 w 14107165"/>
              <a:gd name="connsiteY10" fmla="*/ 17603760 h 18703324"/>
              <a:gd name="connsiteX11" fmla="*/ 9393623 w 14107165"/>
              <a:gd name="connsiteY11" fmla="*/ 17590337 h 18703324"/>
              <a:gd name="connsiteX12" fmla="*/ 10545968 w 14107165"/>
              <a:gd name="connsiteY12" fmla="*/ 17613243 h 18703324"/>
              <a:gd name="connsiteX13" fmla="*/ 13886952 w 14107165"/>
              <a:gd name="connsiteY13" fmla="*/ 17612135 h 18703324"/>
              <a:gd name="connsiteX14" fmla="*/ 13954051 w 14107165"/>
              <a:gd name="connsiteY14" fmla="*/ 12465444 h 18703324"/>
              <a:gd name="connsiteX15" fmla="*/ 13948029 w 14107165"/>
              <a:gd name="connsiteY15" fmla="*/ 1691913 h 18703324"/>
              <a:gd name="connsiteX16" fmla="*/ 13940756 w 14107165"/>
              <a:gd name="connsiteY16" fmla="*/ 502943 h 18703324"/>
              <a:gd name="connsiteX17" fmla="*/ 13882712 w 14107165"/>
              <a:gd name="connsiteY17" fmla="*/ 83974 h 18703324"/>
              <a:gd name="connsiteX18" fmla="*/ 11092331 w 14107165"/>
              <a:gd name="connsiteY18" fmla="*/ 73099 h 18703324"/>
              <a:gd name="connsiteX19" fmla="*/ 7160428 w 14107165"/>
              <a:gd name="connsiteY19" fmla="*/ 67228 h 18703324"/>
              <a:gd name="connsiteX20" fmla="*/ 1705712 w 14107165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0290558 w 13851755"/>
              <a:gd name="connsiteY12" fmla="*/ 17613243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502943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2155859 w 13851755"/>
              <a:gd name="connsiteY12" fmla="*/ 17613245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502943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2155859 w 13851755"/>
              <a:gd name="connsiteY12" fmla="*/ 17613245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502943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2956353 w 13851755"/>
              <a:gd name="connsiteY12" fmla="*/ 17637139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502943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2956353 w 13851755"/>
              <a:gd name="connsiteY12" fmla="*/ 17637139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502943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700366"/>
              <a:gd name="connsiteY0" fmla="*/ 0 h 18703324"/>
              <a:gd name="connsiteX1" fmla="*/ 41032 w 13700366"/>
              <a:gd name="connsiteY1" fmla="*/ 6249 h 18703324"/>
              <a:gd name="connsiteX2" fmla="*/ 72557 w 13700366"/>
              <a:gd name="connsiteY2" fmla="*/ 9356805 h 18703324"/>
              <a:gd name="connsiteX3" fmla="*/ 48001 w 13700366"/>
              <a:gd name="connsiteY3" fmla="*/ 12692177 h 18703324"/>
              <a:gd name="connsiteX4" fmla="*/ 41805 w 13700366"/>
              <a:gd name="connsiteY4" fmla="*/ 16397176 h 18703324"/>
              <a:gd name="connsiteX5" fmla="*/ 117346 w 13700366"/>
              <a:gd name="connsiteY5" fmla="*/ 17667454 h 18703324"/>
              <a:gd name="connsiteX6" fmla="*/ 4847470 w 13700366"/>
              <a:gd name="connsiteY6" fmla="*/ 17613612 h 18703324"/>
              <a:gd name="connsiteX7" fmla="*/ 7434963 w 13700366"/>
              <a:gd name="connsiteY7" fmla="*/ 17592884 h 18703324"/>
              <a:gd name="connsiteX8" fmla="*/ 7677921 w 13700366"/>
              <a:gd name="connsiteY8" fmla="*/ 17616602 h 18703324"/>
              <a:gd name="connsiteX9" fmla="*/ 7938806 w 13700366"/>
              <a:gd name="connsiteY9" fmla="*/ 18703324 h 18703324"/>
              <a:gd name="connsiteX10" fmla="*/ 8289595 w 13700366"/>
              <a:gd name="connsiteY10" fmla="*/ 17603760 h 18703324"/>
              <a:gd name="connsiteX11" fmla="*/ 9138213 w 13700366"/>
              <a:gd name="connsiteY11" fmla="*/ 17590337 h 18703324"/>
              <a:gd name="connsiteX12" fmla="*/ 12956353 w 13700366"/>
              <a:gd name="connsiteY12" fmla="*/ 17637139 h 18703324"/>
              <a:gd name="connsiteX13" fmla="*/ 13631542 w 13700366"/>
              <a:gd name="connsiteY13" fmla="*/ 17612135 h 18703324"/>
              <a:gd name="connsiteX14" fmla="*/ 13698641 w 13700366"/>
              <a:gd name="connsiteY14" fmla="*/ 12465444 h 18703324"/>
              <a:gd name="connsiteX15" fmla="*/ 13692619 w 13700366"/>
              <a:gd name="connsiteY15" fmla="*/ 1691913 h 18703324"/>
              <a:gd name="connsiteX16" fmla="*/ 13685346 w 13700366"/>
              <a:gd name="connsiteY16" fmla="*/ 502943 h 18703324"/>
              <a:gd name="connsiteX17" fmla="*/ 13627302 w 13700366"/>
              <a:gd name="connsiteY17" fmla="*/ 83974 h 18703324"/>
              <a:gd name="connsiteX18" fmla="*/ 10836921 w 13700366"/>
              <a:gd name="connsiteY18" fmla="*/ 73099 h 18703324"/>
              <a:gd name="connsiteX19" fmla="*/ 6905018 w 13700366"/>
              <a:gd name="connsiteY19" fmla="*/ 67228 h 18703324"/>
              <a:gd name="connsiteX20" fmla="*/ 1450302 w 13700366"/>
              <a:gd name="connsiteY20" fmla="*/ 0 h 18703324"/>
              <a:gd name="connsiteX0" fmla="*/ 1450302 w 13851755"/>
              <a:gd name="connsiteY0" fmla="*/ 0 h 18703324"/>
              <a:gd name="connsiteX1" fmla="*/ 41032 w 13851755"/>
              <a:gd name="connsiteY1" fmla="*/ 6249 h 18703324"/>
              <a:gd name="connsiteX2" fmla="*/ 72557 w 13851755"/>
              <a:gd name="connsiteY2" fmla="*/ 9356805 h 18703324"/>
              <a:gd name="connsiteX3" fmla="*/ 48001 w 13851755"/>
              <a:gd name="connsiteY3" fmla="*/ 12692177 h 18703324"/>
              <a:gd name="connsiteX4" fmla="*/ 41805 w 13851755"/>
              <a:gd name="connsiteY4" fmla="*/ 16397176 h 18703324"/>
              <a:gd name="connsiteX5" fmla="*/ 117346 w 13851755"/>
              <a:gd name="connsiteY5" fmla="*/ 17667454 h 18703324"/>
              <a:gd name="connsiteX6" fmla="*/ 4847470 w 13851755"/>
              <a:gd name="connsiteY6" fmla="*/ 17613612 h 18703324"/>
              <a:gd name="connsiteX7" fmla="*/ 7434963 w 13851755"/>
              <a:gd name="connsiteY7" fmla="*/ 17592884 h 18703324"/>
              <a:gd name="connsiteX8" fmla="*/ 7677921 w 13851755"/>
              <a:gd name="connsiteY8" fmla="*/ 17616602 h 18703324"/>
              <a:gd name="connsiteX9" fmla="*/ 7938806 w 13851755"/>
              <a:gd name="connsiteY9" fmla="*/ 18703324 h 18703324"/>
              <a:gd name="connsiteX10" fmla="*/ 8289595 w 13851755"/>
              <a:gd name="connsiteY10" fmla="*/ 17603760 h 18703324"/>
              <a:gd name="connsiteX11" fmla="*/ 9138213 w 13851755"/>
              <a:gd name="connsiteY11" fmla="*/ 17590337 h 18703324"/>
              <a:gd name="connsiteX12" fmla="*/ 12956353 w 13851755"/>
              <a:gd name="connsiteY12" fmla="*/ 17637139 h 18703324"/>
              <a:gd name="connsiteX13" fmla="*/ 13631542 w 13851755"/>
              <a:gd name="connsiteY13" fmla="*/ 17612135 h 18703324"/>
              <a:gd name="connsiteX14" fmla="*/ 13698641 w 13851755"/>
              <a:gd name="connsiteY14" fmla="*/ 12465444 h 18703324"/>
              <a:gd name="connsiteX15" fmla="*/ 13692619 w 13851755"/>
              <a:gd name="connsiteY15" fmla="*/ 1691913 h 18703324"/>
              <a:gd name="connsiteX16" fmla="*/ 13685346 w 13851755"/>
              <a:gd name="connsiteY16" fmla="*/ 694089 h 18703324"/>
              <a:gd name="connsiteX17" fmla="*/ 13627302 w 13851755"/>
              <a:gd name="connsiteY17" fmla="*/ 83974 h 18703324"/>
              <a:gd name="connsiteX18" fmla="*/ 10836921 w 13851755"/>
              <a:gd name="connsiteY18" fmla="*/ 73099 h 18703324"/>
              <a:gd name="connsiteX19" fmla="*/ 6905018 w 13851755"/>
              <a:gd name="connsiteY19" fmla="*/ 67228 h 18703324"/>
              <a:gd name="connsiteX20" fmla="*/ 1450302 w 13851755"/>
              <a:gd name="connsiteY20" fmla="*/ 0 h 18703324"/>
              <a:gd name="connsiteX0" fmla="*/ 1450302 w 13884495"/>
              <a:gd name="connsiteY0" fmla="*/ 0 h 18703324"/>
              <a:gd name="connsiteX1" fmla="*/ 41032 w 13884495"/>
              <a:gd name="connsiteY1" fmla="*/ 6249 h 18703324"/>
              <a:gd name="connsiteX2" fmla="*/ 72557 w 13884495"/>
              <a:gd name="connsiteY2" fmla="*/ 9356805 h 18703324"/>
              <a:gd name="connsiteX3" fmla="*/ 48001 w 13884495"/>
              <a:gd name="connsiteY3" fmla="*/ 12692177 h 18703324"/>
              <a:gd name="connsiteX4" fmla="*/ 41805 w 13884495"/>
              <a:gd name="connsiteY4" fmla="*/ 16397176 h 18703324"/>
              <a:gd name="connsiteX5" fmla="*/ 117346 w 13884495"/>
              <a:gd name="connsiteY5" fmla="*/ 17667454 h 18703324"/>
              <a:gd name="connsiteX6" fmla="*/ 4847470 w 13884495"/>
              <a:gd name="connsiteY6" fmla="*/ 17613612 h 18703324"/>
              <a:gd name="connsiteX7" fmla="*/ 7434963 w 13884495"/>
              <a:gd name="connsiteY7" fmla="*/ 17592884 h 18703324"/>
              <a:gd name="connsiteX8" fmla="*/ 7677921 w 13884495"/>
              <a:gd name="connsiteY8" fmla="*/ 17616602 h 18703324"/>
              <a:gd name="connsiteX9" fmla="*/ 7938806 w 13884495"/>
              <a:gd name="connsiteY9" fmla="*/ 18703324 h 18703324"/>
              <a:gd name="connsiteX10" fmla="*/ 8289595 w 13884495"/>
              <a:gd name="connsiteY10" fmla="*/ 17603760 h 18703324"/>
              <a:gd name="connsiteX11" fmla="*/ 9138213 w 13884495"/>
              <a:gd name="connsiteY11" fmla="*/ 17590337 h 18703324"/>
              <a:gd name="connsiteX12" fmla="*/ 12956353 w 13884495"/>
              <a:gd name="connsiteY12" fmla="*/ 17637139 h 18703324"/>
              <a:gd name="connsiteX13" fmla="*/ 13631542 w 13884495"/>
              <a:gd name="connsiteY13" fmla="*/ 17612135 h 18703324"/>
              <a:gd name="connsiteX14" fmla="*/ 13698641 w 13884495"/>
              <a:gd name="connsiteY14" fmla="*/ 12465444 h 18703324"/>
              <a:gd name="connsiteX15" fmla="*/ 13692619 w 13884495"/>
              <a:gd name="connsiteY15" fmla="*/ 1691913 h 18703324"/>
              <a:gd name="connsiteX16" fmla="*/ 13685346 w 13884495"/>
              <a:gd name="connsiteY16" fmla="*/ 694089 h 18703324"/>
              <a:gd name="connsiteX17" fmla="*/ 13672612 w 13884495"/>
              <a:gd name="connsiteY17" fmla="*/ 60080 h 18703324"/>
              <a:gd name="connsiteX18" fmla="*/ 10836921 w 13884495"/>
              <a:gd name="connsiteY18" fmla="*/ 73099 h 18703324"/>
              <a:gd name="connsiteX19" fmla="*/ 6905018 w 13884495"/>
              <a:gd name="connsiteY19" fmla="*/ 67228 h 18703324"/>
              <a:gd name="connsiteX20" fmla="*/ 1450302 w 13884495"/>
              <a:gd name="connsiteY20" fmla="*/ 0 h 18703324"/>
              <a:gd name="connsiteX0" fmla="*/ 1450302 w 13703294"/>
              <a:gd name="connsiteY0" fmla="*/ 0 h 18703324"/>
              <a:gd name="connsiteX1" fmla="*/ 41032 w 13703294"/>
              <a:gd name="connsiteY1" fmla="*/ 6249 h 18703324"/>
              <a:gd name="connsiteX2" fmla="*/ 72557 w 13703294"/>
              <a:gd name="connsiteY2" fmla="*/ 9356805 h 18703324"/>
              <a:gd name="connsiteX3" fmla="*/ 48001 w 13703294"/>
              <a:gd name="connsiteY3" fmla="*/ 12692177 h 18703324"/>
              <a:gd name="connsiteX4" fmla="*/ 41805 w 13703294"/>
              <a:gd name="connsiteY4" fmla="*/ 16397176 h 18703324"/>
              <a:gd name="connsiteX5" fmla="*/ 117346 w 13703294"/>
              <a:gd name="connsiteY5" fmla="*/ 17667454 h 18703324"/>
              <a:gd name="connsiteX6" fmla="*/ 4847470 w 13703294"/>
              <a:gd name="connsiteY6" fmla="*/ 17613612 h 18703324"/>
              <a:gd name="connsiteX7" fmla="*/ 7434963 w 13703294"/>
              <a:gd name="connsiteY7" fmla="*/ 17592884 h 18703324"/>
              <a:gd name="connsiteX8" fmla="*/ 7677921 w 13703294"/>
              <a:gd name="connsiteY8" fmla="*/ 17616602 h 18703324"/>
              <a:gd name="connsiteX9" fmla="*/ 7938806 w 13703294"/>
              <a:gd name="connsiteY9" fmla="*/ 18703324 h 18703324"/>
              <a:gd name="connsiteX10" fmla="*/ 8289595 w 13703294"/>
              <a:gd name="connsiteY10" fmla="*/ 17603760 h 18703324"/>
              <a:gd name="connsiteX11" fmla="*/ 9138213 w 13703294"/>
              <a:gd name="connsiteY11" fmla="*/ 17590337 h 18703324"/>
              <a:gd name="connsiteX12" fmla="*/ 12956353 w 13703294"/>
              <a:gd name="connsiteY12" fmla="*/ 17637139 h 18703324"/>
              <a:gd name="connsiteX13" fmla="*/ 13631542 w 13703294"/>
              <a:gd name="connsiteY13" fmla="*/ 17612135 h 18703324"/>
              <a:gd name="connsiteX14" fmla="*/ 13698641 w 13703294"/>
              <a:gd name="connsiteY14" fmla="*/ 12465444 h 18703324"/>
              <a:gd name="connsiteX15" fmla="*/ 13692619 w 13703294"/>
              <a:gd name="connsiteY15" fmla="*/ 1691913 h 18703324"/>
              <a:gd name="connsiteX16" fmla="*/ 13685346 w 13703294"/>
              <a:gd name="connsiteY16" fmla="*/ 694089 h 18703324"/>
              <a:gd name="connsiteX17" fmla="*/ 13672612 w 13703294"/>
              <a:gd name="connsiteY17" fmla="*/ 60080 h 18703324"/>
              <a:gd name="connsiteX18" fmla="*/ 10836921 w 13703294"/>
              <a:gd name="connsiteY18" fmla="*/ 73099 h 18703324"/>
              <a:gd name="connsiteX19" fmla="*/ 6905018 w 13703294"/>
              <a:gd name="connsiteY19" fmla="*/ 67228 h 18703324"/>
              <a:gd name="connsiteX20" fmla="*/ 1450302 w 13703294"/>
              <a:gd name="connsiteY20" fmla="*/ 0 h 18703324"/>
              <a:gd name="connsiteX0" fmla="*/ 1450302 w 13703294"/>
              <a:gd name="connsiteY0" fmla="*/ 123918 h 18827242"/>
              <a:gd name="connsiteX1" fmla="*/ 41032 w 13703294"/>
              <a:gd name="connsiteY1" fmla="*/ 130167 h 18827242"/>
              <a:gd name="connsiteX2" fmla="*/ 72557 w 13703294"/>
              <a:gd name="connsiteY2" fmla="*/ 9480723 h 18827242"/>
              <a:gd name="connsiteX3" fmla="*/ 48001 w 13703294"/>
              <a:gd name="connsiteY3" fmla="*/ 12816095 h 18827242"/>
              <a:gd name="connsiteX4" fmla="*/ 41805 w 13703294"/>
              <a:gd name="connsiteY4" fmla="*/ 16521094 h 18827242"/>
              <a:gd name="connsiteX5" fmla="*/ 117346 w 13703294"/>
              <a:gd name="connsiteY5" fmla="*/ 17791372 h 18827242"/>
              <a:gd name="connsiteX6" fmla="*/ 4847470 w 13703294"/>
              <a:gd name="connsiteY6" fmla="*/ 17737530 h 18827242"/>
              <a:gd name="connsiteX7" fmla="*/ 7434963 w 13703294"/>
              <a:gd name="connsiteY7" fmla="*/ 17716802 h 18827242"/>
              <a:gd name="connsiteX8" fmla="*/ 7677921 w 13703294"/>
              <a:gd name="connsiteY8" fmla="*/ 17740520 h 18827242"/>
              <a:gd name="connsiteX9" fmla="*/ 7938806 w 13703294"/>
              <a:gd name="connsiteY9" fmla="*/ 18827242 h 18827242"/>
              <a:gd name="connsiteX10" fmla="*/ 8289595 w 13703294"/>
              <a:gd name="connsiteY10" fmla="*/ 17727678 h 18827242"/>
              <a:gd name="connsiteX11" fmla="*/ 9138213 w 13703294"/>
              <a:gd name="connsiteY11" fmla="*/ 17714255 h 18827242"/>
              <a:gd name="connsiteX12" fmla="*/ 12956353 w 13703294"/>
              <a:gd name="connsiteY12" fmla="*/ 17761057 h 18827242"/>
              <a:gd name="connsiteX13" fmla="*/ 13631542 w 13703294"/>
              <a:gd name="connsiteY13" fmla="*/ 17736053 h 18827242"/>
              <a:gd name="connsiteX14" fmla="*/ 13698641 w 13703294"/>
              <a:gd name="connsiteY14" fmla="*/ 12589362 h 18827242"/>
              <a:gd name="connsiteX15" fmla="*/ 13692619 w 13703294"/>
              <a:gd name="connsiteY15" fmla="*/ 1815831 h 18827242"/>
              <a:gd name="connsiteX16" fmla="*/ 13685346 w 13703294"/>
              <a:gd name="connsiteY16" fmla="*/ 818007 h 18827242"/>
              <a:gd name="connsiteX17" fmla="*/ 13672612 w 13703294"/>
              <a:gd name="connsiteY17" fmla="*/ 183998 h 18827242"/>
              <a:gd name="connsiteX18" fmla="*/ 10836921 w 13703294"/>
              <a:gd name="connsiteY18" fmla="*/ 197017 h 18827242"/>
              <a:gd name="connsiteX19" fmla="*/ 6912570 w 13703294"/>
              <a:gd name="connsiteY19" fmla="*/ 0 h 18827242"/>
              <a:gd name="connsiteX20" fmla="*/ 1450302 w 13703294"/>
              <a:gd name="connsiteY20" fmla="*/ 123918 h 18827242"/>
              <a:gd name="connsiteX0" fmla="*/ 1462929 w 13715921"/>
              <a:gd name="connsiteY0" fmla="*/ 123918 h 18827242"/>
              <a:gd name="connsiteX1" fmla="*/ 53659 w 13715921"/>
              <a:gd name="connsiteY1" fmla="*/ 130167 h 18827242"/>
              <a:gd name="connsiteX2" fmla="*/ 24770 w 13715921"/>
              <a:gd name="connsiteY2" fmla="*/ 5299392 h 18827242"/>
              <a:gd name="connsiteX3" fmla="*/ 60628 w 13715921"/>
              <a:gd name="connsiteY3" fmla="*/ 12816095 h 18827242"/>
              <a:gd name="connsiteX4" fmla="*/ 54432 w 13715921"/>
              <a:gd name="connsiteY4" fmla="*/ 16521094 h 18827242"/>
              <a:gd name="connsiteX5" fmla="*/ 129973 w 13715921"/>
              <a:gd name="connsiteY5" fmla="*/ 17791372 h 18827242"/>
              <a:gd name="connsiteX6" fmla="*/ 4860097 w 13715921"/>
              <a:gd name="connsiteY6" fmla="*/ 17737530 h 18827242"/>
              <a:gd name="connsiteX7" fmla="*/ 7447590 w 13715921"/>
              <a:gd name="connsiteY7" fmla="*/ 17716802 h 18827242"/>
              <a:gd name="connsiteX8" fmla="*/ 7690548 w 13715921"/>
              <a:gd name="connsiteY8" fmla="*/ 17740520 h 18827242"/>
              <a:gd name="connsiteX9" fmla="*/ 7951433 w 13715921"/>
              <a:gd name="connsiteY9" fmla="*/ 18827242 h 18827242"/>
              <a:gd name="connsiteX10" fmla="*/ 8302222 w 13715921"/>
              <a:gd name="connsiteY10" fmla="*/ 17727678 h 18827242"/>
              <a:gd name="connsiteX11" fmla="*/ 9150840 w 13715921"/>
              <a:gd name="connsiteY11" fmla="*/ 17714255 h 18827242"/>
              <a:gd name="connsiteX12" fmla="*/ 12968980 w 13715921"/>
              <a:gd name="connsiteY12" fmla="*/ 17761057 h 18827242"/>
              <a:gd name="connsiteX13" fmla="*/ 13644169 w 13715921"/>
              <a:gd name="connsiteY13" fmla="*/ 17736053 h 18827242"/>
              <a:gd name="connsiteX14" fmla="*/ 13711268 w 13715921"/>
              <a:gd name="connsiteY14" fmla="*/ 12589362 h 18827242"/>
              <a:gd name="connsiteX15" fmla="*/ 13705246 w 13715921"/>
              <a:gd name="connsiteY15" fmla="*/ 1815831 h 18827242"/>
              <a:gd name="connsiteX16" fmla="*/ 13697973 w 13715921"/>
              <a:gd name="connsiteY16" fmla="*/ 818007 h 18827242"/>
              <a:gd name="connsiteX17" fmla="*/ 13685239 w 13715921"/>
              <a:gd name="connsiteY17" fmla="*/ 183998 h 18827242"/>
              <a:gd name="connsiteX18" fmla="*/ 10849548 w 13715921"/>
              <a:gd name="connsiteY18" fmla="*/ 197017 h 18827242"/>
              <a:gd name="connsiteX19" fmla="*/ 6925197 w 13715921"/>
              <a:gd name="connsiteY19" fmla="*/ 0 h 18827242"/>
              <a:gd name="connsiteX20" fmla="*/ 1462929 w 13715921"/>
              <a:gd name="connsiteY20" fmla="*/ 123918 h 18827242"/>
              <a:gd name="connsiteX0" fmla="*/ 1462929 w 13715921"/>
              <a:gd name="connsiteY0" fmla="*/ 123918 h 18827242"/>
              <a:gd name="connsiteX1" fmla="*/ 53659 w 13715921"/>
              <a:gd name="connsiteY1" fmla="*/ 130167 h 18827242"/>
              <a:gd name="connsiteX2" fmla="*/ 24770 w 13715921"/>
              <a:gd name="connsiteY2" fmla="*/ 5299392 h 18827242"/>
              <a:gd name="connsiteX3" fmla="*/ 60628 w 13715921"/>
              <a:gd name="connsiteY3" fmla="*/ 12816095 h 18827242"/>
              <a:gd name="connsiteX4" fmla="*/ 54432 w 13715921"/>
              <a:gd name="connsiteY4" fmla="*/ 16521094 h 18827242"/>
              <a:gd name="connsiteX5" fmla="*/ 129973 w 13715921"/>
              <a:gd name="connsiteY5" fmla="*/ 17791372 h 18827242"/>
              <a:gd name="connsiteX6" fmla="*/ 4860097 w 13715921"/>
              <a:gd name="connsiteY6" fmla="*/ 17737530 h 18827242"/>
              <a:gd name="connsiteX7" fmla="*/ 7447590 w 13715921"/>
              <a:gd name="connsiteY7" fmla="*/ 17716802 h 18827242"/>
              <a:gd name="connsiteX8" fmla="*/ 7690548 w 13715921"/>
              <a:gd name="connsiteY8" fmla="*/ 17740520 h 18827242"/>
              <a:gd name="connsiteX9" fmla="*/ 7951433 w 13715921"/>
              <a:gd name="connsiteY9" fmla="*/ 18827242 h 18827242"/>
              <a:gd name="connsiteX10" fmla="*/ 8302222 w 13715921"/>
              <a:gd name="connsiteY10" fmla="*/ 17727678 h 18827242"/>
              <a:gd name="connsiteX11" fmla="*/ 9150840 w 13715921"/>
              <a:gd name="connsiteY11" fmla="*/ 17714255 h 18827242"/>
              <a:gd name="connsiteX12" fmla="*/ 12968980 w 13715921"/>
              <a:gd name="connsiteY12" fmla="*/ 17761057 h 18827242"/>
              <a:gd name="connsiteX13" fmla="*/ 13644169 w 13715921"/>
              <a:gd name="connsiteY13" fmla="*/ 17736053 h 18827242"/>
              <a:gd name="connsiteX14" fmla="*/ 13711268 w 13715921"/>
              <a:gd name="connsiteY14" fmla="*/ 12589362 h 18827242"/>
              <a:gd name="connsiteX15" fmla="*/ 13705246 w 13715921"/>
              <a:gd name="connsiteY15" fmla="*/ 1815831 h 18827242"/>
              <a:gd name="connsiteX16" fmla="*/ 13697973 w 13715921"/>
              <a:gd name="connsiteY16" fmla="*/ 818007 h 18827242"/>
              <a:gd name="connsiteX17" fmla="*/ 13685239 w 13715921"/>
              <a:gd name="connsiteY17" fmla="*/ 183998 h 18827242"/>
              <a:gd name="connsiteX18" fmla="*/ 10849548 w 13715921"/>
              <a:gd name="connsiteY18" fmla="*/ 197017 h 18827242"/>
              <a:gd name="connsiteX19" fmla="*/ 6925197 w 13715921"/>
              <a:gd name="connsiteY19" fmla="*/ 0 h 18827242"/>
              <a:gd name="connsiteX20" fmla="*/ 1462929 w 13715921"/>
              <a:gd name="connsiteY20" fmla="*/ 123918 h 18827242"/>
              <a:gd name="connsiteX0" fmla="*/ 1634507 w 13887499"/>
              <a:gd name="connsiteY0" fmla="*/ 123918 h 18827242"/>
              <a:gd name="connsiteX1" fmla="*/ 225237 w 13887499"/>
              <a:gd name="connsiteY1" fmla="*/ 130167 h 18827242"/>
              <a:gd name="connsiteX2" fmla="*/ 0 w 13887499"/>
              <a:gd name="connsiteY2" fmla="*/ 3005632 h 18827242"/>
              <a:gd name="connsiteX3" fmla="*/ 232206 w 13887499"/>
              <a:gd name="connsiteY3" fmla="*/ 12816095 h 18827242"/>
              <a:gd name="connsiteX4" fmla="*/ 226010 w 13887499"/>
              <a:gd name="connsiteY4" fmla="*/ 16521094 h 18827242"/>
              <a:gd name="connsiteX5" fmla="*/ 301551 w 13887499"/>
              <a:gd name="connsiteY5" fmla="*/ 17791372 h 18827242"/>
              <a:gd name="connsiteX6" fmla="*/ 5031675 w 13887499"/>
              <a:gd name="connsiteY6" fmla="*/ 17737530 h 18827242"/>
              <a:gd name="connsiteX7" fmla="*/ 7619168 w 13887499"/>
              <a:gd name="connsiteY7" fmla="*/ 17716802 h 18827242"/>
              <a:gd name="connsiteX8" fmla="*/ 7862126 w 13887499"/>
              <a:gd name="connsiteY8" fmla="*/ 17740520 h 18827242"/>
              <a:gd name="connsiteX9" fmla="*/ 8123011 w 13887499"/>
              <a:gd name="connsiteY9" fmla="*/ 18827242 h 18827242"/>
              <a:gd name="connsiteX10" fmla="*/ 8473800 w 13887499"/>
              <a:gd name="connsiteY10" fmla="*/ 17727678 h 18827242"/>
              <a:gd name="connsiteX11" fmla="*/ 9322418 w 13887499"/>
              <a:gd name="connsiteY11" fmla="*/ 17714255 h 18827242"/>
              <a:gd name="connsiteX12" fmla="*/ 13140558 w 13887499"/>
              <a:gd name="connsiteY12" fmla="*/ 17761057 h 18827242"/>
              <a:gd name="connsiteX13" fmla="*/ 13815747 w 13887499"/>
              <a:gd name="connsiteY13" fmla="*/ 17736053 h 18827242"/>
              <a:gd name="connsiteX14" fmla="*/ 13882846 w 13887499"/>
              <a:gd name="connsiteY14" fmla="*/ 12589362 h 18827242"/>
              <a:gd name="connsiteX15" fmla="*/ 13876824 w 13887499"/>
              <a:gd name="connsiteY15" fmla="*/ 1815831 h 18827242"/>
              <a:gd name="connsiteX16" fmla="*/ 13869551 w 13887499"/>
              <a:gd name="connsiteY16" fmla="*/ 818007 h 18827242"/>
              <a:gd name="connsiteX17" fmla="*/ 13856817 w 13887499"/>
              <a:gd name="connsiteY17" fmla="*/ 183998 h 18827242"/>
              <a:gd name="connsiteX18" fmla="*/ 11021126 w 13887499"/>
              <a:gd name="connsiteY18" fmla="*/ 197017 h 18827242"/>
              <a:gd name="connsiteX19" fmla="*/ 7096775 w 13887499"/>
              <a:gd name="connsiteY19" fmla="*/ 0 h 18827242"/>
              <a:gd name="connsiteX20" fmla="*/ 1634507 w 13887499"/>
              <a:gd name="connsiteY20" fmla="*/ 123918 h 18827242"/>
              <a:gd name="connsiteX0" fmla="*/ 1543884 w 13796876"/>
              <a:gd name="connsiteY0" fmla="*/ 123918 h 18827242"/>
              <a:gd name="connsiteX1" fmla="*/ 134614 w 13796876"/>
              <a:gd name="connsiteY1" fmla="*/ 130167 h 18827242"/>
              <a:gd name="connsiteX2" fmla="*/ 0 w 13796876"/>
              <a:gd name="connsiteY2" fmla="*/ 3005632 h 18827242"/>
              <a:gd name="connsiteX3" fmla="*/ 141583 w 13796876"/>
              <a:gd name="connsiteY3" fmla="*/ 12816095 h 18827242"/>
              <a:gd name="connsiteX4" fmla="*/ 135387 w 13796876"/>
              <a:gd name="connsiteY4" fmla="*/ 16521094 h 18827242"/>
              <a:gd name="connsiteX5" fmla="*/ 210928 w 13796876"/>
              <a:gd name="connsiteY5" fmla="*/ 17791372 h 18827242"/>
              <a:gd name="connsiteX6" fmla="*/ 4941052 w 13796876"/>
              <a:gd name="connsiteY6" fmla="*/ 17737530 h 18827242"/>
              <a:gd name="connsiteX7" fmla="*/ 7528545 w 13796876"/>
              <a:gd name="connsiteY7" fmla="*/ 17716802 h 18827242"/>
              <a:gd name="connsiteX8" fmla="*/ 7771503 w 13796876"/>
              <a:gd name="connsiteY8" fmla="*/ 17740520 h 18827242"/>
              <a:gd name="connsiteX9" fmla="*/ 8032388 w 13796876"/>
              <a:gd name="connsiteY9" fmla="*/ 18827242 h 18827242"/>
              <a:gd name="connsiteX10" fmla="*/ 8383177 w 13796876"/>
              <a:gd name="connsiteY10" fmla="*/ 17727678 h 18827242"/>
              <a:gd name="connsiteX11" fmla="*/ 9231795 w 13796876"/>
              <a:gd name="connsiteY11" fmla="*/ 17714255 h 18827242"/>
              <a:gd name="connsiteX12" fmla="*/ 13049935 w 13796876"/>
              <a:gd name="connsiteY12" fmla="*/ 17761057 h 18827242"/>
              <a:gd name="connsiteX13" fmla="*/ 13725124 w 13796876"/>
              <a:gd name="connsiteY13" fmla="*/ 17736053 h 18827242"/>
              <a:gd name="connsiteX14" fmla="*/ 13792223 w 13796876"/>
              <a:gd name="connsiteY14" fmla="*/ 12589362 h 18827242"/>
              <a:gd name="connsiteX15" fmla="*/ 13786201 w 13796876"/>
              <a:gd name="connsiteY15" fmla="*/ 1815831 h 18827242"/>
              <a:gd name="connsiteX16" fmla="*/ 13778928 w 13796876"/>
              <a:gd name="connsiteY16" fmla="*/ 818007 h 18827242"/>
              <a:gd name="connsiteX17" fmla="*/ 13766194 w 13796876"/>
              <a:gd name="connsiteY17" fmla="*/ 183998 h 18827242"/>
              <a:gd name="connsiteX18" fmla="*/ 10930503 w 13796876"/>
              <a:gd name="connsiteY18" fmla="*/ 197017 h 18827242"/>
              <a:gd name="connsiteX19" fmla="*/ 7006152 w 13796876"/>
              <a:gd name="connsiteY19" fmla="*/ 0 h 18827242"/>
              <a:gd name="connsiteX20" fmla="*/ 1543884 w 13796876"/>
              <a:gd name="connsiteY20" fmla="*/ 123918 h 18827242"/>
              <a:gd name="connsiteX0" fmla="*/ 1543884 w 13796876"/>
              <a:gd name="connsiteY0" fmla="*/ 123918 h 18827242"/>
              <a:gd name="connsiteX1" fmla="*/ 134614 w 13796876"/>
              <a:gd name="connsiteY1" fmla="*/ 130167 h 18827242"/>
              <a:gd name="connsiteX2" fmla="*/ 0 w 13796876"/>
              <a:gd name="connsiteY2" fmla="*/ 2264943 h 18827242"/>
              <a:gd name="connsiteX3" fmla="*/ 141583 w 13796876"/>
              <a:gd name="connsiteY3" fmla="*/ 12816095 h 18827242"/>
              <a:gd name="connsiteX4" fmla="*/ 135387 w 13796876"/>
              <a:gd name="connsiteY4" fmla="*/ 16521094 h 18827242"/>
              <a:gd name="connsiteX5" fmla="*/ 210928 w 13796876"/>
              <a:gd name="connsiteY5" fmla="*/ 17791372 h 18827242"/>
              <a:gd name="connsiteX6" fmla="*/ 4941052 w 13796876"/>
              <a:gd name="connsiteY6" fmla="*/ 17737530 h 18827242"/>
              <a:gd name="connsiteX7" fmla="*/ 7528545 w 13796876"/>
              <a:gd name="connsiteY7" fmla="*/ 17716802 h 18827242"/>
              <a:gd name="connsiteX8" fmla="*/ 7771503 w 13796876"/>
              <a:gd name="connsiteY8" fmla="*/ 17740520 h 18827242"/>
              <a:gd name="connsiteX9" fmla="*/ 8032388 w 13796876"/>
              <a:gd name="connsiteY9" fmla="*/ 18827242 h 18827242"/>
              <a:gd name="connsiteX10" fmla="*/ 8383177 w 13796876"/>
              <a:gd name="connsiteY10" fmla="*/ 17727678 h 18827242"/>
              <a:gd name="connsiteX11" fmla="*/ 9231795 w 13796876"/>
              <a:gd name="connsiteY11" fmla="*/ 17714255 h 18827242"/>
              <a:gd name="connsiteX12" fmla="*/ 13049935 w 13796876"/>
              <a:gd name="connsiteY12" fmla="*/ 17761057 h 18827242"/>
              <a:gd name="connsiteX13" fmla="*/ 13725124 w 13796876"/>
              <a:gd name="connsiteY13" fmla="*/ 17736053 h 18827242"/>
              <a:gd name="connsiteX14" fmla="*/ 13792223 w 13796876"/>
              <a:gd name="connsiteY14" fmla="*/ 12589362 h 18827242"/>
              <a:gd name="connsiteX15" fmla="*/ 13786201 w 13796876"/>
              <a:gd name="connsiteY15" fmla="*/ 1815831 h 18827242"/>
              <a:gd name="connsiteX16" fmla="*/ 13778928 w 13796876"/>
              <a:gd name="connsiteY16" fmla="*/ 818007 h 18827242"/>
              <a:gd name="connsiteX17" fmla="*/ 13766194 w 13796876"/>
              <a:gd name="connsiteY17" fmla="*/ 183998 h 18827242"/>
              <a:gd name="connsiteX18" fmla="*/ 10930503 w 13796876"/>
              <a:gd name="connsiteY18" fmla="*/ 197017 h 18827242"/>
              <a:gd name="connsiteX19" fmla="*/ 7006152 w 13796876"/>
              <a:gd name="connsiteY19" fmla="*/ 0 h 18827242"/>
              <a:gd name="connsiteX20" fmla="*/ 1543884 w 13796876"/>
              <a:gd name="connsiteY20" fmla="*/ 123918 h 18827242"/>
              <a:gd name="connsiteX0" fmla="*/ 1506125 w 13759117"/>
              <a:gd name="connsiteY0" fmla="*/ 123918 h 18827242"/>
              <a:gd name="connsiteX1" fmla="*/ 96855 w 13759117"/>
              <a:gd name="connsiteY1" fmla="*/ 130167 h 18827242"/>
              <a:gd name="connsiteX2" fmla="*/ 0 w 13759117"/>
              <a:gd name="connsiteY2" fmla="*/ 2217156 h 18827242"/>
              <a:gd name="connsiteX3" fmla="*/ 103824 w 13759117"/>
              <a:gd name="connsiteY3" fmla="*/ 12816095 h 18827242"/>
              <a:gd name="connsiteX4" fmla="*/ 97628 w 13759117"/>
              <a:gd name="connsiteY4" fmla="*/ 16521094 h 18827242"/>
              <a:gd name="connsiteX5" fmla="*/ 173169 w 13759117"/>
              <a:gd name="connsiteY5" fmla="*/ 17791372 h 18827242"/>
              <a:gd name="connsiteX6" fmla="*/ 4903293 w 13759117"/>
              <a:gd name="connsiteY6" fmla="*/ 17737530 h 18827242"/>
              <a:gd name="connsiteX7" fmla="*/ 7490786 w 13759117"/>
              <a:gd name="connsiteY7" fmla="*/ 17716802 h 18827242"/>
              <a:gd name="connsiteX8" fmla="*/ 7733744 w 13759117"/>
              <a:gd name="connsiteY8" fmla="*/ 17740520 h 18827242"/>
              <a:gd name="connsiteX9" fmla="*/ 7994629 w 13759117"/>
              <a:gd name="connsiteY9" fmla="*/ 18827242 h 18827242"/>
              <a:gd name="connsiteX10" fmla="*/ 8345418 w 13759117"/>
              <a:gd name="connsiteY10" fmla="*/ 17727678 h 18827242"/>
              <a:gd name="connsiteX11" fmla="*/ 9194036 w 13759117"/>
              <a:gd name="connsiteY11" fmla="*/ 17714255 h 18827242"/>
              <a:gd name="connsiteX12" fmla="*/ 13012176 w 13759117"/>
              <a:gd name="connsiteY12" fmla="*/ 17761057 h 18827242"/>
              <a:gd name="connsiteX13" fmla="*/ 13687365 w 13759117"/>
              <a:gd name="connsiteY13" fmla="*/ 17736053 h 18827242"/>
              <a:gd name="connsiteX14" fmla="*/ 13754464 w 13759117"/>
              <a:gd name="connsiteY14" fmla="*/ 12589362 h 18827242"/>
              <a:gd name="connsiteX15" fmla="*/ 13748442 w 13759117"/>
              <a:gd name="connsiteY15" fmla="*/ 1815831 h 18827242"/>
              <a:gd name="connsiteX16" fmla="*/ 13741169 w 13759117"/>
              <a:gd name="connsiteY16" fmla="*/ 818007 h 18827242"/>
              <a:gd name="connsiteX17" fmla="*/ 13728435 w 13759117"/>
              <a:gd name="connsiteY17" fmla="*/ 183998 h 18827242"/>
              <a:gd name="connsiteX18" fmla="*/ 10892744 w 13759117"/>
              <a:gd name="connsiteY18" fmla="*/ 197017 h 18827242"/>
              <a:gd name="connsiteX19" fmla="*/ 6968393 w 13759117"/>
              <a:gd name="connsiteY19" fmla="*/ 0 h 18827242"/>
              <a:gd name="connsiteX20" fmla="*/ 1506125 w 13759117"/>
              <a:gd name="connsiteY20" fmla="*/ 123918 h 18827242"/>
              <a:gd name="connsiteX0" fmla="*/ 1475995 w 13728987"/>
              <a:gd name="connsiteY0" fmla="*/ 123918 h 18827242"/>
              <a:gd name="connsiteX1" fmla="*/ 66725 w 13728987"/>
              <a:gd name="connsiteY1" fmla="*/ 130167 h 18827242"/>
              <a:gd name="connsiteX2" fmla="*/ 77 w 13728987"/>
              <a:gd name="connsiteY2" fmla="*/ 1715395 h 18827242"/>
              <a:gd name="connsiteX3" fmla="*/ 73694 w 13728987"/>
              <a:gd name="connsiteY3" fmla="*/ 12816095 h 18827242"/>
              <a:gd name="connsiteX4" fmla="*/ 67498 w 13728987"/>
              <a:gd name="connsiteY4" fmla="*/ 16521094 h 18827242"/>
              <a:gd name="connsiteX5" fmla="*/ 143039 w 13728987"/>
              <a:gd name="connsiteY5" fmla="*/ 17791372 h 18827242"/>
              <a:gd name="connsiteX6" fmla="*/ 4873163 w 13728987"/>
              <a:gd name="connsiteY6" fmla="*/ 17737530 h 18827242"/>
              <a:gd name="connsiteX7" fmla="*/ 7460656 w 13728987"/>
              <a:gd name="connsiteY7" fmla="*/ 17716802 h 18827242"/>
              <a:gd name="connsiteX8" fmla="*/ 7703614 w 13728987"/>
              <a:gd name="connsiteY8" fmla="*/ 17740520 h 18827242"/>
              <a:gd name="connsiteX9" fmla="*/ 7964499 w 13728987"/>
              <a:gd name="connsiteY9" fmla="*/ 18827242 h 18827242"/>
              <a:gd name="connsiteX10" fmla="*/ 8315288 w 13728987"/>
              <a:gd name="connsiteY10" fmla="*/ 17727678 h 18827242"/>
              <a:gd name="connsiteX11" fmla="*/ 9163906 w 13728987"/>
              <a:gd name="connsiteY11" fmla="*/ 17714255 h 18827242"/>
              <a:gd name="connsiteX12" fmla="*/ 12982046 w 13728987"/>
              <a:gd name="connsiteY12" fmla="*/ 17761057 h 18827242"/>
              <a:gd name="connsiteX13" fmla="*/ 13657235 w 13728987"/>
              <a:gd name="connsiteY13" fmla="*/ 17736053 h 18827242"/>
              <a:gd name="connsiteX14" fmla="*/ 13724334 w 13728987"/>
              <a:gd name="connsiteY14" fmla="*/ 12589362 h 18827242"/>
              <a:gd name="connsiteX15" fmla="*/ 13718312 w 13728987"/>
              <a:gd name="connsiteY15" fmla="*/ 1815831 h 18827242"/>
              <a:gd name="connsiteX16" fmla="*/ 13711039 w 13728987"/>
              <a:gd name="connsiteY16" fmla="*/ 818007 h 18827242"/>
              <a:gd name="connsiteX17" fmla="*/ 13698305 w 13728987"/>
              <a:gd name="connsiteY17" fmla="*/ 183998 h 18827242"/>
              <a:gd name="connsiteX18" fmla="*/ 10862614 w 13728987"/>
              <a:gd name="connsiteY18" fmla="*/ 197017 h 18827242"/>
              <a:gd name="connsiteX19" fmla="*/ 6938263 w 13728987"/>
              <a:gd name="connsiteY19" fmla="*/ 0 h 18827242"/>
              <a:gd name="connsiteX20" fmla="*/ 1475995 w 13728987"/>
              <a:gd name="connsiteY20" fmla="*/ 123918 h 18827242"/>
              <a:gd name="connsiteX0" fmla="*/ 1475995 w 13728987"/>
              <a:gd name="connsiteY0" fmla="*/ 123918 h 18827242"/>
              <a:gd name="connsiteX1" fmla="*/ 66725 w 13728987"/>
              <a:gd name="connsiteY1" fmla="*/ 130167 h 18827242"/>
              <a:gd name="connsiteX2" fmla="*/ 77 w 13728987"/>
              <a:gd name="connsiteY2" fmla="*/ 1715395 h 18827242"/>
              <a:gd name="connsiteX3" fmla="*/ 43487 w 13728987"/>
              <a:gd name="connsiteY3" fmla="*/ 12911667 h 18827242"/>
              <a:gd name="connsiteX4" fmla="*/ 67498 w 13728987"/>
              <a:gd name="connsiteY4" fmla="*/ 16521094 h 18827242"/>
              <a:gd name="connsiteX5" fmla="*/ 143039 w 13728987"/>
              <a:gd name="connsiteY5" fmla="*/ 17791372 h 18827242"/>
              <a:gd name="connsiteX6" fmla="*/ 4873163 w 13728987"/>
              <a:gd name="connsiteY6" fmla="*/ 17737530 h 18827242"/>
              <a:gd name="connsiteX7" fmla="*/ 7460656 w 13728987"/>
              <a:gd name="connsiteY7" fmla="*/ 17716802 h 18827242"/>
              <a:gd name="connsiteX8" fmla="*/ 7703614 w 13728987"/>
              <a:gd name="connsiteY8" fmla="*/ 17740520 h 18827242"/>
              <a:gd name="connsiteX9" fmla="*/ 7964499 w 13728987"/>
              <a:gd name="connsiteY9" fmla="*/ 18827242 h 18827242"/>
              <a:gd name="connsiteX10" fmla="*/ 8315288 w 13728987"/>
              <a:gd name="connsiteY10" fmla="*/ 17727678 h 18827242"/>
              <a:gd name="connsiteX11" fmla="*/ 9163906 w 13728987"/>
              <a:gd name="connsiteY11" fmla="*/ 17714255 h 18827242"/>
              <a:gd name="connsiteX12" fmla="*/ 12982046 w 13728987"/>
              <a:gd name="connsiteY12" fmla="*/ 17761057 h 18827242"/>
              <a:gd name="connsiteX13" fmla="*/ 13657235 w 13728987"/>
              <a:gd name="connsiteY13" fmla="*/ 17736053 h 18827242"/>
              <a:gd name="connsiteX14" fmla="*/ 13724334 w 13728987"/>
              <a:gd name="connsiteY14" fmla="*/ 12589362 h 18827242"/>
              <a:gd name="connsiteX15" fmla="*/ 13718312 w 13728987"/>
              <a:gd name="connsiteY15" fmla="*/ 1815831 h 18827242"/>
              <a:gd name="connsiteX16" fmla="*/ 13711039 w 13728987"/>
              <a:gd name="connsiteY16" fmla="*/ 818007 h 18827242"/>
              <a:gd name="connsiteX17" fmla="*/ 13698305 w 13728987"/>
              <a:gd name="connsiteY17" fmla="*/ 183998 h 18827242"/>
              <a:gd name="connsiteX18" fmla="*/ 10862614 w 13728987"/>
              <a:gd name="connsiteY18" fmla="*/ 197017 h 18827242"/>
              <a:gd name="connsiteX19" fmla="*/ 6938263 w 13728987"/>
              <a:gd name="connsiteY19" fmla="*/ 0 h 18827242"/>
              <a:gd name="connsiteX20" fmla="*/ 1475995 w 13728987"/>
              <a:gd name="connsiteY20" fmla="*/ 123918 h 18827242"/>
              <a:gd name="connsiteX0" fmla="*/ 1713939 w 13966931"/>
              <a:gd name="connsiteY0" fmla="*/ 123918 h 18827242"/>
              <a:gd name="connsiteX1" fmla="*/ 304669 w 13966931"/>
              <a:gd name="connsiteY1" fmla="*/ 130167 h 18827242"/>
              <a:gd name="connsiteX2" fmla="*/ 238021 w 13966931"/>
              <a:gd name="connsiteY2" fmla="*/ 1715395 h 18827242"/>
              <a:gd name="connsiteX3" fmla="*/ 281431 w 13966931"/>
              <a:gd name="connsiteY3" fmla="*/ 12911667 h 18827242"/>
              <a:gd name="connsiteX4" fmla="*/ 282787 w 13966931"/>
              <a:gd name="connsiteY4" fmla="*/ 16664453 h 18827242"/>
              <a:gd name="connsiteX5" fmla="*/ 380983 w 13966931"/>
              <a:gd name="connsiteY5" fmla="*/ 17791372 h 18827242"/>
              <a:gd name="connsiteX6" fmla="*/ 5111107 w 13966931"/>
              <a:gd name="connsiteY6" fmla="*/ 17737530 h 18827242"/>
              <a:gd name="connsiteX7" fmla="*/ 7698600 w 13966931"/>
              <a:gd name="connsiteY7" fmla="*/ 17716802 h 18827242"/>
              <a:gd name="connsiteX8" fmla="*/ 7941558 w 13966931"/>
              <a:gd name="connsiteY8" fmla="*/ 17740520 h 18827242"/>
              <a:gd name="connsiteX9" fmla="*/ 8202443 w 13966931"/>
              <a:gd name="connsiteY9" fmla="*/ 18827242 h 18827242"/>
              <a:gd name="connsiteX10" fmla="*/ 8553232 w 13966931"/>
              <a:gd name="connsiteY10" fmla="*/ 17727678 h 18827242"/>
              <a:gd name="connsiteX11" fmla="*/ 9401850 w 13966931"/>
              <a:gd name="connsiteY11" fmla="*/ 17714255 h 18827242"/>
              <a:gd name="connsiteX12" fmla="*/ 13219990 w 13966931"/>
              <a:gd name="connsiteY12" fmla="*/ 17761057 h 18827242"/>
              <a:gd name="connsiteX13" fmla="*/ 13895179 w 13966931"/>
              <a:gd name="connsiteY13" fmla="*/ 17736053 h 18827242"/>
              <a:gd name="connsiteX14" fmla="*/ 13962278 w 13966931"/>
              <a:gd name="connsiteY14" fmla="*/ 12589362 h 18827242"/>
              <a:gd name="connsiteX15" fmla="*/ 13956256 w 13966931"/>
              <a:gd name="connsiteY15" fmla="*/ 1815831 h 18827242"/>
              <a:gd name="connsiteX16" fmla="*/ 13948983 w 13966931"/>
              <a:gd name="connsiteY16" fmla="*/ 818007 h 18827242"/>
              <a:gd name="connsiteX17" fmla="*/ 13936249 w 13966931"/>
              <a:gd name="connsiteY17" fmla="*/ 183998 h 18827242"/>
              <a:gd name="connsiteX18" fmla="*/ 11100558 w 13966931"/>
              <a:gd name="connsiteY18" fmla="*/ 197017 h 18827242"/>
              <a:gd name="connsiteX19" fmla="*/ 7176207 w 13966931"/>
              <a:gd name="connsiteY19" fmla="*/ 0 h 18827242"/>
              <a:gd name="connsiteX20" fmla="*/ 1713939 w 13966931"/>
              <a:gd name="connsiteY20" fmla="*/ 123918 h 18827242"/>
              <a:gd name="connsiteX0" fmla="*/ 1790866 w 14043858"/>
              <a:gd name="connsiteY0" fmla="*/ 123918 h 18827242"/>
              <a:gd name="connsiteX1" fmla="*/ 381596 w 14043858"/>
              <a:gd name="connsiteY1" fmla="*/ 130167 h 18827242"/>
              <a:gd name="connsiteX2" fmla="*/ 314948 w 14043858"/>
              <a:gd name="connsiteY2" fmla="*/ 1715395 h 18827242"/>
              <a:gd name="connsiteX3" fmla="*/ 358358 w 14043858"/>
              <a:gd name="connsiteY3" fmla="*/ 12911667 h 18827242"/>
              <a:gd name="connsiteX4" fmla="*/ 359714 w 14043858"/>
              <a:gd name="connsiteY4" fmla="*/ 16664453 h 18827242"/>
              <a:gd name="connsiteX5" fmla="*/ 352184 w 14043858"/>
              <a:gd name="connsiteY5" fmla="*/ 17767479 h 18827242"/>
              <a:gd name="connsiteX6" fmla="*/ 5188034 w 14043858"/>
              <a:gd name="connsiteY6" fmla="*/ 17737530 h 18827242"/>
              <a:gd name="connsiteX7" fmla="*/ 7775527 w 14043858"/>
              <a:gd name="connsiteY7" fmla="*/ 17716802 h 18827242"/>
              <a:gd name="connsiteX8" fmla="*/ 8018485 w 14043858"/>
              <a:gd name="connsiteY8" fmla="*/ 17740520 h 18827242"/>
              <a:gd name="connsiteX9" fmla="*/ 8279370 w 14043858"/>
              <a:gd name="connsiteY9" fmla="*/ 18827242 h 18827242"/>
              <a:gd name="connsiteX10" fmla="*/ 8630159 w 14043858"/>
              <a:gd name="connsiteY10" fmla="*/ 17727678 h 18827242"/>
              <a:gd name="connsiteX11" fmla="*/ 9478777 w 14043858"/>
              <a:gd name="connsiteY11" fmla="*/ 17714255 h 18827242"/>
              <a:gd name="connsiteX12" fmla="*/ 13296917 w 14043858"/>
              <a:gd name="connsiteY12" fmla="*/ 17761057 h 18827242"/>
              <a:gd name="connsiteX13" fmla="*/ 13972106 w 14043858"/>
              <a:gd name="connsiteY13" fmla="*/ 17736053 h 18827242"/>
              <a:gd name="connsiteX14" fmla="*/ 14039205 w 14043858"/>
              <a:gd name="connsiteY14" fmla="*/ 12589362 h 18827242"/>
              <a:gd name="connsiteX15" fmla="*/ 14033183 w 14043858"/>
              <a:gd name="connsiteY15" fmla="*/ 1815831 h 18827242"/>
              <a:gd name="connsiteX16" fmla="*/ 14025910 w 14043858"/>
              <a:gd name="connsiteY16" fmla="*/ 818007 h 18827242"/>
              <a:gd name="connsiteX17" fmla="*/ 14013176 w 14043858"/>
              <a:gd name="connsiteY17" fmla="*/ 183998 h 18827242"/>
              <a:gd name="connsiteX18" fmla="*/ 11177485 w 14043858"/>
              <a:gd name="connsiteY18" fmla="*/ 197017 h 18827242"/>
              <a:gd name="connsiteX19" fmla="*/ 7253134 w 14043858"/>
              <a:gd name="connsiteY19" fmla="*/ 0 h 18827242"/>
              <a:gd name="connsiteX20" fmla="*/ 1790866 w 14043858"/>
              <a:gd name="connsiteY20" fmla="*/ 123918 h 18827242"/>
              <a:gd name="connsiteX0" fmla="*/ 1475995 w 13728987"/>
              <a:gd name="connsiteY0" fmla="*/ 123918 h 18827242"/>
              <a:gd name="connsiteX1" fmla="*/ 66725 w 13728987"/>
              <a:gd name="connsiteY1" fmla="*/ 130167 h 18827242"/>
              <a:gd name="connsiteX2" fmla="*/ 77 w 13728987"/>
              <a:gd name="connsiteY2" fmla="*/ 1715395 h 18827242"/>
              <a:gd name="connsiteX3" fmla="*/ 43487 w 13728987"/>
              <a:gd name="connsiteY3" fmla="*/ 12911667 h 18827242"/>
              <a:gd name="connsiteX4" fmla="*/ 44843 w 13728987"/>
              <a:gd name="connsiteY4" fmla="*/ 16664453 h 18827242"/>
              <a:gd name="connsiteX5" fmla="*/ 37313 w 13728987"/>
              <a:gd name="connsiteY5" fmla="*/ 17767479 h 18827242"/>
              <a:gd name="connsiteX6" fmla="*/ 4873163 w 13728987"/>
              <a:gd name="connsiteY6" fmla="*/ 17737530 h 18827242"/>
              <a:gd name="connsiteX7" fmla="*/ 7460656 w 13728987"/>
              <a:gd name="connsiteY7" fmla="*/ 17716802 h 18827242"/>
              <a:gd name="connsiteX8" fmla="*/ 7703614 w 13728987"/>
              <a:gd name="connsiteY8" fmla="*/ 17740520 h 18827242"/>
              <a:gd name="connsiteX9" fmla="*/ 7964499 w 13728987"/>
              <a:gd name="connsiteY9" fmla="*/ 18827242 h 18827242"/>
              <a:gd name="connsiteX10" fmla="*/ 8315288 w 13728987"/>
              <a:gd name="connsiteY10" fmla="*/ 17727678 h 18827242"/>
              <a:gd name="connsiteX11" fmla="*/ 9163906 w 13728987"/>
              <a:gd name="connsiteY11" fmla="*/ 17714255 h 18827242"/>
              <a:gd name="connsiteX12" fmla="*/ 12982046 w 13728987"/>
              <a:gd name="connsiteY12" fmla="*/ 17761057 h 18827242"/>
              <a:gd name="connsiteX13" fmla="*/ 13657235 w 13728987"/>
              <a:gd name="connsiteY13" fmla="*/ 17736053 h 18827242"/>
              <a:gd name="connsiteX14" fmla="*/ 13724334 w 13728987"/>
              <a:gd name="connsiteY14" fmla="*/ 12589362 h 18827242"/>
              <a:gd name="connsiteX15" fmla="*/ 13718312 w 13728987"/>
              <a:gd name="connsiteY15" fmla="*/ 1815831 h 18827242"/>
              <a:gd name="connsiteX16" fmla="*/ 13711039 w 13728987"/>
              <a:gd name="connsiteY16" fmla="*/ 818007 h 18827242"/>
              <a:gd name="connsiteX17" fmla="*/ 13698305 w 13728987"/>
              <a:gd name="connsiteY17" fmla="*/ 183998 h 18827242"/>
              <a:gd name="connsiteX18" fmla="*/ 10862614 w 13728987"/>
              <a:gd name="connsiteY18" fmla="*/ 197017 h 18827242"/>
              <a:gd name="connsiteX19" fmla="*/ 6938263 w 13728987"/>
              <a:gd name="connsiteY19" fmla="*/ 0 h 18827242"/>
              <a:gd name="connsiteX20" fmla="*/ 1475995 w 13728987"/>
              <a:gd name="connsiteY20" fmla="*/ 123918 h 18827242"/>
              <a:gd name="connsiteX0" fmla="*/ 1475995 w 13728987"/>
              <a:gd name="connsiteY0" fmla="*/ 123918 h 18827242"/>
              <a:gd name="connsiteX1" fmla="*/ 66725 w 13728987"/>
              <a:gd name="connsiteY1" fmla="*/ 130167 h 18827242"/>
              <a:gd name="connsiteX2" fmla="*/ 77 w 13728987"/>
              <a:gd name="connsiteY2" fmla="*/ 1715395 h 18827242"/>
              <a:gd name="connsiteX3" fmla="*/ 43487 w 13728987"/>
              <a:gd name="connsiteY3" fmla="*/ 12911667 h 18827242"/>
              <a:gd name="connsiteX4" fmla="*/ 44843 w 13728987"/>
              <a:gd name="connsiteY4" fmla="*/ 16664453 h 18827242"/>
              <a:gd name="connsiteX5" fmla="*/ 82623 w 13728987"/>
              <a:gd name="connsiteY5" fmla="*/ 17767479 h 18827242"/>
              <a:gd name="connsiteX6" fmla="*/ 4873163 w 13728987"/>
              <a:gd name="connsiteY6" fmla="*/ 17737530 h 18827242"/>
              <a:gd name="connsiteX7" fmla="*/ 7460656 w 13728987"/>
              <a:gd name="connsiteY7" fmla="*/ 17716802 h 18827242"/>
              <a:gd name="connsiteX8" fmla="*/ 7703614 w 13728987"/>
              <a:gd name="connsiteY8" fmla="*/ 17740520 h 18827242"/>
              <a:gd name="connsiteX9" fmla="*/ 7964499 w 13728987"/>
              <a:gd name="connsiteY9" fmla="*/ 18827242 h 18827242"/>
              <a:gd name="connsiteX10" fmla="*/ 8315288 w 13728987"/>
              <a:gd name="connsiteY10" fmla="*/ 17727678 h 18827242"/>
              <a:gd name="connsiteX11" fmla="*/ 9163906 w 13728987"/>
              <a:gd name="connsiteY11" fmla="*/ 17714255 h 18827242"/>
              <a:gd name="connsiteX12" fmla="*/ 12982046 w 13728987"/>
              <a:gd name="connsiteY12" fmla="*/ 17761057 h 18827242"/>
              <a:gd name="connsiteX13" fmla="*/ 13657235 w 13728987"/>
              <a:gd name="connsiteY13" fmla="*/ 17736053 h 18827242"/>
              <a:gd name="connsiteX14" fmla="*/ 13724334 w 13728987"/>
              <a:gd name="connsiteY14" fmla="*/ 12589362 h 18827242"/>
              <a:gd name="connsiteX15" fmla="*/ 13718312 w 13728987"/>
              <a:gd name="connsiteY15" fmla="*/ 1815831 h 18827242"/>
              <a:gd name="connsiteX16" fmla="*/ 13711039 w 13728987"/>
              <a:gd name="connsiteY16" fmla="*/ 818007 h 18827242"/>
              <a:gd name="connsiteX17" fmla="*/ 13698305 w 13728987"/>
              <a:gd name="connsiteY17" fmla="*/ 183998 h 18827242"/>
              <a:gd name="connsiteX18" fmla="*/ 10862614 w 13728987"/>
              <a:gd name="connsiteY18" fmla="*/ 197017 h 18827242"/>
              <a:gd name="connsiteX19" fmla="*/ 6938263 w 13728987"/>
              <a:gd name="connsiteY19" fmla="*/ 0 h 18827242"/>
              <a:gd name="connsiteX20" fmla="*/ 1475995 w 13728987"/>
              <a:gd name="connsiteY20" fmla="*/ 123918 h 18827242"/>
              <a:gd name="connsiteX0" fmla="*/ 1475995 w 13728987"/>
              <a:gd name="connsiteY0" fmla="*/ 123918 h 18827242"/>
              <a:gd name="connsiteX1" fmla="*/ 66725 w 13728987"/>
              <a:gd name="connsiteY1" fmla="*/ 130167 h 18827242"/>
              <a:gd name="connsiteX2" fmla="*/ 77 w 13728987"/>
              <a:gd name="connsiteY2" fmla="*/ 1715395 h 18827242"/>
              <a:gd name="connsiteX3" fmla="*/ 43487 w 13728987"/>
              <a:gd name="connsiteY3" fmla="*/ 12911667 h 18827242"/>
              <a:gd name="connsiteX4" fmla="*/ 44843 w 13728987"/>
              <a:gd name="connsiteY4" fmla="*/ 16664453 h 18827242"/>
              <a:gd name="connsiteX5" fmla="*/ 82623 w 13728987"/>
              <a:gd name="connsiteY5" fmla="*/ 17767479 h 18827242"/>
              <a:gd name="connsiteX6" fmla="*/ 4873163 w 13728987"/>
              <a:gd name="connsiteY6" fmla="*/ 17737530 h 18827242"/>
              <a:gd name="connsiteX7" fmla="*/ 7460656 w 13728987"/>
              <a:gd name="connsiteY7" fmla="*/ 17716802 h 18827242"/>
              <a:gd name="connsiteX8" fmla="*/ 7703614 w 13728987"/>
              <a:gd name="connsiteY8" fmla="*/ 17740520 h 18827242"/>
              <a:gd name="connsiteX9" fmla="*/ 7964499 w 13728987"/>
              <a:gd name="connsiteY9" fmla="*/ 18827242 h 18827242"/>
              <a:gd name="connsiteX10" fmla="*/ 8315288 w 13728987"/>
              <a:gd name="connsiteY10" fmla="*/ 17727678 h 18827242"/>
              <a:gd name="connsiteX11" fmla="*/ 9163906 w 13728987"/>
              <a:gd name="connsiteY11" fmla="*/ 17714255 h 18827242"/>
              <a:gd name="connsiteX12" fmla="*/ 12982046 w 13728987"/>
              <a:gd name="connsiteY12" fmla="*/ 17761057 h 18827242"/>
              <a:gd name="connsiteX13" fmla="*/ 13657235 w 13728987"/>
              <a:gd name="connsiteY13" fmla="*/ 17736053 h 18827242"/>
              <a:gd name="connsiteX14" fmla="*/ 13724334 w 13728987"/>
              <a:gd name="connsiteY14" fmla="*/ 12589362 h 18827242"/>
              <a:gd name="connsiteX15" fmla="*/ 13711039 w 13728987"/>
              <a:gd name="connsiteY15" fmla="*/ 818007 h 18827242"/>
              <a:gd name="connsiteX16" fmla="*/ 13698305 w 13728987"/>
              <a:gd name="connsiteY16" fmla="*/ 183998 h 18827242"/>
              <a:gd name="connsiteX17" fmla="*/ 10862614 w 13728987"/>
              <a:gd name="connsiteY17" fmla="*/ 197017 h 18827242"/>
              <a:gd name="connsiteX18" fmla="*/ 6938263 w 13728987"/>
              <a:gd name="connsiteY18" fmla="*/ 0 h 18827242"/>
              <a:gd name="connsiteX19" fmla="*/ 1475995 w 13728987"/>
              <a:gd name="connsiteY19" fmla="*/ 123918 h 1882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728987" h="18827242">
                <a:moveTo>
                  <a:pt x="1475995" y="123918"/>
                </a:moveTo>
                <a:lnTo>
                  <a:pt x="66725" y="130167"/>
                </a:lnTo>
                <a:cubicBezTo>
                  <a:pt x="-52497" y="136800"/>
                  <a:pt x="30958" y="1668443"/>
                  <a:pt x="77" y="1715395"/>
                </a:cubicBezTo>
                <a:cubicBezTo>
                  <a:pt x="12030" y="2787368"/>
                  <a:pt x="31534" y="10406099"/>
                  <a:pt x="43487" y="12911667"/>
                </a:cubicBezTo>
                <a:cubicBezTo>
                  <a:pt x="51396" y="13716648"/>
                  <a:pt x="25934" y="15824926"/>
                  <a:pt x="44843" y="16664453"/>
                </a:cubicBezTo>
                <a:cubicBezTo>
                  <a:pt x="60986" y="17348981"/>
                  <a:pt x="14206" y="17755888"/>
                  <a:pt x="82623" y="17767479"/>
                </a:cubicBezTo>
                <a:cubicBezTo>
                  <a:pt x="895396" y="17905176"/>
                  <a:pt x="3258562" y="17768490"/>
                  <a:pt x="4873163" y="17737530"/>
                </a:cubicBezTo>
                <a:lnTo>
                  <a:pt x="7460656" y="17716802"/>
                </a:lnTo>
                <a:cubicBezTo>
                  <a:pt x="7516103" y="17716329"/>
                  <a:pt x="7679687" y="17679213"/>
                  <a:pt x="7703614" y="17740520"/>
                </a:cubicBezTo>
                <a:cubicBezTo>
                  <a:pt x="7777504" y="17929845"/>
                  <a:pt x="7924540" y="18683015"/>
                  <a:pt x="7964499" y="18827242"/>
                </a:cubicBezTo>
                <a:cubicBezTo>
                  <a:pt x="8011490" y="18716320"/>
                  <a:pt x="8136116" y="18053443"/>
                  <a:pt x="8315288" y="17727678"/>
                </a:cubicBezTo>
                <a:cubicBezTo>
                  <a:pt x="8402277" y="17724938"/>
                  <a:pt x="8802694" y="17721170"/>
                  <a:pt x="9163906" y="17714255"/>
                </a:cubicBezTo>
                <a:lnTo>
                  <a:pt x="12982046" y="17761057"/>
                </a:lnTo>
                <a:cubicBezTo>
                  <a:pt x="13526076" y="17823070"/>
                  <a:pt x="13455159" y="17756054"/>
                  <a:pt x="13657235" y="17736053"/>
                </a:cubicBezTo>
                <a:cubicBezTo>
                  <a:pt x="13695678" y="17530533"/>
                  <a:pt x="13710990" y="14374663"/>
                  <a:pt x="13724334" y="12589362"/>
                </a:cubicBezTo>
                <a:cubicBezTo>
                  <a:pt x="13733301" y="9769688"/>
                  <a:pt x="13715377" y="2885568"/>
                  <a:pt x="13711039" y="818007"/>
                </a:cubicBezTo>
                <a:cubicBezTo>
                  <a:pt x="13700153" y="550017"/>
                  <a:pt x="13765243" y="191924"/>
                  <a:pt x="13698305" y="183998"/>
                </a:cubicBezTo>
                <a:cubicBezTo>
                  <a:pt x="13215788" y="126864"/>
                  <a:pt x="11989288" y="227683"/>
                  <a:pt x="10862614" y="197017"/>
                </a:cubicBezTo>
                <a:cubicBezTo>
                  <a:pt x="9735940" y="166351"/>
                  <a:pt x="8246380" y="65672"/>
                  <a:pt x="6938263" y="0"/>
                </a:cubicBezTo>
                <a:lnTo>
                  <a:pt x="1475995" y="123918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3A277153-EEA8-4859-7769-7FBC911D59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939727"/>
              </p:ext>
            </p:extLst>
          </p:nvPr>
        </p:nvGraphicFramePr>
        <p:xfrm>
          <a:off x="929482" y="696397"/>
          <a:ext cx="10382434" cy="3836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7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40C427F-D966-4099-B23D-BF742852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Разпределение на ролите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6743A6F-E676-49BC-AC3C-4D280EC95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b="0" dirty="0" err="1">
                <a:latin typeface="Comic Sans MS" panose="030F0702030302020204" pitchFamily="66" charset="0"/>
              </a:rPr>
              <a:t>Ролите</a:t>
            </a:r>
            <a:r>
              <a:rPr lang="ru-RU" b="0" dirty="0">
                <a:latin typeface="Comic Sans MS" panose="030F0702030302020204" pitchFamily="66" charset="0"/>
              </a:rPr>
              <a:t> по </a:t>
            </a:r>
            <a:r>
              <a:rPr lang="ru-RU" b="0" dirty="0" err="1">
                <a:latin typeface="Comic Sans MS" panose="030F0702030302020204" pitchFamily="66" charset="0"/>
              </a:rPr>
              <a:t>разработката</a:t>
            </a:r>
            <a:r>
              <a:rPr lang="ru-RU" b="0" dirty="0">
                <a:latin typeface="Comic Sans MS" panose="030F0702030302020204" pitchFamily="66" charset="0"/>
              </a:rPr>
              <a:t> на кода </a:t>
            </a:r>
            <a:r>
              <a:rPr lang="ru-RU" b="0" dirty="0" err="1">
                <a:latin typeface="Comic Sans MS" panose="030F0702030302020204" pitchFamily="66" charset="0"/>
              </a:rPr>
              <a:t>бяха</a:t>
            </a:r>
            <a:r>
              <a:rPr lang="ru-RU" b="0" dirty="0">
                <a:latin typeface="Comic Sans MS" panose="030F0702030302020204" pitchFamily="66" charset="0"/>
              </a:rPr>
              <a:t> </a:t>
            </a:r>
            <a:r>
              <a:rPr lang="ru-RU" b="0" dirty="0" err="1">
                <a:latin typeface="Comic Sans MS" panose="030F0702030302020204" pitchFamily="66" charset="0"/>
              </a:rPr>
              <a:t>разпределени</a:t>
            </a:r>
            <a:r>
              <a:rPr lang="ru-RU" b="0" dirty="0">
                <a:latin typeface="Comic Sans MS" panose="030F0702030302020204" pitchFamily="66" charset="0"/>
              </a:rPr>
              <a:t> по равно, </a:t>
            </a:r>
            <a:r>
              <a:rPr lang="ru-RU" b="0" dirty="0" err="1">
                <a:latin typeface="Comic Sans MS" panose="030F0702030302020204" pitchFamily="66" charset="0"/>
              </a:rPr>
              <a:t>като</a:t>
            </a:r>
            <a:r>
              <a:rPr lang="ru-RU" b="0" dirty="0">
                <a:latin typeface="Comic Sans MS" panose="030F0702030302020204" pitchFamily="66" charset="0"/>
              </a:rPr>
              <a:t> </a:t>
            </a:r>
            <a:r>
              <a:rPr lang="ru-RU" b="0" dirty="0" err="1">
                <a:latin typeface="Comic Sans MS" panose="030F0702030302020204" pitchFamily="66" charset="0"/>
              </a:rPr>
              <a:t>голяма</a:t>
            </a:r>
            <a:r>
              <a:rPr lang="ru-RU" b="0" dirty="0">
                <a:latin typeface="Comic Sans MS" panose="030F0702030302020204" pitchFamily="66" charset="0"/>
              </a:rPr>
              <a:t> част от проекта </a:t>
            </a:r>
            <a:r>
              <a:rPr lang="ru-RU" b="0" dirty="0" err="1">
                <a:latin typeface="Comic Sans MS" panose="030F0702030302020204" pitchFamily="66" charset="0"/>
              </a:rPr>
              <a:t>са</a:t>
            </a:r>
            <a:r>
              <a:rPr lang="ru-RU" b="0" dirty="0">
                <a:latin typeface="Comic Sans MS" panose="030F0702030302020204" pitchFamily="66" charset="0"/>
              </a:rPr>
              <a:t> </a:t>
            </a:r>
            <a:r>
              <a:rPr lang="ru-RU" b="0" dirty="0" err="1">
                <a:latin typeface="Comic Sans MS" panose="030F0702030302020204" pitchFamily="66" charset="0"/>
              </a:rPr>
              <a:t>направени</a:t>
            </a:r>
            <a:r>
              <a:rPr lang="ru-RU" b="0" dirty="0">
                <a:latin typeface="Comic Sans MS" panose="030F0702030302020204" pitchFamily="66" charset="0"/>
              </a:rPr>
              <a:t> </a:t>
            </a:r>
            <a:r>
              <a:rPr lang="ru-RU" b="0" dirty="0" err="1">
                <a:latin typeface="Comic Sans MS" panose="030F0702030302020204" pitchFamily="66" charset="0"/>
              </a:rPr>
              <a:t>съвместно</a:t>
            </a:r>
            <a:r>
              <a:rPr lang="ru-RU" b="0" dirty="0">
                <a:latin typeface="Comic Sans MS" panose="030F0702030302020204" pitchFamily="66" charset="0"/>
              </a:rPr>
              <a:t>, чрез </a:t>
            </a:r>
            <a:r>
              <a:rPr lang="ru-RU" b="0" dirty="0" err="1">
                <a:latin typeface="Comic Sans MS" panose="030F0702030302020204" pitchFamily="66" charset="0"/>
              </a:rPr>
              <a:t>комуникация</a:t>
            </a:r>
            <a:r>
              <a:rPr lang="ru-RU" b="0" dirty="0">
                <a:latin typeface="Comic Sans MS" panose="030F0702030302020204" pitchFamily="66" charset="0"/>
              </a:rPr>
              <a:t> </a:t>
            </a:r>
            <a:r>
              <a:rPr lang="ru-RU" b="0" dirty="0" err="1">
                <a:latin typeface="Comic Sans MS" panose="030F0702030302020204" pitchFamily="66" charset="0"/>
              </a:rPr>
              <a:t>през</a:t>
            </a:r>
            <a:r>
              <a:rPr lang="ru-RU" b="0" dirty="0">
                <a:latin typeface="Comic Sans MS" panose="030F0702030302020204" pitchFamily="66" charset="0"/>
              </a:rPr>
              <a:t> </a:t>
            </a:r>
            <a:r>
              <a:rPr lang="ru-RU" b="0" dirty="0" err="1">
                <a:latin typeface="Comic Sans MS" panose="030F0702030302020204" pitchFamily="66" charset="0"/>
              </a:rPr>
              <a:t>програмата</a:t>
            </a:r>
            <a:r>
              <a:rPr lang="ru-RU" b="0" dirty="0">
                <a:latin typeface="Comic Sans MS" panose="030F0702030302020204" pitchFamily="66" charset="0"/>
              </a:rPr>
              <a:t> Microsoft </a:t>
            </a:r>
            <a:r>
              <a:rPr lang="ru-RU" b="0" dirty="0" err="1">
                <a:latin typeface="Comic Sans MS" panose="030F0702030302020204" pitchFamily="66" charset="0"/>
              </a:rPr>
              <a:t>Teams</a:t>
            </a:r>
            <a:r>
              <a:rPr lang="ru-RU" b="0" dirty="0">
                <a:latin typeface="Comic Sans MS" panose="030F0702030302020204" pitchFamily="66" charset="0"/>
              </a:rPr>
              <a:t>. Като </a:t>
            </a:r>
            <a:r>
              <a:rPr lang="ru-RU" b="0" dirty="0" err="1">
                <a:latin typeface="Comic Sans MS" panose="030F0702030302020204" pitchFamily="66" charset="0"/>
              </a:rPr>
              <a:t>цяло</a:t>
            </a:r>
            <a:r>
              <a:rPr lang="ru-RU" b="0" dirty="0">
                <a:latin typeface="Comic Sans MS" panose="030F0702030302020204" pitchFamily="66" charset="0"/>
              </a:rPr>
              <a:t>, </a:t>
            </a:r>
            <a:r>
              <a:rPr lang="ru-RU" b="0" dirty="0" err="1">
                <a:latin typeface="Comic Sans MS" panose="030F0702030302020204" pitchFamily="66" charset="0"/>
              </a:rPr>
              <a:t>различните</a:t>
            </a:r>
            <a:r>
              <a:rPr lang="ru-RU" b="0" dirty="0">
                <a:latin typeface="Comic Sans MS" panose="030F0702030302020204" pitchFamily="66" charset="0"/>
              </a:rPr>
              <a:t> </a:t>
            </a:r>
            <a:r>
              <a:rPr lang="ru-RU" b="0" dirty="0" err="1">
                <a:latin typeface="Comic Sans MS" panose="030F0702030302020204" pitchFamily="66" charset="0"/>
              </a:rPr>
              <a:t>етапи</a:t>
            </a:r>
            <a:r>
              <a:rPr lang="ru-RU" b="0" dirty="0">
                <a:latin typeface="Comic Sans MS" panose="030F0702030302020204" pitchFamily="66" charset="0"/>
              </a:rPr>
              <a:t> в проекта </a:t>
            </a:r>
            <a:r>
              <a:rPr lang="ru-RU" b="0" dirty="0" err="1">
                <a:latin typeface="Comic Sans MS" panose="030F0702030302020204" pitchFamily="66" charset="0"/>
              </a:rPr>
              <a:t>са</a:t>
            </a:r>
            <a:r>
              <a:rPr lang="ru-RU" b="0" dirty="0">
                <a:latin typeface="Comic Sans MS" panose="030F0702030302020204" pitchFamily="66" charset="0"/>
              </a:rPr>
              <a:t> </a:t>
            </a:r>
            <a:r>
              <a:rPr lang="ru-RU" b="0" dirty="0" err="1">
                <a:latin typeface="Comic Sans MS" panose="030F0702030302020204" pitchFamily="66" charset="0"/>
              </a:rPr>
              <a:t>разработени</a:t>
            </a:r>
            <a:r>
              <a:rPr lang="ru-RU" b="0" dirty="0">
                <a:latin typeface="Comic Sans MS" panose="030F0702030302020204" pitchFamily="66" charset="0"/>
              </a:rPr>
              <a:t> от </a:t>
            </a:r>
            <a:r>
              <a:rPr lang="ru-RU" b="0" dirty="0" err="1">
                <a:latin typeface="Comic Sans MS" panose="030F0702030302020204" pitchFamily="66" charset="0"/>
              </a:rPr>
              <a:t>следните</a:t>
            </a:r>
            <a:r>
              <a:rPr lang="ru-RU" b="0" dirty="0">
                <a:latin typeface="Comic Sans MS" panose="030F0702030302020204" pitchFamily="66" charset="0"/>
              </a:rPr>
              <a:t> лица:</a:t>
            </a:r>
            <a:endParaRPr lang="bg-BG" b="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0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6970150-054A-4BD5-952F-6416854F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Разпределение на ролите</a:t>
            </a:r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D57EAB5D-664B-22F0-C519-267D90E32E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831877"/>
              </p:ext>
            </p:extLst>
          </p:nvPr>
        </p:nvGraphicFramePr>
        <p:xfrm>
          <a:off x="1020726" y="2089298"/>
          <a:ext cx="10333074" cy="3827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456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474318-9BA9-4C58-85CC-EAF141DDB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6970150-054A-4BD5-952F-6416854F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69" y="1594885"/>
            <a:ext cx="3556795" cy="3824702"/>
          </a:xfrm>
        </p:spPr>
        <p:txBody>
          <a:bodyPr>
            <a:normAutofit/>
          </a:bodyPr>
          <a:lstStyle/>
          <a:p>
            <a:pPr algn="ctr"/>
            <a:r>
              <a:rPr lang="bg-BG" sz="3400"/>
              <a:t>Разпределение на ролите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F9F0D99-A2D7-4650-BA53-99550E8F6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5369837" y="-256824"/>
            <a:ext cx="5737892" cy="726247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20250">
                <a:moveTo>
                  <a:pt x="2161267" y="19141"/>
                </a:moveTo>
                <a:lnTo>
                  <a:pt x="304663" y="0"/>
                </a:lnTo>
                <a:cubicBezTo>
                  <a:pt x="185441" y="6633"/>
                  <a:pt x="30881" y="-9771"/>
                  <a:pt x="0" y="37181"/>
                </a:cubicBezTo>
                <a:lnTo>
                  <a:pt x="0" y="898385"/>
                </a:lnTo>
                <a:lnTo>
                  <a:pt x="4597" y="898385"/>
                </a:lnTo>
                <a:cubicBezTo>
                  <a:pt x="19426" y="1334169"/>
                  <a:pt x="64992" y="2676138"/>
                  <a:pt x="88972" y="3513087"/>
                </a:cubicBezTo>
                <a:cubicBezTo>
                  <a:pt x="105117" y="5620876"/>
                  <a:pt x="7283" y="5947660"/>
                  <a:pt x="148480" y="5920080"/>
                </a:cubicBezTo>
                <a:cubicBezTo>
                  <a:pt x="1104834" y="5907051"/>
                  <a:pt x="1937287" y="5946100"/>
                  <a:pt x="3319168" y="5922616"/>
                </a:cubicBezTo>
                <a:lnTo>
                  <a:pt x="4308929" y="5915956"/>
                </a:lnTo>
                <a:lnTo>
                  <a:pt x="5308288" y="5927049"/>
                </a:lnTo>
                <a:cubicBezTo>
                  <a:pt x="5547231" y="6067310"/>
                  <a:pt x="5496220" y="6087878"/>
                  <a:pt x="5707509" y="6220250"/>
                </a:cubicBezTo>
                <a:cubicBezTo>
                  <a:pt x="5841193" y="6118374"/>
                  <a:pt x="5945888" y="6035937"/>
                  <a:pt x="6071394" y="5906353"/>
                </a:cubicBezTo>
                <a:cubicBezTo>
                  <a:pt x="6158383" y="5903613"/>
                  <a:pt x="8737174" y="5907778"/>
                  <a:pt x="9098386" y="5900863"/>
                </a:cubicBezTo>
                <a:lnTo>
                  <a:pt x="10007288" y="5903738"/>
                </a:lnTo>
                <a:lnTo>
                  <a:pt x="10927227" y="5911605"/>
                </a:lnTo>
                <a:cubicBezTo>
                  <a:pt x="11284890" y="5901941"/>
                  <a:pt x="12058379" y="5954312"/>
                  <a:pt x="12085310" y="5910559"/>
                </a:cubicBezTo>
                <a:cubicBezTo>
                  <a:pt x="12123753" y="5705039"/>
                  <a:pt x="12050112" y="4396214"/>
                  <a:pt x="12063456" y="2610913"/>
                </a:cubicBezTo>
                <a:cubicBezTo>
                  <a:pt x="12111817" y="1529645"/>
                  <a:pt x="12159998" y="580957"/>
                  <a:pt x="12054104" y="165552"/>
                </a:cubicBezTo>
                <a:cubicBezTo>
                  <a:pt x="12029550" y="69231"/>
                  <a:pt x="11791558" y="116871"/>
                  <a:pt x="11486459" y="104329"/>
                </a:cubicBezTo>
                <a:cubicBezTo>
                  <a:pt x="11181360" y="91787"/>
                  <a:pt x="10644494" y="94975"/>
                  <a:pt x="10223511" y="90298"/>
                </a:cubicBezTo>
                <a:lnTo>
                  <a:pt x="7599878" y="65149"/>
                </a:lnTo>
                <a:lnTo>
                  <a:pt x="2161267" y="19141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DBC609-A264-4706-8FCD-C3B072E7C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5340343" y="-308116"/>
            <a:ext cx="5737890" cy="726247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20250">
                <a:moveTo>
                  <a:pt x="2161267" y="19141"/>
                </a:moveTo>
                <a:lnTo>
                  <a:pt x="304663" y="0"/>
                </a:lnTo>
                <a:cubicBezTo>
                  <a:pt x="185441" y="6633"/>
                  <a:pt x="30881" y="-9771"/>
                  <a:pt x="0" y="37181"/>
                </a:cubicBezTo>
                <a:lnTo>
                  <a:pt x="0" y="898385"/>
                </a:lnTo>
                <a:lnTo>
                  <a:pt x="4597" y="898385"/>
                </a:lnTo>
                <a:cubicBezTo>
                  <a:pt x="19426" y="1334169"/>
                  <a:pt x="64992" y="2676138"/>
                  <a:pt x="88972" y="3513087"/>
                </a:cubicBezTo>
                <a:cubicBezTo>
                  <a:pt x="105117" y="5620876"/>
                  <a:pt x="7283" y="5947660"/>
                  <a:pt x="148480" y="5920080"/>
                </a:cubicBezTo>
                <a:cubicBezTo>
                  <a:pt x="1104834" y="5907051"/>
                  <a:pt x="1937287" y="5946100"/>
                  <a:pt x="3319168" y="5922616"/>
                </a:cubicBezTo>
                <a:lnTo>
                  <a:pt x="4308929" y="5915956"/>
                </a:lnTo>
                <a:lnTo>
                  <a:pt x="5308288" y="5927049"/>
                </a:lnTo>
                <a:cubicBezTo>
                  <a:pt x="5547231" y="6067310"/>
                  <a:pt x="5496220" y="6087878"/>
                  <a:pt x="5707509" y="6220250"/>
                </a:cubicBezTo>
                <a:cubicBezTo>
                  <a:pt x="5841193" y="6118374"/>
                  <a:pt x="5945888" y="6035937"/>
                  <a:pt x="6071394" y="5906353"/>
                </a:cubicBezTo>
                <a:cubicBezTo>
                  <a:pt x="6158383" y="5903613"/>
                  <a:pt x="8737174" y="5907778"/>
                  <a:pt x="9098386" y="5900863"/>
                </a:cubicBezTo>
                <a:lnTo>
                  <a:pt x="10007288" y="5903738"/>
                </a:lnTo>
                <a:lnTo>
                  <a:pt x="10927227" y="5911605"/>
                </a:lnTo>
                <a:cubicBezTo>
                  <a:pt x="11284890" y="5901941"/>
                  <a:pt x="12058379" y="5954312"/>
                  <a:pt x="12085310" y="5910559"/>
                </a:cubicBezTo>
                <a:cubicBezTo>
                  <a:pt x="12123753" y="5705039"/>
                  <a:pt x="12050112" y="4396214"/>
                  <a:pt x="12063456" y="2610913"/>
                </a:cubicBezTo>
                <a:cubicBezTo>
                  <a:pt x="12111817" y="1529645"/>
                  <a:pt x="12159998" y="580957"/>
                  <a:pt x="12054104" y="165552"/>
                </a:cubicBezTo>
                <a:cubicBezTo>
                  <a:pt x="12029550" y="69231"/>
                  <a:pt x="11791558" y="116871"/>
                  <a:pt x="11486459" y="104329"/>
                </a:cubicBezTo>
                <a:cubicBezTo>
                  <a:pt x="11181360" y="91787"/>
                  <a:pt x="10644494" y="94975"/>
                  <a:pt x="10223511" y="90298"/>
                </a:cubicBezTo>
                <a:lnTo>
                  <a:pt x="7599878" y="65149"/>
                </a:lnTo>
                <a:lnTo>
                  <a:pt x="2161267" y="19141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aphicFrame>
        <p:nvGraphicFramePr>
          <p:cNvPr id="6" name="Контейнер за съдържание 3">
            <a:extLst>
              <a:ext uri="{FF2B5EF4-FFF2-40B4-BE49-F238E27FC236}">
                <a16:creationId xmlns:a16="http://schemas.microsoft.com/office/drawing/2014/main" id="{D3DEB195-717A-688B-3E1D-EBFC50156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201480"/>
              </p:ext>
            </p:extLst>
          </p:nvPr>
        </p:nvGraphicFramePr>
        <p:xfrm>
          <a:off x="5462177" y="866273"/>
          <a:ext cx="5943760" cy="5192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175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itchatVTI">
  <a:themeElements>
    <a:clrScheme name="AnalogousFromDarkSeedLeftStep">
      <a:dk1>
        <a:srgbClr val="000000"/>
      </a:dk1>
      <a:lt1>
        <a:srgbClr val="FFFFFF"/>
      </a:lt1>
      <a:dk2>
        <a:srgbClr val="213B37"/>
      </a:dk2>
      <a:lt2>
        <a:srgbClr val="E8E5E2"/>
      </a:lt2>
      <a:accent1>
        <a:srgbClr val="2985E7"/>
      </a:accent1>
      <a:accent2>
        <a:srgbClr val="15B4C5"/>
      </a:accent2>
      <a:accent3>
        <a:srgbClr val="20B787"/>
      </a:accent3>
      <a:accent4>
        <a:srgbClr val="14BA40"/>
      </a:accent4>
      <a:accent5>
        <a:srgbClr val="38BA21"/>
      </a:accent5>
      <a:accent6>
        <a:srgbClr val="70B614"/>
      </a:accent6>
      <a:hlink>
        <a:srgbClr val="319332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431</Words>
  <Application>Microsoft Office PowerPoint</Application>
  <PresentationFormat>Широк екран</PresentationFormat>
  <Paragraphs>67</Paragraphs>
  <Slides>24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24</vt:i4>
      </vt:variant>
    </vt:vector>
  </HeadingPairs>
  <TitlesOfParts>
    <vt:vector size="30" baseType="lpstr">
      <vt:lpstr>Arial</vt:lpstr>
      <vt:lpstr>Comic Sans MS</vt:lpstr>
      <vt:lpstr>The Hand</vt:lpstr>
      <vt:lpstr>The Serif Hand</vt:lpstr>
      <vt:lpstr>Times New Roman</vt:lpstr>
      <vt:lpstr>ChitchatVTI</vt:lpstr>
      <vt:lpstr>ПРОЕКТ „РАЗРАБОТКА НА СОФТУЕР“</vt:lpstr>
      <vt:lpstr>Тема: Софтуер на библиотека</vt:lpstr>
      <vt:lpstr>Съдържание</vt:lpstr>
      <vt:lpstr>Съдържание</vt:lpstr>
      <vt:lpstr>Цели</vt:lpstr>
      <vt:lpstr>Цели</vt:lpstr>
      <vt:lpstr>Разпределение на ролите</vt:lpstr>
      <vt:lpstr>Разпределение на ролите</vt:lpstr>
      <vt:lpstr>Разпределение на ролите</vt:lpstr>
      <vt:lpstr>Основни етапи в реализирането на проекта </vt:lpstr>
      <vt:lpstr>Реализация</vt:lpstr>
      <vt:lpstr>Реализация</vt:lpstr>
      <vt:lpstr>Презентация на PowerPoint</vt:lpstr>
      <vt:lpstr>Презентация на PowerPoint</vt:lpstr>
      <vt:lpstr>Презентация на PowerPoint</vt:lpstr>
      <vt:lpstr>Реализация Програмен код на по-важните методи 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Развития и нововъведения</vt:lpstr>
      <vt:lpstr>Заключение</vt:lpstr>
      <vt:lpstr>Използвана литература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„РАЗРАБОТКА НА СОФТУЕР“</dc:title>
  <dc:creator>Ивайло Ю. Макаков</dc:creator>
  <cp:lastModifiedBy>Ивайло Ю. Макаков</cp:lastModifiedBy>
  <cp:revision>7</cp:revision>
  <dcterms:created xsi:type="dcterms:W3CDTF">2022-03-19T17:50:25Z</dcterms:created>
  <dcterms:modified xsi:type="dcterms:W3CDTF">2022-03-19T19:30:07Z</dcterms:modified>
</cp:coreProperties>
</file>