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9" r:id="rId3"/>
    <p:sldId id="258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5" autoAdjust="0"/>
    <p:restoredTop sz="94660"/>
  </p:normalViewPr>
  <p:slideViewPr>
    <p:cSldViewPr snapToGrid="0">
      <p:cViewPr>
        <p:scale>
          <a:sx n="51" d="100"/>
          <a:sy n="51" d="100"/>
        </p:scale>
        <p:origin x="-1494" y="-8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6/9/2018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C6B4A9-1611-4792-9094-5F34BCA07E0B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712588-04B1-427B-82EE-E8DB90309F08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6/9/2018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6/9/2018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6/9/2018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A54C80-263E-416B-A8E0-580EDEADCBDC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6/9/2018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Система за електронно съдийстване на гимнастика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0208" y="5002555"/>
            <a:ext cx="8732583" cy="1096899"/>
          </a:xfrm>
        </p:spPr>
        <p:txBody>
          <a:bodyPr/>
          <a:lstStyle/>
          <a:p>
            <a:r>
              <a:rPr lang="bg-BG" dirty="0" smtClean="0"/>
              <a:t>Дипломант: Ивайло Велков </a:t>
            </a:r>
            <a:endParaRPr lang="en-US" dirty="0" smtClean="0"/>
          </a:p>
          <a:p>
            <a:r>
              <a:rPr lang="bg-BG" dirty="0" smtClean="0"/>
              <a:t>	Ръководител:Виктор Павлов</a:t>
            </a:r>
            <a:endParaRPr lang="en-US" sz="2000" dirty="0"/>
          </a:p>
        </p:txBody>
      </p:sp>
      <p:pic>
        <p:nvPicPr>
          <p:cNvPr id="1026" name="Picture 2" descr="https://lh5.googleusercontent.com/HPzhYh9QUTk1cVWj3GvtnwCpkFIecyK2ebdd86bqxCIXWG2lgeNemGNDzCHAYzxN3bz4fxiql2KNE9rvQQ6HcGTHp431GAn9jwIiu8U3WqyzRwUldJ36sYYhUVpw6wrmMtdTO19rUX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82" y="172236"/>
            <a:ext cx="196215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59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516293" y="663198"/>
            <a:ext cx="7766936" cy="1646302"/>
          </a:xfrm>
        </p:spPr>
        <p:txBody>
          <a:bodyPr/>
          <a:lstStyle/>
          <a:p>
            <a:r>
              <a:rPr lang="bg-BG" dirty="0" smtClean="0"/>
              <a:t>Идеята: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4553" y="3577226"/>
            <a:ext cx="8463101" cy="1514195"/>
          </a:xfrm>
        </p:spPr>
        <p:txBody>
          <a:bodyPr>
            <a:normAutofit/>
          </a:bodyPr>
          <a:lstStyle/>
          <a:p>
            <a:r>
              <a:rPr lang="bg-BG" sz="2400" dirty="0" smtClean="0"/>
              <a:t>Идеята идва от наблюденията ми върху спортът гимнастика и главно върху необективното съдийстване.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083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55" y="470524"/>
            <a:ext cx="8340651" cy="1362075"/>
          </a:xfrm>
        </p:spPr>
        <p:txBody>
          <a:bodyPr>
            <a:normAutofit/>
          </a:bodyPr>
          <a:lstStyle/>
          <a:p>
            <a:r>
              <a:rPr lang="bg-BG" dirty="0" smtClean="0"/>
              <a:t>Съществуващи решения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968" y="3584512"/>
            <a:ext cx="8340651" cy="743507"/>
          </a:xfrm>
        </p:spPr>
        <p:txBody>
          <a:bodyPr>
            <a:normAutofit/>
          </a:bodyPr>
          <a:lstStyle/>
          <a:p>
            <a:r>
              <a:rPr lang="bg-BG" sz="3600" dirty="0" smtClean="0"/>
              <a:t>Няма съществуващи решения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80352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bg-BG" dirty="0" smtClean="0"/>
              <a:t>решение на този проблем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22400" y="1455577"/>
            <a:ext cx="8340651" cy="119293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bg-BG" dirty="0" smtClean="0"/>
              <a:t>Сървър</a:t>
            </a:r>
          </a:p>
          <a:p>
            <a:pPr marL="342900" indent="-342900">
              <a:buFontTx/>
              <a:buChar char="-"/>
            </a:pPr>
            <a:r>
              <a:rPr lang="bg-BG" dirty="0" smtClean="0"/>
              <a:t>Андроид приложение</a:t>
            </a:r>
          </a:p>
          <a:p>
            <a:pPr marL="342900" indent="-342900">
              <a:buFontTx/>
              <a:buChar char="-"/>
            </a:pPr>
            <a:r>
              <a:rPr lang="bg-BG" dirty="0" smtClean="0"/>
              <a:t>Сензори за отчитане на нарушенията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4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Технологии</a:t>
            </a:r>
            <a:br>
              <a:rPr lang="bg-BG" dirty="0" smtClean="0"/>
            </a:br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60" y="124858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 ÐµÐ·ÑÐ»ÑÐ°Ñ Ñ Ð¸Ð·Ð¾Ð±ÑÐ°Ð¶ÐµÐ½Ð¸Ðµ Ð·Ð° sp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460" y="4301480"/>
            <a:ext cx="6170691" cy="20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464" y="2007090"/>
            <a:ext cx="46482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6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313" y="1656348"/>
            <a:ext cx="8596668" cy="1320800"/>
          </a:xfrm>
        </p:spPr>
        <p:txBody>
          <a:bodyPr>
            <a:normAutofit/>
          </a:bodyPr>
          <a:lstStyle/>
          <a:p>
            <a:r>
              <a:rPr lang="bg-BG" sz="5000" dirty="0" smtClean="0"/>
              <a:t>Бъдещо развитие</a:t>
            </a:r>
            <a:endParaRPr lang="bg-BG" sz="5000" dirty="0"/>
          </a:p>
        </p:txBody>
      </p:sp>
    </p:spTree>
    <p:extLst>
      <p:ext uri="{BB962C8B-B14F-4D97-AF65-F5344CB8AC3E}">
        <p14:creationId xmlns:p14="http://schemas.microsoft.com/office/powerpoint/2010/main" val="165445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800</TotalTime>
  <Words>42</Words>
  <Application>Microsoft Office PowerPoint</Application>
  <PresentationFormat>Custom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Opulent</vt:lpstr>
      <vt:lpstr>Система за електронно съдийстване на гимнастика</vt:lpstr>
      <vt:lpstr>Идеята:</vt:lpstr>
      <vt:lpstr>Съществуващи решения </vt:lpstr>
      <vt:lpstr> решение на този проблем</vt:lpstr>
      <vt:lpstr>Технологии </vt:lpstr>
      <vt:lpstr>Бъдещо развитие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за търговия на стоки – Traders</dc:title>
  <dc:creator>Valio</dc:creator>
  <cp:lastModifiedBy>Ivaylo</cp:lastModifiedBy>
  <cp:revision>13</cp:revision>
  <dcterms:created xsi:type="dcterms:W3CDTF">2018-06-01T18:52:48Z</dcterms:created>
  <dcterms:modified xsi:type="dcterms:W3CDTF">2018-06-08T22:47:04Z</dcterms:modified>
</cp:coreProperties>
</file>