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EA24-8C25-49A8-99E6-CD909CA1D0F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92BE-91B6-4CC6-BA9F-6BD0BD1CD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869947"/>
          </a:xfrm>
        </p:spPr>
        <p:txBody>
          <a:bodyPr/>
          <a:lstStyle/>
          <a:p>
            <a:r>
              <a:rPr lang="bg-BG" dirty="0" smtClean="0"/>
              <a:t>Условни изрази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1142984"/>
            <a:ext cx="6400800" cy="500066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Оператори за сравнение</a:t>
            </a:r>
          </a:p>
          <a:p>
            <a:pPr algn="l"/>
            <a:r>
              <a:rPr lang="en-US" dirty="0" smtClean="0"/>
              <a:t>==</a:t>
            </a:r>
            <a:r>
              <a:rPr lang="bg-BG" dirty="0" smtClean="0"/>
              <a:t>	равенство</a:t>
            </a:r>
          </a:p>
          <a:p>
            <a:pPr algn="l"/>
            <a:r>
              <a:rPr lang="en-US" dirty="0" smtClean="0"/>
              <a:t>!=</a:t>
            </a:r>
            <a:r>
              <a:rPr lang="bg-BG" dirty="0" smtClean="0"/>
              <a:t>	неравенство</a:t>
            </a:r>
          </a:p>
          <a:p>
            <a:pPr algn="l"/>
            <a:r>
              <a:rPr lang="en-US" dirty="0" smtClean="0"/>
              <a:t> &gt; &lt; &gt;= &lt;=</a:t>
            </a:r>
            <a:endParaRPr lang="bg-BG" dirty="0" smtClean="0"/>
          </a:p>
          <a:p>
            <a:r>
              <a:rPr lang="bg-BG" dirty="0" smtClean="0"/>
              <a:t>Оператори за сложни логически изрази</a:t>
            </a:r>
          </a:p>
          <a:p>
            <a:pPr algn="l"/>
            <a:r>
              <a:rPr lang="en-US" dirty="0" smtClean="0"/>
              <a:t>&amp;&amp;  </a:t>
            </a:r>
            <a:r>
              <a:rPr lang="bg-BG" dirty="0" smtClean="0"/>
              <a:t>	и</a:t>
            </a:r>
          </a:p>
          <a:p>
            <a:pPr algn="l"/>
            <a:r>
              <a:rPr lang="en-US" dirty="0" smtClean="0"/>
              <a:t>|| </a:t>
            </a:r>
            <a:r>
              <a:rPr lang="bg-BG" dirty="0" smtClean="0"/>
              <a:t>	или</a:t>
            </a:r>
          </a:p>
          <a:p>
            <a:pPr algn="l"/>
            <a:r>
              <a:rPr lang="bg-BG" dirty="0" smtClean="0"/>
              <a:t>! 	отрицание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25963"/>
          </a:xfrm>
        </p:spPr>
        <p:txBody>
          <a:bodyPr/>
          <a:lstStyle/>
          <a:p>
            <a:r>
              <a:rPr lang="bg-BG" dirty="0" smtClean="0"/>
              <a:t>а==10</a:t>
            </a:r>
          </a:p>
          <a:p>
            <a:r>
              <a:rPr lang="en-US" dirty="0"/>
              <a:t>a</a:t>
            </a:r>
            <a:r>
              <a:rPr lang="bg-BG" dirty="0" smtClean="0"/>
              <a:t>&gt;=</a:t>
            </a:r>
            <a:r>
              <a:rPr lang="en-US" dirty="0" smtClean="0"/>
              <a:t>b</a:t>
            </a:r>
          </a:p>
          <a:p>
            <a:r>
              <a:rPr lang="en-US" dirty="0" smtClean="0"/>
              <a:t>a%2!=0</a:t>
            </a:r>
          </a:p>
          <a:p>
            <a:endParaRPr lang="en-US" dirty="0"/>
          </a:p>
          <a:p>
            <a:r>
              <a:rPr lang="en-US" dirty="0" smtClean="0"/>
              <a:t>a&gt;0 &amp;&amp; a&lt;10</a:t>
            </a:r>
          </a:p>
          <a:p>
            <a:r>
              <a:rPr lang="en-US" dirty="0" smtClean="0"/>
              <a:t>b&lt;10 || b==a</a:t>
            </a:r>
          </a:p>
          <a:p>
            <a:r>
              <a:rPr lang="en-US" dirty="0" smtClean="0"/>
              <a:t>!(a==0)		-&gt; 	a!=0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Условно присвояване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3000" dirty="0" smtClean="0"/>
              <a:t>(условие)?ако е истина:ако е лъжа</a:t>
            </a:r>
          </a:p>
          <a:p>
            <a:pPr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a=5;</a:t>
            </a:r>
          </a:p>
          <a:p>
            <a:pPr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b=(a&gt;0)?3:10; 	</a:t>
            </a:r>
            <a:r>
              <a:rPr lang="bg-BG" sz="3000" dirty="0" smtClean="0"/>
              <a:t>		</a:t>
            </a:r>
            <a:r>
              <a:rPr lang="en-US" sz="3000" dirty="0" smtClean="0"/>
              <a:t>b-&gt;3</a:t>
            </a:r>
          </a:p>
          <a:p>
            <a:pPr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c=(a%2==0)?a*2:a*3;	c-&gt;15</a:t>
            </a:r>
          </a:p>
          <a:p>
            <a:pPr>
              <a:buNone/>
            </a:pPr>
            <a:r>
              <a:rPr lang="en-US" sz="3000" dirty="0" err="1" smtClean="0"/>
              <a:t>Console.WriteLine</a:t>
            </a:r>
            <a:r>
              <a:rPr lang="en-US" sz="3000" dirty="0" smtClean="0"/>
              <a:t>((a%2==0)?”</a:t>
            </a:r>
            <a:r>
              <a:rPr lang="bg-BG" sz="3000" dirty="0" smtClean="0"/>
              <a:t>Четно”:”Нечетно”);</a:t>
            </a:r>
          </a:p>
          <a:p>
            <a:pPr>
              <a:buNone/>
            </a:pPr>
            <a:r>
              <a:rPr lang="en-US" sz="3000" dirty="0" err="1"/>
              <a:t>i</a:t>
            </a:r>
            <a:r>
              <a:rPr lang="en-US" sz="3000" dirty="0" err="1" smtClean="0"/>
              <a:t>nt</a:t>
            </a:r>
            <a:r>
              <a:rPr lang="en-US" sz="3000" dirty="0" smtClean="0"/>
              <a:t> d=(a&gt;2&amp;&amp;a&lt;7)?((a%3==2)?4:6):2;	d-&gt;?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f( </a:t>
            </a:r>
            <a:r>
              <a:rPr lang="bg-BG" dirty="0" smtClean="0"/>
              <a:t>условие 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	</a:t>
            </a:r>
            <a:r>
              <a:rPr lang="bg-BG" dirty="0" smtClean="0"/>
              <a:t>оператор;</a:t>
            </a:r>
          </a:p>
          <a:p>
            <a:r>
              <a:rPr lang="en-US" dirty="0" smtClean="0"/>
              <a:t>if( </a:t>
            </a:r>
            <a:r>
              <a:rPr lang="bg-BG" dirty="0" smtClean="0"/>
              <a:t>условие ) </a:t>
            </a:r>
            <a:r>
              <a:rPr lang="en-US" dirty="0" smtClean="0"/>
              <a:t>	</a:t>
            </a:r>
            <a:r>
              <a:rPr lang="bg-BG" dirty="0" smtClean="0"/>
              <a:t>оператор1;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en-US" dirty="0" smtClean="0"/>
              <a:t>else		</a:t>
            </a:r>
            <a:r>
              <a:rPr lang="bg-BG" dirty="0" smtClean="0"/>
              <a:t>оператор2;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928662" y="4000504"/>
            <a:ext cx="1643074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928926" y="4143380"/>
            <a:ext cx="150019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оператор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5000628" y="4000504"/>
            <a:ext cx="1714512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 smtClean="0"/>
          </a:p>
        </p:txBody>
      </p:sp>
      <p:sp>
        <p:nvSpPr>
          <p:cNvPr id="7" name="Flowchart: Process 6"/>
          <p:cNvSpPr/>
          <p:nvPr/>
        </p:nvSpPr>
        <p:spPr>
          <a:xfrm>
            <a:off x="6929454" y="4071942"/>
            <a:ext cx="150019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оператор1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5143504" y="5072074"/>
            <a:ext cx="150019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оператор2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rot="16200000" flipH="1">
            <a:off x="1482306" y="373261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571736" y="439341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rot="5400000">
            <a:off x="5643570" y="3786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6715140" y="4321975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rot="5400000">
            <a:off x="5679289" y="48934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</p:cNvCxnSpPr>
          <p:nvPr/>
        </p:nvCxnSpPr>
        <p:spPr>
          <a:xfrm rot="16200000" flipH="1">
            <a:off x="1196554" y="5339966"/>
            <a:ext cx="114300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5" idx="2"/>
          </p:cNvCxnSpPr>
          <p:nvPr/>
        </p:nvCxnSpPr>
        <p:spPr>
          <a:xfrm rot="5400000">
            <a:off x="2375282" y="4054083"/>
            <a:ext cx="714380" cy="1893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</p:cNvCxnSpPr>
          <p:nvPr/>
        </p:nvCxnSpPr>
        <p:spPr>
          <a:xfrm rot="16200000" flipH="1">
            <a:off x="5554272" y="5911470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7" idx="2"/>
          </p:cNvCxnSpPr>
          <p:nvPr/>
        </p:nvCxnSpPr>
        <p:spPr>
          <a:xfrm rot="5400000">
            <a:off x="6161496" y="4339835"/>
            <a:ext cx="1285884" cy="17502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00298" y="39290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7356" y="48577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00760" y="47148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29388" y="37147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if(a&gt;2) b=3;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if(a&gt;2) </a:t>
            </a:r>
          </a:p>
          <a:p>
            <a:pPr>
              <a:buNone/>
            </a:pP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b=3; </a:t>
            </a:r>
          </a:p>
          <a:p>
            <a:pPr>
              <a:buNone/>
            </a:pPr>
            <a:r>
              <a:rPr lang="en-US" sz="2400" dirty="0" smtClean="0"/>
              <a:t>c=7; </a:t>
            </a:r>
          </a:p>
          <a:p>
            <a:pPr>
              <a:buNone/>
            </a:pPr>
            <a:r>
              <a:rPr lang="en-US" sz="2400" dirty="0" smtClean="0"/>
              <a:t>}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if(a&gt;2) b=3; c=7;</a:t>
            </a:r>
            <a:endParaRPr lang="bg-BG" sz="2400" dirty="0" smtClean="0"/>
          </a:p>
          <a:p>
            <a:pPr>
              <a:buNone/>
            </a:pPr>
            <a:endParaRPr lang="bg-BG" sz="2400" dirty="0" smtClean="0"/>
          </a:p>
          <a:p>
            <a:pPr>
              <a:buNone/>
            </a:pPr>
            <a:r>
              <a:rPr lang="en-US" sz="2400" dirty="0" smtClean="0"/>
              <a:t>if(a&gt;3) b=4; </a:t>
            </a:r>
          </a:p>
          <a:p>
            <a:pPr>
              <a:buNone/>
            </a:pPr>
            <a:r>
              <a:rPr lang="en-US" sz="2400" dirty="0" smtClean="0"/>
              <a:t>else {b=5; c=3;}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bg-BG" dirty="0" smtClean="0"/>
              <a:t>Вложени оператори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if(a&gt;3) b=4; </a:t>
            </a:r>
          </a:p>
          <a:p>
            <a:pPr>
              <a:buNone/>
            </a:pPr>
            <a:r>
              <a:rPr lang="en-US" dirty="0" smtClean="0"/>
              <a:t>else if(a&gt;1) c=7; </a:t>
            </a:r>
          </a:p>
          <a:p>
            <a:pPr>
              <a:buNone/>
            </a:pPr>
            <a:r>
              <a:rPr lang="en-US" dirty="0" smtClean="0"/>
              <a:t>else c=3;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if(a&gt;1) {</a:t>
            </a:r>
          </a:p>
          <a:p>
            <a:pPr>
              <a:buNone/>
            </a:pPr>
            <a:r>
              <a:rPr lang="en-US" dirty="0" smtClean="0"/>
              <a:t>if(a&gt;3) c=7; </a:t>
            </a:r>
          </a:p>
          <a:p>
            <a:pPr>
              <a:buNone/>
            </a:pPr>
            <a:r>
              <a:rPr lang="en-US" dirty="0" smtClean="0"/>
              <a:t>else c=3; }</a:t>
            </a:r>
          </a:p>
          <a:p>
            <a:pPr>
              <a:buNone/>
            </a:pPr>
            <a:r>
              <a:rPr lang="en-US" dirty="0" smtClean="0"/>
              <a:t>else b=4;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</a:t>
            </a:r>
            <a:r>
              <a:rPr lang="bg-BG" sz="2400" dirty="0" smtClean="0"/>
              <a:t> </a:t>
            </a:r>
            <a:r>
              <a:rPr lang="en-US" sz="2400" dirty="0" smtClean="0"/>
              <a:t>a=1,b;</a:t>
            </a:r>
          </a:p>
          <a:p>
            <a:pPr>
              <a:buNone/>
            </a:pPr>
            <a:r>
              <a:rPr lang="en-US" sz="2400" dirty="0" smtClean="0"/>
              <a:t>b=(a%10&gt;0)?3:4;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if(a%10&gt;0) b=3;</a:t>
            </a:r>
          </a:p>
          <a:p>
            <a:pPr>
              <a:buNone/>
            </a:pPr>
            <a:r>
              <a:rPr lang="en-US" sz="2400" dirty="0" smtClean="0"/>
              <a:t>else b=4;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if( a&gt;0 )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if( a&lt;10) b=2;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else	b=3;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</a:t>
            </a:r>
            <a:r>
              <a:rPr lang="en-US" sz="2400" dirty="0" smtClean="0"/>
              <a:t>f( a&gt;0 &amp;&amp; a&lt;10 ) b=2;</a:t>
            </a:r>
          </a:p>
          <a:p>
            <a:pPr>
              <a:buNone/>
            </a:pPr>
            <a:r>
              <a:rPr lang="en-US" sz="2400" dirty="0" smtClean="0"/>
              <a:t>else b=3;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Еквивалентни изрази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144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Условни изрази</vt:lpstr>
      <vt:lpstr>Примери</vt:lpstr>
      <vt:lpstr>Условно присвояване</vt:lpstr>
      <vt:lpstr>Оператор if</vt:lpstr>
      <vt:lpstr>Примери</vt:lpstr>
      <vt:lpstr>Вложени оператори if</vt:lpstr>
      <vt:lpstr>Еквивалентни изрази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Условни изрази</dc:title>
  <dc:creator>User</dc:creator>
  <cp:lastModifiedBy>User</cp:lastModifiedBy>
  <cp:revision>7</cp:revision>
  <dcterms:created xsi:type="dcterms:W3CDTF">2014-09-30T06:05:15Z</dcterms:created>
  <dcterms:modified xsi:type="dcterms:W3CDTF">2014-09-30T07:06:16Z</dcterms:modified>
</cp:coreProperties>
</file>