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C645-EBC4-4ED3-B3DD-FA1F7932E75C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F3C7B-5D34-435F-B8A7-53E5EC2CCD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"/>
            <a:ext cx="7772400" cy="785794"/>
          </a:xfrm>
        </p:spPr>
        <p:txBody>
          <a:bodyPr/>
          <a:lstStyle/>
          <a:p>
            <a:r>
              <a:rPr lang="bg-BG" dirty="0" smtClean="0"/>
              <a:t>Масиви </a:t>
            </a:r>
            <a:r>
              <a:rPr lang="en-US" dirty="0" smtClean="0"/>
              <a:t>- Array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928670"/>
            <a:ext cx="8358246" cy="1752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bg-BG" dirty="0" smtClean="0"/>
              <a:t>Определение: Масива е множество от еднотипни данни, характеризиращо се с общо име и индекс за достъп до отделните данни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597" y="2928934"/>
            <a:ext cx="84296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Видове масиви:</a:t>
            </a:r>
            <a:endParaRPr lang="en-US" sz="2400" dirty="0"/>
          </a:p>
          <a:p>
            <a:r>
              <a:rPr lang="bg-BG" sz="2400" dirty="0"/>
              <a:t>а) според броя на индексите (измерения): едномерни, двумерни, тримерни и т.н.</a:t>
            </a:r>
            <a:endParaRPr lang="en-US" sz="2400" dirty="0"/>
          </a:p>
          <a:p>
            <a:r>
              <a:rPr lang="bg-BG" sz="2400" dirty="0"/>
              <a:t>б) в зависимост от това дали се променя броя на елементите масивите са статични и </a:t>
            </a:r>
            <a:r>
              <a:rPr lang="bg-BG" sz="2400" dirty="0" smtClean="0"/>
              <a:t>динамични</a:t>
            </a:r>
          </a:p>
          <a:p>
            <a:endParaRPr lang="bg-BG" sz="2400" dirty="0"/>
          </a:p>
          <a:p>
            <a:r>
              <a:rPr lang="bg-BG" sz="2400" dirty="0" smtClean="0"/>
              <a:t>Предимства от използване на масиви:</a:t>
            </a:r>
          </a:p>
          <a:p>
            <a:pPr>
              <a:buFontTx/>
              <a:buChar char="-"/>
            </a:pPr>
            <a:r>
              <a:rPr lang="bg-BG" sz="2400" dirty="0" smtClean="0"/>
              <a:t>Кратък код</a:t>
            </a:r>
          </a:p>
          <a:p>
            <a:pPr>
              <a:buFontTx/>
              <a:buChar char="-"/>
            </a:pPr>
            <a:r>
              <a:rPr lang="bg-BG" sz="2400" dirty="0" smtClean="0"/>
              <a:t>Обработка на голям обем данни</a:t>
            </a:r>
          </a:p>
          <a:p>
            <a:pPr>
              <a:buFontTx/>
              <a:buChar char="-"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Деклариране на едномерни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bg-BG" dirty="0" smtClean="0"/>
              <a:t>Тип</a:t>
            </a:r>
            <a:r>
              <a:rPr lang="en-US" dirty="0" smtClean="0"/>
              <a:t>[] </a:t>
            </a:r>
            <a:r>
              <a:rPr lang="bg-BG" dirty="0" smtClean="0"/>
              <a:t>име = </a:t>
            </a:r>
            <a:r>
              <a:rPr lang="en-US" dirty="0" smtClean="0"/>
              <a:t>new </a:t>
            </a:r>
            <a:r>
              <a:rPr lang="bg-BG" dirty="0" smtClean="0"/>
              <a:t>Тип</a:t>
            </a:r>
            <a:r>
              <a:rPr lang="en-US" dirty="0" smtClean="0"/>
              <a:t>[</a:t>
            </a:r>
            <a:r>
              <a:rPr lang="bg-BG" dirty="0" smtClean="0"/>
              <a:t>Размер</a:t>
            </a:r>
            <a:r>
              <a:rPr lang="en-US" dirty="0" smtClean="0"/>
              <a:t>];</a:t>
            </a:r>
          </a:p>
          <a:p>
            <a:pPr marL="514350" indent="-514350">
              <a:buAutoNum type="arabicParenR"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test1=new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 marL="514350" indent="-514350">
              <a:buAutoNum type="arabicParenR"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[] test2;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test2= new </a:t>
            </a:r>
            <a:r>
              <a:rPr lang="en-US" dirty="0" err="1" smtClean="0"/>
              <a:t>int</a:t>
            </a:r>
            <a:r>
              <a:rPr lang="en-US" dirty="0" smtClean="0"/>
              <a:t>[5];</a:t>
            </a:r>
          </a:p>
          <a:p>
            <a:pPr marL="514350" indent="-514350">
              <a:buAutoNum type="arabicParenR" startAt="3"/>
            </a:pP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smtClean="0"/>
              <a:t>test3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bg-BG" dirty="0" smtClean="0"/>
              <a:t>3</a:t>
            </a:r>
            <a:r>
              <a:rPr lang="en-US" dirty="0" smtClean="0"/>
              <a:t>, </a:t>
            </a:r>
            <a:r>
              <a:rPr lang="en-US" dirty="0"/>
              <a:t>20, </a:t>
            </a:r>
            <a:r>
              <a:rPr lang="bg-BG" dirty="0" smtClean="0"/>
              <a:t>8</a:t>
            </a:r>
            <a:r>
              <a:rPr lang="en-US" dirty="0" smtClean="0"/>
              <a:t>, 40, 5};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bg-BG" dirty="0" smtClean="0"/>
              <a:t>Дължина на масива: </a:t>
            </a:r>
            <a:r>
              <a:rPr lang="en-US" dirty="0" smtClean="0"/>
              <a:t>	test1.Length -&gt; 5</a:t>
            </a:r>
          </a:p>
          <a:p>
            <a:pPr marL="514350" indent="-514350">
              <a:buNone/>
            </a:pPr>
            <a:r>
              <a:rPr lang="en-US" dirty="0"/>
              <a:t>	</a:t>
            </a:r>
            <a:r>
              <a:rPr lang="en-US" dirty="0" smtClean="0"/>
              <a:t>				test1.GetLength(0) -&gt;5</a:t>
            </a: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bg-BG" dirty="0" smtClean="0"/>
              <a:t>Представяне на масив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71668" y="1285859"/>
          <a:ext cx="651511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3"/>
                <a:gridCol w="1085853"/>
                <a:gridCol w="1085853"/>
                <a:gridCol w="1085853"/>
                <a:gridCol w="1085853"/>
                <a:gridCol w="1085853"/>
              </a:tblGrid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Индекс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Стойност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7158" y="1500174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Име – </a:t>
            </a:r>
            <a:r>
              <a:rPr lang="en-US" dirty="0" smtClean="0"/>
              <a:t>Test3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2428868"/>
            <a:ext cx="82868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Достъп до данните:     </a:t>
            </a:r>
            <a:r>
              <a:rPr lang="en-US" sz="2000" dirty="0" smtClean="0"/>
              <a:t>	</a:t>
            </a:r>
            <a:r>
              <a:rPr lang="bg-BG" sz="2000" dirty="0" smtClean="0"/>
              <a:t>име</a:t>
            </a:r>
            <a:r>
              <a:rPr lang="en-US" sz="2000" dirty="0" smtClean="0"/>
              <a:t>[</a:t>
            </a:r>
            <a:r>
              <a:rPr lang="bg-BG" sz="2000" dirty="0" smtClean="0"/>
              <a:t>индекс</a:t>
            </a:r>
            <a:r>
              <a:rPr lang="en-US" sz="2000" dirty="0" smtClean="0"/>
              <a:t>]</a:t>
            </a:r>
            <a:endParaRPr lang="bg-BG" sz="2000" dirty="0" smtClean="0"/>
          </a:p>
          <a:p>
            <a:r>
              <a:rPr lang="bg-BG" sz="2000" dirty="0"/>
              <a:t>	</a:t>
            </a:r>
            <a:r>
              <a:rPr lang="bg-BG" sz="2000" dirty="0" smtClean="0"/>
              <a:t>		</a:t>
            </a:r>
            <a:r>
              <a:rPr lang="en-US" sz="2000" dirty="0" smtClean="0"/>
              <a:t>test3[2] -&gt; 8</a:t>
            </a:r>
            <a:endParaRPr lang="bg-BG" sz="2000" dirty="0" smtClean="0"/>
          </a:p>
          <a:p>
            <a:endParaRPr lang="bg-BG" sz="2000" dirty="0"/>
          </a:p>
          <a:p>
            <a:r>
              <a:rPr lang="bg-BG" sz="2000" dirty="0" smtClean="0"/>
              <a:t>Основни операции:</a:t>
            </a:r>
          </a:p>
          <a:p>
            <a:endParaRPr lang="bg-BG" sz="2000" dirty="0"/>
          </a:p>
          <a:p>
            <a:pPr marL="342900" indent="-342900">
              <a:buAutoNum type="arabicParenR"/>
            </a:pPr>
            <a:r>
              <a:rPr lang="bg-BG" sz="2000" dirty="0" smtClean="0"/>
              <a:t>Попълване на масив</a:t>
            </a:r>
          </a:p>
          <a:p>
            <a:pPr marL="342900" indent="-342900">
              <a:buAutoNum type="arabicParenR"/>
            </a:pPr>
            <a:r>
              <a:rPr lang="bg-BG" sz="2000" dirty="0" smtClean="0"/>
              <a:t>Извеждане на данните от масив</a:t>
            </a:r>
          </a:p>
          <a:p>
            <a:pPr marL="342900" indent="-342900">
              <a:buAutoNum type="arabicParenR"/>
            </a:pPr>
            <a:r>
              <a:rPr lang="bg-BG" sz="2000" dirty="0" smtClean="0"/>
              <a:t>Търсене</a:t>
            </a:r>
          </a:p>
          <a:p>
            <a:pPr marL="342900" indent="-342900">
              <a:buAutoNum type="arabicParenR"/>
            </a:pPr>
            <a:r>
              <a:rPr lang="bg-BG" sz="2000" dirty="0" smtClean="0"/>
              <a:t>Обработка</a:t>
            </a:r>
          </a:p>
          <a:p>
            <a:pPr marL="342900" indent="-342900">
              <a:buAutoNum type="arabicParenR"/>
            </a:pPr>
            <a:r>
              <a:rPr lang="bg-BG" sz="2000" dirty="0" smtClean="0"/>
              <a:t>Сортиране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Полезни методи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mas</a:t>
            </a:r>
            <a:r>
              <a:rPr lang="en-US" dirty="0"/>
              <a:t> = {3,2,6,8,1,2</a:t>
            </a:r>
            <a:r>
              <a:rPr lang="en-US" dirty="0" smtClean="0"/>
              <a:t>};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mas.Sum</a:t>
            </a:r>
            <a:r>
              <a:rPr lang="en-US" dirty="0" smtClean="0"/>
              <a:t>());</a:t>
            </a:r>
            <a:r>
              <a:rPr lang="bg-BG" dirty="0" smtClean="0"/>
              <a:t>		-&gt; 22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mas.Max</a:t>
            </a:r>
            <a:r>
              <a:rPr lang="en-US" dirty="0" smtClean="0"/>
              <a:t>());</a:t>
            </a:r>
            <a:r>
              <a:rPr lang="bg-BG" dirty="0" smtClean="0"/>
              <a:t> 		-&gt; 8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mas.Min</a:t>
            </a:r>
            <a:r>
              <a:rPr lang="en-US" dirty="0" smtClean="0"/>
              <a:t>());</a:t>
            </a:r>
            <a:r>
              <a:rPr lang="bg-BG" dirty="0" smtClean="0"/>
              <a:t> 		-&gt; 1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mas.Average</a:t>
            </a:r>
            <a:r>
              <a:rPr lang="en-US" dirty="0" smtClean="0"/>
              <a:t>());</a:t>
            </a:r>
            <a:r>
              <a:rPr lang="bg-BG" dirty="0" smtClean="0"/>
              <a:t> 	-&gt; 2.666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mas.Length</a:t>
            </a:r>
            <a:r>
              <a:rPr lang="en-US" dirty="0" smtClean="0"/>
              <a:t>());</a:t>
            </a:r>
            <a:r>
              <a:rPr lang="bg-BG" dirty="0" smtClean="0"/>
              <a:t>	-&gt; </a:t>
            </a:r>
            <a:r>
              <a:rPr lang="en-US" dirty="0" smtClean="0"/>
              <a:t>5</a:t>
            </a:r>
            <a:endParaRPr lang="en-US" dirty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Сортиране чрез </a:t>
            </a:r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mas</a:t>
            </a:r>
            <a:r>
              <a:rPr lang="en-US" dirty="0"/>
              <a:t> = {3,2,6,8,1,2};</a:t>
            </a:r>
          </a:p>
          <a:p>
            <a:pPr>
              <a:buNone/>
            </a:pPr>
            <a:r>
              <a:rPr lang="en-US" dirty="0" err="1"/>
              <a:t>Array.Sort</a:t>
            </a:r>
            <a:r>
              <a:rPr lang="en-US" dirty="0"/>
              <a:t>(</a:t>
            </a:r>
            <a:r>
              <a:rPr lang="en-US" dirty="0" err="1"/>
              <a:t>mas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 in </a:t>
            </a:r>
            <a:r>
              <a:rPr lang="en-US" dirty="0" err="1"/>
              <a:t>mas</a:t>
            </a:r>
            <a:r>
              <a:rPr lang="en-US" dirty="0"/>
              <a:t>) </a:t>
            </a:r>
            <a:r>
              <a:rPr lang="en-US" dirty="0" err="1" smtClean="0"/>
              <a:t>Console.Write</a:t>
            </a:r>
            <a:r>
              <a:rPr lang="en-US" dirty="0" smtClean="0"/>
              <a:t>(a</a:t>
            </a:r>
            <a:r>
              <a:rPr lang="en-US" dirty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mas</a:t>
            </a:r>
            <a:r>
              <a:rPr lang="en-US" dirty="0" smtClean="0"/>
              <a:t> -&gt; 1 2 2 3 6 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Многомерни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Двумерни масиви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[,] </a:t>
            </a:r>
            <a:r>
              <a:rPr lang="en-US" dirty="0" err="1" smtClean="0"/>
              <a:t>mtrx</a:t>
            </a:r>
            <a:r>
              <a:rPr lang="en-US" dirty="0" smtClean="0"/>
              <a:t>= new </a:t>
            </a:r>
            <a:r>
              <a:rPr lang="en-US" dirty="0" err="1" smtClean="0"/>
              <a:t>int</a:t>
            </a:r>
            <a:r>
              <a:rPr lang="en-US" dirty="0" smtClean="0"/>
              <a:t>[3,4];</a:t>
            </a:r>
            <a:endParaRPr lang="bg-BG" dirty="0" smtClean="0"/>
          </a:p>
          <a:p>
            <a:r>
              <a:rPr lang="bg-BG" dirty="0" smtClean="0"/>
              <a:t>Тримерни масиви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[,,] </a:t>
            </a:r>
            <a:r>
              <a:rPr lang="en-US" dirty="0" err="1" smtClean="0"/>
              <a:t>kub</a:t>
            </a:r>
            <a:r>
              <a:rPr lang="en-US" dirty="0" smtClean="0"/>
              <a:t>= new </a:t>
            </a:r>
            <a:r>
              <a:rPr lang="en-US" dirty="0" err="1" smtClean="0"/>
              <a:t>int</a:t>
            </a:r>
            <a:r>
              <a:rPr lang="en-US" dirty="0" smtClean="0"/>
              <a:t>[3,5,2];</a:t>
            </a:r>
            <a:endParaRPr lang="bg-BG" dirty="0" smtClean="0"/>
          </a:p>
          <a:p>
            <a:r>
              <a:rPr lang="bg-BG" dirty="0" smtClean="0"/>
              <a:t>Многомерен масив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[,,,,] </a:t>
            </a:r>
            <a:r>
              <a:rPr lang="en-US" dirty="0" err="1" smtClean="0"/>
              <a:t>mas</a:t>
            </a:r>
            <a:r>
              <a:rPr lang="en-US" dirty="0" smtClean="0"/>
              <a:t>= new </a:t>
            </a:r>
            <a:r>
              <a:rPr lang="en-US" dirty="0" err="1" smtClean="0"/>
              <a:t>int</a:t>
            </a:r>
            <a:r>
              <a:rPr lang="en-US" dirty="0" smtClean="0"/>
              <a:t>[5,2,30,5,3];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Инициализация на двумерен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3"/>
          </a:xfrm>
        </p:spPr>
        <p:txBody>
          <a:bodyPr/>
          <a:lstStyle/>
          <a:p>
            <a:pPr>
              <a:buNone/>
            </a:pPr>
            <a:r>
              <a:rPr lang="en-US" sz="2800" dirty="0" err="1"/>
              <a:t>int</a:t>
            </a:r>
            <a:r>
              <a:rPr lang="en-US" sz="2800" dirty="0"/>
              <a:t>[, ] mas2 = new </a:t>
            </a:r>
            <a:r>
              <a:rPr lang="en-US" sz="2800" dirty="0" err="1"/>
              <a:t>int</a:t>
            </a:r>
            <a:r>
              <a:rPr lang="en-US" sz="2800" dirty="0"/>
              <a:t>[3, 2] {{10, 1}, {2, 10}, {11, 9</a:t>
            </a:r>
            <a:r>
              <a:rPr lang="en-US" sz="2800" dirty="0" smtClean="0"/>
              <a:t>}};</a:t>
            </a:r>
            <a:endParaRPr lang="bg-BG" sz="2800" dirty="0"/>
          </a:p>
          <a:p>
            <a:pPr marL="514350" indent="-514350">
              <a:buNone/>
            </a:pPr>
            <a:r>
              <a:rPr lang="en-US" sz="2800" dirty="0" smtClean="0"/>
              <a:t>test1.GetLength(0) -&gt;</a:t>
            </a:r>
            <a:r>
              <a:rPr lang="bg-BG" sz="2800" dirty="0" smtClean="0"/>
              <a:t>3</a:t>
            </a:r>
            <a:endParaRPr lang="en-US" sz="2800" dirty="0" smtClean="0"/>
          </a:p>
          <a:p>
            <a:pPr marL="514350" indent="-514350">
              <a:buNone/>
            </a:pPr>
            <a:r>
              <a:rPr lang="en-US" sz="2800" dirty="0" smtClean="0"/>
              <a:t>test1.GetLength(</a:t>
            </a:r>
            <a:r>
              <a:rPr lang="bg-BG" sz="2800" dirty="0" smtClean="0"/>
              <a:t>1</a:t>
            </a:r>
            <a:r>
              <a:rPr lang="en-US" sz="2800" dirty="0" smtClean="0"/>
              <a:t>) -&gt;</a:t>
            </a:r>
            <a:r>
              <a:rPr lang="bg-BG" sz="2800" dirty="0" smtClean="0"/>
              <a:t>2</a:t>
            </a: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1538" y="3286124"/>
          <a:ext cx="6096000" cy="1483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4446"/>
                <a:gridCol w="2849554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5000636"/>
            <a:ext cx="7858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foreach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a in </a:t>
            </a:r>
            <a:r>
              <a:rPr lang="en-US" sz="2400" dirty="0" err="1" smtClean="0"/>
              <a:t>mas</a:t>
            </a:r>
            <a:r>
              <a:rPr lang="bg-BG" sz="2400" dirty="0" smtClean="0"/>
              <a:t>2</a:t>
            </a:r>
            <a:r>
              <a:rPr lang="en-US" sz="2400" dirty="0" smtClean="0"/>
              <a:t>) </a:t>
            </a:r>
            <a:r>
              <a:rPr lang="en-US" sz="2400" dirty="0" err="1" smtClean="0"/>
              <a:t>Console.Write</a:t>
            </a:r>
            <a:r>
              <a:rPr lang="en-US" sz="2400" dirty="0" smtClean="0"/>
              <a:t>(a);</a:t>
            </a:r>
            <a:endParaRPr lang="bg-BG" sz="2400" dirty="0" smtClean="0"/>
          </a:p>
          <a:p>
            <a:endParaRPr lang="bg-BG" sz="2400" dirty="0"/>
          </a:p>
          <a:p>
            <a:r>
              <a:rPr lang="bg-BG" sz="2400" dirty="0" smtClean="0"/>
              <a:t>Изход:  10 1 2 10 11 9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Методи за обхождане на двумерни масиви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 редове</a:t>
            </a:r>
          </a:p>
          <a:p>
            <a:r>
              <a:rPr lang="bg-BG" smtClean="0"/>
              <a:t>По колони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265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Масиви - Array</vt:lpstr>
      <vt:lpstr>Деклариране на едномерни масиви</vt:lpstr>
      <vt:lpstr>Представяне на масив</vt:lpstr>
      <vt:lpstr>Полезни методи </vt:lpstr>
      <vt:lpstr>Сортиране чрез Array</vt:lpstr>
      <vt:lpstr>Многомерни масиви</vt:lpstr>
      <vt:lpstr>Инициализация на двумерен масив</vt:lpstr>
      <vt:lpstr>Методи за обхождане на двумерни масиви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 - Array</dc:title>
  <dc:creator>User</dc:creator>
  <cp:lastModifiedBy>CTOEB</cp:lastModifiedBy>
  <cp:revision>11</cp:revision>
  <dcterms:created xsi:type="dcterms:W3CDTF">2014-10-13T23:24:33Z</dcterms:created>
  <dcterms:modified xsi:type="dcterms:W3CDTF">2015-10-15T09:46:59Z</dcterms:modified>
</cp:coreProperties>
</file>