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F14406-958D-4BAA-80D8-FF62310F78F9}"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14406-958D-4BAA-80D8-FF62310F78F9}"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14406-958D-4BAA-80D8-FF62310F78F9}"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14406-958D-4BAA-80D8-FF62310F78F9}"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F14406-958D-4BAA-80D8-FF62310F78F9}"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F14406-958D-4BAA-80D8-FF62310F78F9}"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F14406-958D-4BAA-80D8-FF62310F78F9}" type="datetimeFigureOut">
              <a:rPr lang="en-US" smtClean="0"/>
              <a:t>10/28/2014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F14406-958D-4BAA-80D8-FF62310F78F9}" type="datetimeFigureOut">
              <a:rPr lang="en-US" smtClean="0"/>
              <a:t>10/28/2014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14406-958D-4BAA-80D8-FF62310F78F9}" type="datetimeFigureOut">
              <a:rPr lang="en-US" smtClean="0"/>
              <a:t>10/28/2014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14406-958D-4BAA-80D8-FF62310F78F9}"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14406-958D-4BAA-80D8-FF62310F78F9}"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4F528-F5E6-479E-A524-530DEA0E972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14406-958D-4BAA-80D8-FF62310F78F9}" type="datetimeFigureOut">
              <a:rPr lang="en-US" smtClean="0"/>
              <a:t>10/28/2014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4F528-F5E6-479E-A524-530DEA0E972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14291"/>
            <a:ext cx="7772400" cy="857256"/>
          </a:xfrm>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Windows - </a:t>
            </a:r>
            <a:r>
              <a:rPr lang="bg-BG" dirty="0" smtClean="0"/>
              <a:t>приложения</a:t>
            </a:r>
            <a:endParaRPr lang="en-US" dirty="0"/>
          </a:p>
        </p:txBody>
      </p:sp>
      <p:sp>
        <p:nvSpPr>
          <p:cNvPr id="3" name="Subtitle 2"/>
          <p:cNvSpPr>
            <a:spLocks noGrp="1"/>
          </p:cNvSpPr>
          <p:nvPr>
            <p:ph type="subTitle" idx="1"/>
          </p:nvPr>
        </p:nvSpPr>
        <p:spPr>
          <a:xfrm>
            <a:off x="714348" y="1285860"/>
            <a:ext cx="7786742" cy="4352940"/>
          </a:xfrm>
        </p:spPr>
        <p:txBody>
          <a:bodyPr>
            <a:normAutofit lnSpcReduction="10000"/>
          </a:bodyPr>
          <a:lstStyle/>
          <a:p>
            <a:pPr algn="just"/>
            <a:r>
              <a:rPr lang="bg-BG" sz="2800" dirty="0">
                <a:solidFill>
                  <a:schemeClr val="tx1"/>
                </a:solidFill>
              </a:rPr>
              <a:t>Графичните приложения </a:t>
            </a:r>
            <a:r>
              <a:rPr lang="bg-BG" sz="2800" dirty="0" smtClean="0">
                <a:solidFill>
                  <a:schemeClr val="tx1"/>
                </a:solidFill>
              </a:rPr>
              <a:t>в</a:t>
            </a:r>
            <a:r>
              <a:rPr lang="en-US" sz="2800" dirty="0" smtClean="0">
                <a:solidFill>
                  <a:schemeClr val="tx1"/>
                </a:solidFill>
              </a:rPr>
              <a:t> C# </a:t>
            </a:r>
            <a:r>
              <a:rPr lang="bg-BG" sz="2800" dirty="0" smtClean="0">
                <a:solidFill>
                  <a:schemeClr val="tx1"/>
                </a:solidFill>
              </a:rPr>
              <a:t>се </a:t>
            </a:r>
            <a:r>
              <a:rPr lang="bg-BG" sz="2800" dirty="0">
                <a:solidFill>
                  <a:schemeClr val="tx1"/>
                </a:solidFill>
              </a:rPr>
              <a:t>базират на концепцията на </a:t>
            </a:r>
            <a:r>
              <a:rPr lang="en-US" sz="2800" dirty="0">
                <a:solidFill>
                  <a:schemeClr val="tx1"/>
                </a:solidFill>
              </a:rPr>
              <a:t>windows</a:t>
            </a:r>
            <a:r>
              <a:rPr lang="bg-BG" sz="2800" dirty="0">
                <a:solidFill>
                  <a:schemeClr val="tx1"/>
                </a:solidFill>
              </a:rPr>
              <a:t> формите, това е концепция, която е заимствана от средите за бърза разработка на приложения</a:t>
            </a:r>
            <a:r>
              <a:rPr lang="en-US" sz="2800" dirty="0">
                <a:solidFill>
                  <a:schemeClr val="tx1"/>
                </a:solidFill>
              </a:rPr>
              <a:t> (Rapid Application Development)</a:t>
            </a:r>
            <a:r>
              <a:rPr lang="bg-BG" sz="2800" dirty="0">
                <a:solidFill>
                  <a:schemeClr val="tx1"/>
                </a:solidFill>
              </a:rPr>
              <a:t> като </a:t>
            </a:r>
            <a:r>
              <a:rPr lang="en-US" sz="2800" dirty="0">
                <a:solidFill>
                  <a:schemeClr val="tx1"/>
                </a:solidFill>
              </a:rPr>
              <a:t>Visual Basic </a:t>
            </a:r>
            <a:r>
              <a:rPr lang="bg-BG" sz="2800" dirty="0">
                <a:solidFill>
                  <a:schemeClr val="tx1"/>
                </a:solidFill>
              </a:rPr>
              <a:t>и </a:t>
            </a:r>
            <a:r>
              <a:rPr lang="en-US" sz="2800" dirty="0">
                <a:solidFill>
                  <a:schemeClr val="tx1"/>
                </a:solidFill>
              </a:rPr>
              <a:t>Delphi.</a:t>
            </a:r>
          </a:p>
          <a:p>
            <a:pPr algn="just"/>
            <a:r>
              <a:rPr lang="bg-BG" sz="2800" dirty="0">
                <a:solidFill>
                  <a:schemeClr val="tx1"/>
                </a:solidFill>
              </a:rPr>
              <a:t>Формата е графичен елемент, който може да е диалогов прозорец (кутия), стандартен прозорец или много документен прозорец (</a:t>
            </a:r>
            <a:r>
              <a:rPr lang="en-US" sz="2800" dirty="0">
                <a:solidFill>
                  <a:schemeClr val="tx1"/>
                </a:solidFill>
              </a:rPr>
              <a:t>Multiple Document Interface</a:t>
            </a:r>
            <a:r>
              <a:rPr lang="bg-BG" sz="2800" dirty="0">
                <a:solidFill>
                  <a:schemeClr val="tx1"/>
                </a:solidFill>
              </a:rPr>
              <a:t>)</a:t>
            </a:r>
            <a:r>
              <a:rPr lang="en-US" sz="2800" dirty="0">
                <a:solidFill>
                  <a:schemeClr val="tx1"/>
                </a:solidFill>
              </a:rPr>
              <a:t>.</a:t>
            </a:r>
          </a:p>
          <a:p>
            <a:pPr algn="just"/>
            <a:endParaRPr lang="en-US"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85000" lnSpcReduction="10000"/>
          </a:bodyPr>
          <a:lstStyle/>
          <a:p>
            <a:r>
              <a:rPr lang="bg-BG" dirty="0"/>
              <a:t>За да се създаде </a:t>
            </a:r>
            <a:r>
              <a:rPr lang="en-US" dirty="0"/>
              <a:t>windows</a:t>
            </a:r>
            <a:r>
              <a:rPr lang="bg-BG" dirty="0"/>
              <a:t> приложение в </a:t>
            </a:r>
            <a:r>
              <a:rPr lang="en-US" dirty="0"/>
              <a:t>Visual Studio</a:t>
            </a:r>
            <a:r>
              <a:rPr lang="bg-BG" dirty="0"/>
              <a:t> се създава нов проект като се използва инсталирания шаблон (макет) за проект с име </a:t>
            </a:r>
            <a:r>
              <a:rPr lang="en-US" dirty="0"/>
              <a:t>Windows Forms Application. </a:t>
            </a:r>
            <a:r>
              <a:rPr lang="bg-BG" dirty="0"/>
              <a:t>Като резултат на това се създава приложение, което се състои от една форма с име </a:t>
            </a:r>
            <a:r>
              <a:rPr lang="en-US" dirty="0"/>
              <a:t>Form1</a:t>
            </a:r>
            <a:r>
              <a:rPr lang="bg-BG" dirty="0"/>
              <a:t>, която е визуализирана в редактора на форми </a:t>
            </a:r>
            <a:r>
              <a:rPr lang="en-US" dirty="0"/>
              <a:t>Form1.cs [Design].</a:t>
            </a:r>
          </a:p>
          <a:p>
            <a:r>
              <a:rPr lang="bg-BG" dirty="0"/>
              <a:t>Формата е контейнер на контроли и компоненти, които се поставят в нея чрез теглене и пускане  от инструменталната лента на контролите и компонентите</a:t>
            </a:r>
            <a:r>
              <a:rPr lang="en-US" dirty="0"/>
              <a:t> (Toolbox)</a:t>
            </a:r>
            <a:r>
              <a:rPr lang="bg-BG" dirty="0"/>
              <a:t> на </a:t>
            </a:r>
            <a:r>
              <a:rPr lang="en-US" dirty="0"/>
              <a:t>Visual Studio.</a:t>
            </a:r>
          </a:p>
          <a:p>
            <a:r>
              <a:rPr lang="bg-BG" dirty="0"/>
              <a:t>Достъпните свойства на формата или на избран контрол може да се настроят по време на написване на програмата чрез прозореца </a:t>
            </a:r>
            <a:r>
              <a:rPr lang="en-US" dirty="0"/>
              <a:t>Properties.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20000"/>
          </a:bodyPr>
          <a:lstStyle/>
          <a:p>
            <a:r>
              <a:rPr lang="bg-BG" dirty="0"/>
              <a:t>При създаването на </a:t>
            </a:r>
            <a:r>
              <a:rPr lang="en-US" dirty="0"/>
              <a:t>Windows </a:t>
            </a:r>
            <a:r>
              <a:rPr lang="bg-BG" dirty="0"/>
              <a:t>приложението в браузъра на решението (</a:t>
            </a:r>
            <a:r>
              <a:rPr lang="en-US" dirty="0"/>
              <a:t>Solution Explorer</a:t>
            </a:r>
            <a:r>
              <a:rPr lang="bg-BG" dirty="0"/>
              <a:t>) се създават няколко файла. В първият от тях, който се казва </a:t>
            </a:r>
            <a:r>
              <a:rPr lang="en-US" dirty="0" err="1"/>
              <a:t>Program.cs</a:t>
            </a:r>
            <a:r>
              <a:rPr lang="bg-BG" dirty="0"/>
              <a:t> се създава статичният клас </a:t>
            </a:r>
            <a:r>
              <a:rPr lang="en-US" dirty="0"/>
              <a:t>Program</a:t>
            </a:r>
            <a:r>
              <a:rPr lang="bg-BG" dirty="0"/>
              <a:t>, а в него метода </a:t>
            </a:r>
            <a:r>
              <a:rPr lang="en-US" dirty="0"/>
              <a:t>Main(), </a:t>
            </a:r>
            <a:r>
              <a:rPr lang="bg-BG" dirty="0"/>
              <a:t>който чрез методите на класа</a:t>
            </a:r>
            <a:r>
              <a:rPr lang="en-US" dirty="0"/>
              <a:t> Application </a:t>
            </a:r>
            <a:r>
              <a:rPr lang="bg-BG" dirty="0"/>
              <a:t>се създава обекта форма и се извиква за изпълнение кодът вграден в него от клас </a:t>
            </a:r>
            <a:r>
              <a:rPr lang="en-US" dirty="0"/>
              <a:t>Form1</a:t>
            </a:r>
            <a:r>
              <a:rPr lang="bg-BG" dirty="0"/>
              <a:t>.</a:t>
            </a:r>
            <a:endParaRPr lang="en-US" dirty="0"/>
          </a:p>
          <a:p>
            <a:r>
              <a:rPr lang="bg-BG" dirty="0"/>
              <a:t>На второ място се създава файл с име </a:t>
            </a:r>
            <a:r>
              <a:rPr lang="en-US" dirty="0"/>
              <a:t>Form1.cs </a:t>
            </a:r>
            <a:r>
              <a:rPr lang="bg-BG" dirty="0"/>
              <a:t>в който се помества кодът, чрез който се управлява поведението на формата и събитията, които тя обработва. Този код е най-важен от гледна точка на програмирането.</a:t>
            </a:r>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r>
              <a:rPr lang="bg-BG" dirty="0"/>
              <a:t>Обработка на - </a:t>
            </a:r>
            <a:r>
              <a:rPr lang="en-US" dirty="0"/>
              <a:t>GUI</a:t>
            </a:r>
            <a:r>
              <a:rPr lang="bg-BG" dirty="0"/>
              <a:t> се управлява от събития, това означава, че когато потребителят взаимодейства с контрол се появява събитие, което се прихваща и обработва от програмата, това най-често е главната форма.</a:t>
            </a:r>
            <a:endParaRPr lang="en-US" dirty="0"/>
          </a:p>
          <a:p>
            <a:r>
              <a:rPr lang="bg-BG" dirty="0"/>
              <a:t>Примери за такива събития са натискане на бутон, писане в текстова кутия, избор на команда (елемент на меню), затваряне на прозорец и много други. Метода в който се изпълнява приложението в отговор на събитие с цел изпълнение на дадена задача се нарича </a:t>
            </a:r>
            <a:r>
              <a:rPr lang="bg-BG" dirty="0" err="1"/>
              <a:t>обработчик</a:t>
            </a:r>
            <a:r>
              <a:rPr lang="bg-BG" dirty="0"/>
              <a:t> на събития (</a:t>
            </a:r>
            <a:r>
              <a:rPr lang="en-US" dirty="0"/>
              <a:t>event handler</a:t>
            </a:r>
            <a:r>
              <a:rPr lang="bg-BG" dirty="0"/>
              <a:t>)</a:t>
            </a:r>
            <a:r>
              <a:rPr lang="en-US" dirty="0"/>
              <a:t>, </a:t>
            </a:r>
            <a:r>
              <a:rPr lang="bg-BG" dirty="0"/>
              <a:t>а процеса е обработка на събитие.</a:t>
            </a: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77500" lnSpcReduction="20000"/>
          </a:bodyPr>
          <a:lstStyle/>
          <a:p>
            <a:r>
              <a:rPr lang="bg-BG" dirty="0"/>
              <a:t>Графичния потребителски интерфейс дава възможност на потребителите за визуално взаимодействие с програмите. Той е стандарт за изграждане на различни видове съвременни софтуерни приложения като за целта се използва общ набор от компоненти на потребителския интерфейс. На тяхна база се изграждат софтуерни приложения, които се усвояват за по-кратко време и се използват по-ефективно от потребителите. Този общ набор от компоненти позволява на потребителите след като вече са използвали едно графично базирано приложение то лесно да усвояват и използват всяко следващо.</a:t>
            </a:r>
            <a:endParaRPr lang="en-US" dirty="0"/>
          </a:p>
          <a:p>
            <a:r>
              <a:rPr lang="bg-BG" dirty="0"/>
              <a:t>Основен компонент на всяко графично приложение е стандартният прозорец на операционната система </a:t>
            </a:r>
            <a:r>
              <a:rPr lang="en-US" dirty="0"/>
              <a:t>Windows.</a:t>
            </a:r>
            <a:r>
              <a:rPr lang="bg-BG" dirty="0"/>
              <a:t> В прозореца се разполагат контроли на графичния потребителски интерфейс, които понякога се наричат компоненти</a:t>
            </a:r>
            <a:r>
              <a:rPr lang="bg-BG"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85000" lnSpcReduction="20000"/>
          </a:bodyPr>
          <a:lstStyle/>
          <a:p>
            <a:pPr>
              <a:buNone/>
            </a:pPr>
            <a:r>
              <a:rPr lang="bg-BG" dirty="0"/>
              <a:t>Контролите са обекти, които дават възможност </a:t>
            </a:r>
            <a:r>
              <a:rPr lang="bg-BG" dirty="0" smtClean="0"/>
              <a:t>за</a:t>
            </a:r>
            <a:r>
              <a:rPr lang="en-US" dirty="0" smtClean="0"/>
              <a:t> </a:t>
            </a:r>
            <a:r>
              <a:rPr lang="bg-BG" dirty="0" smtClean="0"/>
              <a:t>визуализиране </a:t>
            </a:r>
            <a:r>
              <a:rPr lang="bg-BG" dirty="0"/>
              <a:t>на информацията на екрана и за взаимодействие с приложението чрез мишка, клавиатура или други средства за въвеждане на данни, например гласови команди</a:t>
            </a:r>
            <a:r>
              <a:rPr lang="bg-BG" dirty="0" smtClean="0"/>
              <a:t>.</a:t>
            </a:r>
            <a:r>
              <a:rPr lang="bg-BG" dirty="0"/>
              <a:t> </a:t>
            </a:r>
            <a:endParaRPr lang="en-US" dirty="0"/>
          </a:p>
          <a:p>
            <a:r>
              <a:rPr lang="en-US" dirty="0"/>
              <a:t>Label </a:t>
            </a:r>
            <a:r>
              <a:rPr lang="en-US" dirty="0" smtClean="0"/>
              <a:t> </a:t>
            </a:r>
            <a:r>
              <a:rPr lang="en-US" dirty="0"/>
              <a:t>- </a:t>
            </a:r>
            <a:r>
              <a:rPr lang="bg-BG" dirty="0"/>
              <a:t>Етикет</a:t>
            </a:r>
            <a:endParaRPr lang="en-US" dirty="0"/>
          </a:p>
          <a:p>
            <a:r>
              <a:rPr lang="en-US" dirty="0"/>
              <a:t>Text Box </a:t>
            </a:r>
            <a:r>
              <a:rPr lang="en-US" dirty="0" smtClean="0"/>
              <a:t> </a:t>
            </a:r>
            <a:r>
              <a:rPr lang="en-US" dirty="0"/>
              <a:t>- </a:t>
            </a:r>
          </a:p>
          <a:p>
            <a:r>
              <a:rPr lang="en-US" dirty="0"/>
              <a:t>Button - </a:t>
            </a:r>
          </a:p>
          <a:p>
            <a:r>
              <a:rPr lang="en-US" dirty="0"/>
              <a:t>Check Box - </a:t>
            </a:r>
          </a:p>
          <a:p>
            <a:r>
              <a:rPr lang="en-US" dirty="0"/>
              <a:t>Combo box (</a:t>
            </a:r>
            <a:r>
              <a:rPr lang="bg-BG" dirty="0"/>
              <a:t>комбинация от текстова кутия и списъчна кутия</a:t>
            </a:r>
            <a:r>
              <a:rPr lang="en-US" dirty="0"/>
              <a:t>) - </a:t>
            </a:r>
          </a:p>
          <a:p>
            <a:r>
              <a:rPr lang="en-US" dirty="0"/>
              <a:t>List </a:t>
            </a:r>
            <a:r>
              <a:rPr lang="en-US" dirty="0" smtClean="0"/>
              <a:t>Box</a:t>
            </a:r>
            <a:endParaRPr lang="en-US" dirty="0"/>
          </a:p>
          <a:p>
            <a:r>
              <a:rPr lang="en-US" dirty="0"/>
              <a:t>Panel </a:t>
            </a:r>
            <a:r>
              <a:rPr lang="bg-BG" dirty="0" smtClean="0"/>
              <a:t> </a:t>
            </a:r>
            <a:endParaRPr lang="en-US" dirty="0"/>
          </a:p>
          <a:p>
            <a:r>
              <a:rPr lang="en-US" dirty="0"/>
              <a:t>Radio Button - </a:t>
            </a:r>
          </a:p>
          <a:p>
            <a:r>
              <a:rPr lang="en-US" dirty="0"/>
              <a:t>…</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525</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Windows - приложения</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cp:revision>
  <dcterms:created xsi:type="dcterms:W3CDTF">2014-10-28T06:39:29Z</dcterms:created>
  <dcterms:modified xsi:type="dcterms:W3CDTF">2014-10-28T07:32:19Z</dcterms:modified>
</cp:coreProperties>
</file>