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820B86-BF73-4A48-9512-116F35DF3AB7}">
          <p14:sldIdLst>
            <p14:sldId id="256"/>
            <p14:sldId id="257"/>
            <p14:sldId id="258"/>
          </p14:sldIdLst>
        </p14:section>
        <p14:section name="Untitled Section" id="{5660F31D-F155-485A-AA54-DD363A7746D5}">
          <p14:sldIdLst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4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4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51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166E0-35D8-42BD-B86D-A87BE266D5ED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AC499-E282-4123-9DAD-94F8363BC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17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32656"/>
            <a:ext cx="7772400" cy="722511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Двоични дървета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284984"/>
            <a:ext cx="7776864" cy="3024336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tx1"/>
                </a:solidFill>
              </a:rPr>
              <a:t>Видове дървета:</a:t>
            </a:r>
          </a:p>
          <a:p>
            <a:pPr marL="457200" indent="-457200" algn="l">
              <a:buFontTx/>
              <a:buChar char="-"/>
            </a:pPr>
            <a:r>
              <a:rPr lang="bg-BG" dirty="0" smtClean="0">
                <a:solidFill>
                  <a:schemeClr val="tx1"/>
                </a:solidFill>
              </a:rPr>
              <a:t>Двоични</a:t>
            </a:r>
          </a:p>
          <a:p>
            <a:pPr marL="457200" indent="-457200" algn="l">
              <a:buFontTx/>
              <a:buChar char="-"/>
            </a:pPr>
            <a:r>
              <a:rPr lang="bg-BG" dirty="0" smtClean="0">
                <a:solidFill>
                  <a:schemeClr val="tx1"/>
                </a:solidFill>
              </a:rPr>
              <a:t>Подредени</a:t>
            </a:r>
          </a:p>
          <a:p>
            <a:pPr algn="l"/>
            <a:r>
              <a:rPr lang="bg-BG" dirty="0" smtClean="0">
                <a:solidFill>
                  <a:schemeClr val="tx1"/>
                </a:solidFill>
              </a:rPr>
              <a:t>Характеристики: йерархични структури, рекурсивни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067944" y="1556792"/>
            <a:ext cx="93610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Връх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H="1">
            <a:off x="3563888" y="2232881"/>
            <a:ext cx="641145" cy="908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5"/>
          </p:cNvCxnSpPr>
          <p:nvPr/>
        </p:nvCxnSpPr>
        <p:spPr>
          <a:xfrm>
            <a:off x="4866959" y="2232881"/>
            <a:ext cx="569137" cy="9080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495967" y="269992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Ляв клон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59718" y="2716617"/>
            <a:ext cx="1306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Десен клон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16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Понятия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bg-BG" dirty="0" smtClean="0"/>
              <a:t>Корен</a:t>
            </a:r>
          </a:p>
          <a:p>
            <a:r>
              <a:rPr lang="bg-BG" dirty="0" smtClean="0"/>
              <a:t>Връх</a:t>
            </a:r>
          </a:p>
          <a:p>
            <a:r>
              <a:rPr lang="bg-BG" dirty="0" smtClean="0"/>
              <a:t>Листа</a:t>
            </a:r>
          </a:p>
          <a:p>
            <a:r>
              <a:rPr lang="bg-BG" dirty="0" smtClean="0"/>
              <a:t>Дълбочина</a:t>
            </a:r>
          </a:p>
          <a:p>
            <a:r>
              <a:rPr lang="bg-BG" dirty="0" smtClean="0"/>
              <a:t>Балансираност</a:t>
            </a:r>
          </a:p>
          <a:p>
            <a:r>
              <a:rPr lang="bg-BG" dirty="0" smtClean="0"/>
              <a:t>Път</a:t>
            </a:r>
            <a:endParaRPr lang="en-US" dirty="0" smtClean="0"/>
          </a:p>
          <a:p>
            <a:r>
              <a:rPr lang="bg-BG" dirty="0" smtClean="0"/>
              <a:t>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27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Обхождане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InOrder</a:t>
            </a:r>
            <a:r>
              <a:rPr lang="bg-BG" dirty="0" smtClean="0"/>
              <a:t> - ЛКД</a:t>
            </a:r>
            <a:endParaRPr lang="en-US" dirty="0" smtClean="0"/>
          </a:p>
          <a:p>
            <a:r>
              <a:rPr lang="en-US" dirty="0" err="1" smtClean="0"/>
              <a:t>PostOrder</a:t>
            </a:r>
            <a:r>
              <a:rPr lang="bg-BG" dirty="0" smtClean="0"/>
              <a:t> - ЛДК</a:t>
            </a:r>
            <a:endParaRPr lang="en-US" dirty="0" smtClean="0"/>
          </a:p>
          <a:p>
            <a:r>
              <a:rPr lang="en-US" dirty="0" err="1" smtClean="0"/>
              <a:t>PreOrder</a:t>
            </a:r>
            <a:r>
              <a:rPr lang="bg-BG" dirty="0" smtClean="0"/>
              <a:t> - КЛД</a:t>
            </a:r>
          </a:p>
          <a:p>
            <a:endParaRPr lang="bg-BG" dirty="0"/>
          </a:p>
          <a:p>
            <a:pPr marL="0" indent="0">
              <a:buNone/>
            </a:pPr>
            <a:r>
              <a:rPr lang="bg-BG" dirty="0" smtClean="0"/>
              <a:t>Приложения:</a:t>
            </a:r>
          </a:p>
          <a:p>
            <a:pPr marL="0" indent="0">
              <a:buNone/>
            </a:pPr>
            <a:r>
              <a:rPr lang="bg-BG" dirty="0" smtClean="0"/>
              <a:t>-Търсене</a:t>
            </a:r>
          </a:p>
          <a:p>
            <a:pPr marL="0" indent="0">
              <a:buNone/>
            </a:pPr>
            <a:r>
              <a:rPr lang="bg-BG" dirty="0" smtClean="0"/>
              <a:t>-Сортиране</a:t>
            </a:r>
          </a:p>
          <a:p>
            <a:pPr marL="0" indent="0">
              <a:buNone/>
            </a:pPr>
            <a:r>
              <a:rPr lang="bg-BG" dirty="0" smtClean="0"/>
              <a:t>-Файлова структура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6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Графи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Върхове</a:t>
            </a:r>
          </a:p>
          <a:p>
            <a:r>
              <a:rPr lang="bg-BG" dirty="0" smtClean="0"/>
              <a:t>Ребра</a:t>
            </a:r>
          </a:p>
          <a:p>
            <a:r>
              <a:rPr lang="bg-BG" dirty="0" smtClean="0"/>
              <a:t>Примка</a:t>
            </a:r>
          </a:p>
          <a:p>
            <a:r>
              <a:rPr lang="bg-BG" dirty="0" smtClean="0"/>
              <a:t>Път</a:t>
            </a:r>
          </a:p>
          <a:p>
            <a:r>
              <a:rPr lang="bg-BG" dirty="0" smtClean="0"/>
              <a:t>Тегло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r>
              <a:rPr lang="bg-BG" dirty="0" smtClean="0"/>
              <a:t>Видове според вида на връзките:</a:t>
            </a:r>
          </a:p>
          <a:p>
            <a:pPr>
              <a:buFontTx/>
              <a:buChar char="-"/>
            </a:pPr>
            <a:r>
              <a:rPr lang="bg-BG" dirty="0" smtClean="0"/>
              <a:t>Ориентиран</a:t>
            </a:r>
          </a:p>
          <a:p>
            <a:pPr>
              <a:buFontTx/>
              <a:buChar char="-"/>
            </a:pPr>
            <a:r>
              <a:rPr lang="bg-BG" dirty="0" smtClean="0"/>
              <a:t>Неориентиран</a:t>
            </a:r>
          </a:p>
          <a:p>
            <a:pPr>
              <a:buFontTx/>
              <a:buChar char="-"/>
            </a:pPr>
            <a:r>
              <a:rPr lang="bg-BG" dirty="0" smtClean="0"/>
              <a:t>Свързан или несвързан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bg-BG" dirty="0" smtClean="0"/>
              <a:t>Приложения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Търсене на път между два върха</a:t>
            </a:r>
          </a:p>
          <a:p>
            <a:r>
              <a:rPr lang="bg-BG" dirty="0" smtClean="0"/>
              <a:t>Търсене на най-кратък път – транспортна задача</a:t>
            </a:r>
          </a:p>
          <a:p>
            <a:r>
              <a:rPr lang="bg-BG" dirty="0" smtClean="0"/>
              <a:t>Определяне на ниво на свързаност – компютърни мрежи</a:t>
            </a:r>
          </a:p>
          <a:p>
            <a:r>
              <a:rPr lang="bg-BG" dirty="0" smtClean="0"/>
              <a:t>Определяне на капацитет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70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Обхождане на граф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В широчина – от текущия връх към всички свързани с него</a:t>
            </a:r>
          </a:p>
          <a:p>
            <a:r>
              <a:rPr lang="bg-BG" smtClean="0"/>
              <a:t>В дълбочина – от текущия връх, по една от връзките към свързаните последователно върхове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9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116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Двоични дървета</vt:lpstr>
      <vt:lpstr>Понятия</vt:lpstr>
      <vt:lpstr>Обхождане</vt:lpstr>
      <vt:lpstr>Графи</vt:lpstr>
      <vt:lpstr>Приложения</vt:lpstr>
      <vt:lpstr>Обхождане на граф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Двоични дървета</dc:title>
  <dc:creator>CTOEB</dc:creator>
  <cp:lastModifiedBy>CTOEB</cp:lastModifiedBy>
  <cp:revision>3</cp:revision>
  <dcterms:created xsi:type="dcterms:W3CDTF">2014-12-02T07:01:11Z</dcterms:created>
  <dcterms:modified xsi:type="dcterms:W3CDTF">2014-12-02T07:23:01Z</dcterms:modified>
</cp:coreProperties>
</file>