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D289-B864-416D-BB1A-15240ACF045B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DDCC-4BFA-4EBC-9DA0-11F6432AAA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D289-B864-416D-BB1A-15240ACF045B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DDCC-4BFA-4EBC-9DA0-11F6432AAA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D289-B864-416D-BB1A-15240ACF045B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DDCC-4BFA-4EBC-9DA0-11F6432AAA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D289-B864-416D-BB1A-15240ACF045B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DDCC-4BFA-4EBC-9DA0-11F6432AAA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D289-B864-416D-BB1A-15240ACF045B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DDCC-4BFA-4EBC-9DA0-11F6432AAA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D289-B864-416D-BB1A-15240ACF045B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DDCC-4BFA-4EBC-9DA0-11F6432AAA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D289-B864-416D-BB1A-15240ACF045B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DDCC-4BFA-4EBC-9DA0-11F6432AAA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D289-B864-416D-BB1A-15240ACF045B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DDCC-4BFA-4EBC-9DA0-11F6432AAA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D289-B864-416D-BB1A-15240ACF045B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DDCC-4BFA-4EBC-9DA0-11F6432AAA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D289-B864-416D-BB1A-15240ACF045B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DDCC-4BFA-4EBC-9DA0-11F6432AAA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D289-B864-416D-BB1A-15240ACF045B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DDDCC-4BFA-4EBC-9DA0-11F6432AAAC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0D289-B864-416D-BB1A-15240ACF045B}" type="datetimeFigureOut">
              <a:rPr lang="en-US" smtClean="0"/>
              <a:pPr/>
              <a:t>11/4/2014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DDDCC-4BFA-4EBC-9DA0-11F6432AAA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85729"/>
            <a:ext cx="7772400" cy="100013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bg-BG" dirty="0" smtClean="0"/>
              <a:t>Файлова организация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1500174"/>
            <a:ext cx="8286808" cy="535782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 smtClean="0">
                <a:solidFill>
                  <a:schemeClr val="tx1"/>
                </a:solidFill>
              </a:rPr>
              <a:t>	</a:t>
            </a:r>
            <a:r>
              <a:rPr lang="bg-BG" b="1" dirty="0" smtClean="0">
                <a:solidFill>
                  <a:schemeClr val="tx1"/>
                </a:solidFill>
              </a:rPr>
              <a:t>Файлът </a:t>
            </a:r>
            <a:r>
              <a:rPr lang="bg-BG" b="1" dirty="0">
                <a:solidFill>
                  <a:schemeClr val="tx1"/>
                </a:solidFill>
              </a:rPr>
              <a:t>е линейна структура от данни с променлив брой елементи, които се съхраняват на външен носител. По своите характеристики се доближава до структурата от данни масив. 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endParaRPr lang="en-US" b="1" dirty="0" smtClean="0">
              <a:solidFill>
                <a:schemeClr val="tx1"/>
              </a:solidFill>
            </a:endParaRPr>
          </a:p>
          <a:p>
            <a:pPr algn="just"/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bg-BG" b="1" dirty="0" smtClean="0">
                <a:solidFill>
                  <a:schemeClr val="tx1"/>
                </a:solidFill>
              </a:rPr>
              <a:t>Обикновено </a:t>
            </a:r>
            <a:r>
              <a:rPr lang="bg-BG" b="1" dirty="0">
                <a:solidFill>
                  <a:schemeClr val="tx1"/>
                </a:solidFill>
              </a:rPr>
              <a:t>елементите на файла са от един тип - байтове, символи, съвкупност от скаларни типове данни, стрингове и обекти. Прието е те да се наричат записи</a:t>
            </a:r>
            <a:r>
              <a:rPr lang="bg-BG" b="1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bg-BG" b="1" dirty="0">
                <a:solidFill>
                  <a:schemeClr val="tx1"/>
                </a:solidFill>
              </a:rPr>
              <a:t>	 Характерно за файловете е, че те могат само да се разширяват с добавяне на елемент в техния край. Файлът се идентифицира уникално по своето име и местоположение на външното запомнящо устройство. </a:t>
            </a:r>
            <a:r>
              <a:rPr lang="bg-BG" b="1" dirty="0" smtClean="0">
                <a:solidFill>
                  <a:schemeClr val="tx1"/>
                </a:solidFill>
              </a:rPr>
              <a:t>	Достъпът </a:t>
            </a:r>
            <a:r>
              <a:rPr lang="bg-BG" b="1" dirty="0">
                <a:solidFill>
                  <a:schemeClr val="tx1"/>
                </a:solidFill>
              </a:rPr>
              <a:t>до него от програмите се извършва чрез файлова променлива, която се свързва с името на файла</a:t>
            </a:r>
            <a:r>
              <a:rPr lang="bg-BG" b="1" dirty="0" smtClean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bg-BG" dirty="0" smtClean="0"/>
              <a:t>Пример за запис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bg-BG" dirty="0" err="1" smtClean="0"/>
              <a:t>FileStream</a:t>
            </a:r>
            <a:r>
              <a:rPr lang="bg-BG" dirty="0" smtClean="0"/>
              <a:t> </a:t>
            </a:r>
            <a:r>
              <a:rPr lang="en-US" dirty="0" smtClean="0"/>
              <a:t>f=new </a:t>
            </a:r>
            <a:r>
              <a:rPr lang="bg-BG" dirty="0" err="1" smtClean="0"/>
              <a:t>FileStream</a:t>
            </a:r>
            <a:r>
              <a:rPr lang="bg-BG" dirty="0" smtClean="0"/>
              <a:t>(</a:t>
            </a:r>
            <a:r>
              <a:rPr lang="en-US" dirty="0" smtClean="0"/>
              <a:t>“Opit.dat”</a:t>
            </a:r>
            <a:r>
              <a:rPr lang="bg-BG" dirty="0" smtClean="0"/>
              <a:t>, </a:t>
            </a:r>
            <a:r>
              <a:rPr lang="bg-BG" dirty="0" err="1" smtClean="0"/>
              <a:t>FileMode</a:t>
            </a:r>
            <a:r>
              <a:rPr lang="bg-BG" dirty="0" smtClean="0"/>
              <a:t>.</a:t>
            </a:r>
            <a:r>
              <a:rPr lang="bg-BG" dirty="0" err="1" smtClean="0"/>
              <a:t>OpenОrCreate</a:t>
            </a:r>
            <a:r>
              <a:rPr lang="bg-BG" dirty="0" smtClean="0"/>
              <a:t>, </a:t>
            </a:r>
            <a:r>
              <a:rPr lang="bg-BG" dirty="0" err="1" smtClean="0"/>
              <a:t>FileAccess</a:t>
            </a:r>
            <a:r>
              <a:rPr lang="bg-BG" dirty="0" smtClean="0"/>
              <a:t>.</a:t>
            </a:r>
            <a:r>
              <a:rPr lang="bg-BG" dirty="0" err="1" smtClean="0"/>
              <a:t>Write</a:t>
            </a:r>
            <a:r>
              <a:rPr lang="bg-BG" dirty="0" smtClean="0"/>
              <a:t>);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BinaryWriter</a:t>
            </a:r>
            <a:r>
              <a:rPr lang="en-US" dirty="0" smtClean="0"/>
              <a:t> </a:t>
            </a:r>
            <a:r>
              <a:rPr lang="en-US" dirty="0" err="1" smtClean="0"/>
              <a:t>bw</a:t>
            </a:r>
            <a:r>
              <a:rPr lang="en-US" dirty="0" smtClean="0"/>
              <a:t>=new </a:t>
            </a:r>
            <a:r>
              <a:rPr lang="en-US" dirty="0" err="1" smtClean="0"/>
              <a:t>BinaryWriter</a:t>
            </a:r>
            <a:r>
              <a:rPr lang="en-US" dirty="0" smtClean="0"/>
              <a:t>(f);</a:t>
            </a:r>
          </a:p>
          <a:p>
            <a:pPr>
              <a:buNone/>
            </a:pPr>
            <a:r>
              <a:rPr lang="en-US" dirty="0" smtClean="0"/>
              <a:t>String s=“Ivan”;</a:t>
            </a:r>
          </a:p>
          <a:p>
            <a:pPr>
              <a:buNone/>
            </a:pPr>
            <a:r>
              <a:rPr lang="en-US" dirty="0" err="1"/>
              <a:t>b</a:t>
            </a:r>
            <a:r>
              <a:rPr lang="en-US" dirty="0" err="1" smtClean="0"/>
              <a:t>w.write</a:t>
            </a:r>
            <a:r>
              <a:rPr lang="en-US" dirty="0" smtClean="0"/>
              <a:t>(s);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a=7089;</a:t>
            </a:r>
          </a:p>
          <a:p>
            <a:pPr>
              <a:buNone/>
            </a:pPr>
            <a:r>
              <a:rPr lang="en-US" dirty="0" err="1" smtClean="0"/>
              <a:t>bw.write</a:t>
            </a:r>
            <a:r>
              <a:rPr lang="en-US" dirty="0" smtClean="0"/>
              <a:t>(a);</a:t>
            </a:r>
          </a:p>
          <a:p>
            <a:pPr>
              <a:buNone/>
            </a:pPr>
            <a:r>
              <a:rPr lang="en-US" dirty="0"/>
              <a:t>s</a:t>
            </a:r>
            <a:r>
              <a:rPr lang="en-US" dirty="0" smtClean="0"/>
              <a:t>=“Maria”;</a:t>
            </a:r>
          </a:p>
          <a:p>
            <a:pPr>
              <a:buNone/>
            </a:pPr>
            <a:r>
              <a:rPr lang="en-US" dirty="0"/>
              <a:t>a</a:t>
            </a:r>
            <a:r>
              <a:rPr lang="en-US" dirty="0" smtClean="0"/>
              <a:t>=7090;</a:t>
            </a:r>
          </a:p>
          <a:p>
            <a:pPr>
              <a:buNone/>
            </a:pPr>
            <a:r>
              <a:rPr lang="en-US" dirty="0" err="1" smtClean="0"/>
              <a:t>bw.write</a:t>
            </a:r>
            <a:r>
              <a:rPr lang="en-US" dirty="0" smtClean="0"/>
              <a:t>(s);</a:t>
            </a:r>
          </a:p>
          <a:p>
            <a:pPr>
              <a:buNone/>
            </a:pPr>
            <a:r>
              <a:rPr lang="en-US" dirty="0" err="1" smtClean="0"/>
              <a:t>bw.write</a:t>
            </a:r>
            <a:r>
              <a:rPr lang="en-US" dirty="0" smtClean="0"/>
              <a:t>(a);</a:t>
            </a:r>
            <a:endParaRPr lang="en-US" dirty="0"/>
          </a:p>
          <a:p>
            <a:pPr>
              <a:buNone/>
            </a:pPr>
            <a:r>
              <a:rPr lang="en-US" dirty="0" err="1" smtClean="0"/>
              <a:t>f.Close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endParaRPr lang="en-US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bg-BG" dirty="0" smtClean="0"/>
              <a:t>Пример за четене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bg-BG" dirty="0" err="1" smtClean="0"/>
              <a:t>FileStream</a:t>
            </a:r>
            <a:r>
              <a:rPr lang="bg-BG" dirty="0" smtClean="0"/>
              <a:t> </a:t>
            </a:r>
            <a:r>
              <a:rPr lang="en-US" dirty="0" smtClean="0"/>
              <a:t>f=new </a:t>
            </a:r>
            <a:r>
              <a:rPr lang="bg-BG" dirty="0" err="1" smtClean="0"/>
              <a:t>FileStream</a:t>
            </a:r>
            <a:r>
              <a:rPr lang="bg-BG" dirty="0" smtClean="0"/>
              <a:t>(</a:t>
            </a:r>
            <a:r>
              <a:rPr lang="en-US" dirty="0" smtClean="0"/>
              <a:t>“Opit.dat”</a:t>
            </a:r>
            <a:r>
              <a:rPr lang="bg-BG" dirty="0" smtClean="0"/>
              <a:t>, </a:t>
            </a:r>
            <a:r>
              <a:rPr lang="bg-BG" dirty="0" err="1" smtClean="0"/>
              <a:t>FileMode</a:t>
            </a:r>
            <a:r>
              <a:rPr lang="bg-BG" dirty="0" smtClean="0"/>
              <a:t>.</a:t>
            </a:r>
            <a:r>
              <a:rPr lang="bg-BG" dirty="0" err="1" smtClean="0"/>
              <a:t>Open</a:t>
            </a:r>
            <a:r>
              <a:rPr lang="bg-BG" dirty="0" smtClean="0"/>
              <a:t>, </a:t>
            </a:r>
            <a:r>
              <a:rPr lang="bg-BG" dirty="0" err="1" smtClean="0"/>
              <a:t>FileAccess</a:t>
            </a:r>
            <a:r>
              <a:rPr lang="bg-BG" dirty="0" smtClean="0"/>
              <a:t>.</a:t>
            </a:r>
            <a:r>
              <a:rPr lang="en-US" dirty="0" smtClean="0"/>
              <a:t>Read</a:t>
            </a:r>
            <a:r>
              <a:rPr lang="bg-BG" dirty="0" smtClean="0"/>
              <a:t>);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BinaryReader</a:t>
            </a:r>
            <a:r>
              <a:rPr lang="en-US" dirty="0" smtClean="0"/>
              <a:t> rd=new </a:t>
            </a:r>
            <a:r>
              <a:rPr lang="en-US" dirty="0" err="1" smtClean="0"/>
              <a:t>BinaryReader</a:t>
            </a:r>
            <a:r>
              <a:rPr lang="en-US" dirty="0" smtClean="0"/>
              <a:t>(f);</a:t>
            </a:r>
          </a:p>
          <a:p>
            <a:pPr>
              <a:buNone/>
            </a:pPr>
            <a:r>
              <a:rPr lang="en-US" dirty="0" smtClean="0"/>
              <a:t>While ( </a:t>
            </a:r>
            <a:r>
              <a:rPr lang="en-US" dirty="0" err="1" smtClean="0"/>
              <a:t>f.Position</a:t>
            </a:r>
            <a:r>
              <a:rPr lang="en-US" dirty="0" smtClean="0"/>
              <a:t>&lt;</a:t>
            </a:r>
            <a:r>
              <a:rPr lang="en-US" dirty="0" err="1" smtClean="0"/>
              <a:t>f.Length</a:t>
            </a:r>
            <a:r>
              <a:rPr lang="en-US" dirty="0" smtClean="0"/>
              <a:t> 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String s=</a:t>
            </a:r>
            <a:r>
              <a:rPr lang="en-US" dirty="0" err="1" smtClean="0"/>
              <a:t>rd.ReadString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n=rd.ReadInt32();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(“</a:t>
            </a:r>
            <a:r>
              <a:rPr lang="bg-BG" dirty="0" smtClean="0"/>
              <a:t>Име – </a:t>
            </a:r>
            <a:r>
              <a:rPr lang="en-US" dirty="0" smtClean="0"/>
              <a:t>{0} </a:t>
            </a:r>
            <a:r>
              <a:rPr lang="bg-BG" dirty="0" smtClean="0"/>
              <a:t>Номер=</a:t>
            </a:r>
            <a:r>
              <a:rPr lang="en-US" dirty="0" smtClean="0"/>
              <a:t>{1}”</a:t>
            </a:r>
            <a:r>
              <a:rPr lang="bg-BG" dirty="0" smtClean="0"/>
              <a:t>, </a:t>
            </a:r>
            <a:r>
              <a:rPr lang="en-US" dirty="0" err="1" smtClean="0"/>
              <a:t>s,n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 err="1" smtClean="0"/>
              <a:t>f.Close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bg-BG" dirty="0" smtClean="0"/>
              <a:t>Видове файлове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bg-BG" b="1" dirty="0" smtClean="0">
                <a:solidFill>
                  <a:schemeClr val="tx1"/>
                </a:solidFill>
              </a:rPr>
              <a:t>Достъпът до елементите на файла може да бъде последователен или директен.</a:t>
            </a:r>
          </a:p>
          <a:p>
            <a:r>
              <a:rPr lang="bg-BG" b="1" dirty="0" smtClean="0"/>
              <a:t>Според вида на данните съхранявани във файла: двоични и текстови.</a:t>
            </a:r>
          </a:p>
          <a:p>
            <a:r>
              <a:rPr lang="bg-BG" b="1" dirty="0" smtClean="0">
                <a:solidFill>
                  <a:schemeClr val="tx1"/>
                </a:solidFill>
              </a:rPr>
              <a:t>Според достъпа до данните във файла:</a:t>
            </a:r>
          </a:p>
          <a:p>
            <a:pPr>
              <a:buNone/>
            </a:pPr>
            <a:r>
              <a:rPr lang="bg-BG" b="1" dirty="0"/>
              <a:t>	</a:t>
            </a:r>
            <a:r>
              <a:rPr lang="bg-BG" b="1" dirty="0" smtClean="0"/>
              <a:t>за четене, за запис или за четене и запис.</a:t>
            </a:r>
            <a:endParaRPr lang="bg-BG" b="1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bg-BG" dirty="0" smtClean="0"/>
              <a:t>Технология за работа с файлове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arenR"/>
            </a:pPr>
            <a:r>
              <a:rPr lang="bg-BG" dirty="0" smtClean="0"/>
              <a:t>Отваряне на файл.</a:t>
            </a:r>
          </a:p>
          <a:p>
            <a:pPr marL="514350" indent="-514350">
              <a:buNone/>
            </a:pPr>
            <a:r>
              <a:rPr lang="bg-BG" dirty="0" smtClean="0"/>
              <a:t>	Асоцииране на файлова променлива с име на файл, определяне на режима на работа или създаване на файл.</a:t>
            </a:r>
          </a:p>
          <a:p>
            <a:pPr marL="514350" indent="-514350">
              <a:buNone/>
            </a:pPr>
            <a:r>
              <a:rPr lang="bg-BG" dirty="0" smtClean="0"/>
              <a:t>2) Обработка на файл.</a:t>
            </a:r>
          </a:p>
          <a:p>
            <a:pPr marL="514350" indent="-514350">
              <a:buNone/>
            </a:pPr>
            <a:r>
              <a:rPr lang="bg-BG" dirty="0" smtClean="0"/>
              <a:t>	Четене, Запис, Позициониране</a:t>
            </a:r>
          </a:p>
          <a:p>
            <a:pPr marL="514350" indent="-514350">
              <a:buNone/>
            </a:pPr>
            <a:r>
              <a:rPr lang="bg-BG" dirty="0" smtClean="0"/>
              <a:t>3) Затваряне на файл.</a:t>
            </a:r>
          </a:p>
          <a:p>
            <a:pPr marL="514350" indent="-514350">
              <a:buNone/>
            </a:pPr>
            <a:r>
              <a:rPr lang="bg-BG" dirty="0" smtClean="0"/>
              <a:t>	При </a:t>
            </a:r>
            <a:r>
              <a:rPr lang="bg-BG" dirty="0"/>
              <a:t>затварянето на файла се освобождават системните ресурси свързани с него за да може те да се използват с други файлове.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bg-BG" dirty="0" smtClean="0"/>
              <a:t>Потоци от данни (</a:t>
            </a:r>
            <a:r>
              <a:rPr lang="en-US" dirty="0" smtClean="0"/>
              <a:t>stream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bg-BG" dirty="0" smtClean="0"/>
              <a:t>Потока от данни е последователност от информация (числа, стрингове, байтове и т.н.), която се подава или получава от определено входно или изходно устройство.</a:t>
            </a:r>
          </a:p>
          <a:p>
            <a:pPr algn="just"/>
            <a:r>
              <a:rPr lang="bg-BG" dirty="0" smtClean="0"/>
              <a:t>Характеристика на потока е еднаквия начин на запис и четене на данните от определено устройство.</a:t>
            </a:r>
          </a:p>
          <a:p>
            <a:pPr algn="just"/>
            <a:r>
              <a:rPr lang="bg-BG" dirty="0"/>
              <a:t>Всички общи свойства за различните видове потоци от данни са обобщени в абстрактният клас </a:t>
            </a:r>
            <a:r>
              <a:rPr lang="en-US" dirty="0"/>
              <a:t>stream</a:t>
            </a:r>
            <a:r>
              <a:rPr lang="bg-BG" dirty="0"/>
              <a:t>. Той е насочен към работа с последователност от байтове като се абстрахира от вида на използваното устройство.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System.IO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 smtClean="0"/>
              <a:t>Основна библиотека съдържаща класове за обработка на файлове и потоци.</a:t>
            </a:r>
          </a:p>
          <a:p>
            <a:r>
              <a:rPr lang="bg-BG" dirty="0" smtClean="0"/>
              <a:t>За използване на библиотеката, тя трябва да се включи в текущия модул:</a:t>
            </a:r>
          </a:p>
          <a:p>
            <a:pPr>
              <a:buNone/>
            </a:pPr>
            <a:r>
              <a:rPr lang="bg-BG" dirty="0"/>
              <a:t>	</a:t>
            </a:r>
            <a:r>
              <a:rPr lang="en-US" dirty="0" smtClean="0"/>
              <a:t>using System.IO;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bg-BG" dirty="0" smtClean="0"/>
              <a:t>В противен случай се извежда синтактична грешка за всички оператори за обработка на файлове.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bg-BG" dirty="0" smtClean="0"/>
              <a:t>Текстови файлове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dirty="0" smtClean="0"/>
              <a:t>Основни класове </a:t>
            </a:r>
            <a:r>
              <a:rPr lang="en-US" dirty="0" err="1" smtClean="0"/>
              <a:t>StreamReader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dirty="0" err="1" smtClean="0"/>
              <a:t>StreamWriter</a:t>
            </a:r>
            <a:r>
              <a:rPr lang="en-US" dirty="0" smtClean="0"/>
              <a:t>.</a:t>
            </a:r>
          </a:p>
          <a:p>
            <a:pPr algn="just"/>
            <a:r>
              <a:rPr lang="bg-BG" dirty="0" smtClean="0"/>
              <a:t>Текстовите файлове са от тип последователен достъп, с различна големина на записите.</a:t>
            </a:r>
          </a:p>
          <a:p>
            <a:pPr algn="just"/>
            <a:r>
              <a:rPr lang="bg-BG" dirty="0" smtClean="0"/>
              <a:t>Основни методи: </a:t>
            </a:r>
            <a:r>
              <a:rPr lang="en-US" dirty="0" err="1" smtClean="0"/>
              <a:t>ReadLine</a:t>
            </a:r>
            <a:r>
              <a:rPr lang="en-US" dirty="0" smtClean="0"/>
              <a:t>, </a:t>
            </a:r>
            <a:r>
              <a:rPr lang="en-US" dirty="0" err="1" smtClean="0"/>
              <a:t>WriteLine</a:t>
            </a:r>
            <a:r>
              <a:rPr lang="en-US" dirty="0" smtClean="0"/>
              <a:t>, Close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bg-BG" dirty="0" smtClean="0"/>
              <a:t>Пример: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String pat=“Test.txt”;</a:t>
            </a:r>
          </a:p>
          <a:p>
            <a:pPr>
              <a:buNone/>
            </a:pPr>
            <a:r>
              <a:rPr lang="en-US" dirty="0" err="1" smtClean="0"/>
              <a:t>StreamReader</a:t>
            </a:r>
            <a:r>
              <a:rPr lang="en-US" dirty="0" smtClean="0"/>
              <a:t> p=new </a:t>
            </a:r>
            <a:r>
              <a:rPr lang="en-US" dirty="0" err="1" smtClean="0"/>
              <a:t>StreamReader</a:t>
            </a:r>
            <a:r>
              <a:rPr lang="en-US" dirty="0" smtClean="0"/>
              <a:t>(pat);</a:t>
            </a:r>
          </a:p>
          <a:p>
            <a:pPr>
              <a:buNone/>
            </a:pPr>
            <a:r>
              <a:rPr lang="en-US" dirty="0" smtClean="0"/>
              <a:t>String line;</a:t>
            </a:r>
          </a:p>
          <a:p>
            <a:pPr>
              <a:buNone/>
            </a:pPr>
            <a:r>
              <a:rPr lang="bg-BG" dirty="0" err="1"/>
              <a:t>while</a:t>
            </a:r>
            <a:r>
              <a:rPr lang="bg-BG" dirty="0"/>
              <a:t>((</a:t>
            </a:r>
            <a:r>
              <a:rPr lang="bg-BG" dirty="0" err="1"/>
              <a:t>line</a:t>
            </a:r>
            <a:r>
              <a:rPr lang="bg-BG" dirty="0"/>
              <a:t> = </a:t>
            </a:r>
            <a:r>
              <a:rPr lang="en-US" dirty="0" smtClean="0"/>
              <a:t>p</a:t>
            </a:r>
            <a:r>
              <a:rPr lang="bg-BG" dirty="0" smtClean="0"/>
              <a:t>.</a:t>
            </a:r>
            <a:r>
              <a:rPr lang="bg-BG" dirty="0" err="1" smtClean="0"/>
              <a:t>ReadLine</a:t>
            </a:r>
            <a:r>
              <a:rPr lang="bg-BG" dirty="0"/>
              <a:t>()) != </a:t>
            </a:r>
            <a:r>
              <a:rPr lang="bg-BG" dirty="0" err="1"/>
              <a:t>null</a:t>
            </a:r>
            <a:r>
              <a:rPr lang="bg-BG" dirty="0"/>
              <a:t>)</a:t>
            </a:r>
            <a:endParaRPr lang="en-US" dirty="0"/>
          </a:p>
          <a:p>
            <a:pPr>
              <a:buNone/>
            </a:pPr>
            <a:r>
              <a:rPr lang="en-US" dirty="0"/>
              <a:t>{</a:t>
            </a:r>
          </a:p>
          <a:p>
            <a:pPr>
              <a:buNone/>
            </a:pPr>
            <a:r>
              <a:rPr lang="bg-BG" dirty="0" err="1"/>
              <a:t>Console</a:t>
            </a:r>
            <a:r>
              <a:rPr lang="bg-BG" dirty="0"/>
              <a:t>.</a:t>
            </a:r>
            <a:r>
              <a:rPr lang="bg-BG" dirty="0" err="1"/>
              <a:t>Writeline</a:t>
            </a:r>
            <a:r>
              <a:rPr lang="bg-BG" dirty="0"/>
              <a:t>(</a:t>
            </a:r>
            <a:r>
              <a:rPr lang="bg-BG" dirty="0" err="1"/>
              <a:t>line</a:t>
            </a:r>
            <a:r>
              <a:rPr lang="bg-BG" dirty="0"/>
              <a:t>);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r>
              <a:rPr lang="en-US" dirty="0" err="1" smtClean="0"/>
              <a:t>p.Close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bg-BG" dirty="0" smtClean="0"/>
              <a:t>Пример за писане във файл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String pat=“Test.txt”;</a:t>
            </a:r>
          </a:p>
          <a:p>
            <a:pPr>
              <a:buNone/>
            </a:pPr>
            <a:r>
              <a:rPr lang="en-US" dirty="0" err="1" smtClean="0"/>
              <a:t>StreamWriter</a:t>
            </a:r>
            <a:r>
              <a:rPr lang="en-US" dirty="0" smtClean="0"/>
              <a:t> p=new </a:t>
            </a:r>
            <a:r>
              <a:rPr lang="en-US" dirty="0" err="1" smtClean="0"/>
              <a:t>StreamWriter</a:t>
            </a:r>
            <a:r>
              <a:rPr lang="en-US" dirty="0" smtClean="0"/>
              <a:t>(pat);</a:t>
            </a:r>
          </a:p>
          <a:p>
            <a:pPr>
              <a:buNone/>
            </a:pPr>
            <a:r>
              <a:rPr lang="en-US" dirty="0" smtClean="0"/>
              <a:t>String line;</a:t>
            </a:r>
          </a:p>
          <a:p>
            <a:pPr>
              <a:buNone/>
            </a:pPr>
            <a:r>
              <a:rPr lang="en-US" dirty="0" err="1" smtClean="0"/>
              <a:t>p.Write</a:t>
            </a:r>
            <a:r>
              <a:rPr lang="en-US" dirty="0" smtClean="0"/>
              <a:t>(“Hello”);</a:t>
            </a:r>
          </a:p>
          <a:p>
            <a:pPr>
              <a:buNone/>
            </a:pPr>
            <a:r>
              <a:rPr lang="en-US" dirty="0" err="1" smtClean="0"/>
              <a:t>p.WriteLine</a:t>
            </a:r>
            <a:r>
              <a:rPr lang="en-US" dirty="0" smtClean="0"/>
              <a:t>(“ text:”);</a:t>
            </a:r>
            <a:endParaRPr lang="en-US" dirty="0"/>
          </a:p>
          <a:p>
            <a:pPr>
              <a:buNone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=1;i&lt;=10;i++)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p.WriteLine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+” Red”);</a:t>
            </a:r>
          </a:p>
          <a:p>
            <a:pPr>
              <a:buNone/>
            </a:pPr>
            <a:r>
              <a:rPr lang="en-US" dirty="0" err="1" smtClean="0"/>
              <a:t>p.Close</a:t>
            </a:r>
            <a:r>
              <a:rPr lang="en-US" dirty="0" smtClean="0"/>
              <a:t>();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bg-BG" dirty="0" smtClean="0"/>
              <a:t>Двоични файлове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Клас за работа с двоични файлове:</a:t>
            </a:r>
          </a:p>
          <a:p>
            <a:pPr>
              <a:buNone/>
            </a:pPr>
            <a:r>
              <a:rPr lang="bg-BG" dirty="0"/>
              <a:t>	</a:t>
            </a:r>
            <a:r>
              <a:rPr lang="en-US" dirty="0" err="1" smtClean="0"/>
              <a:t>FileStream</a:t>
            </a:r>
            <a:endParaRPr lang="en-US" dirty="0" smtClean="0"/>
          </a:p>
          <a:p>
            <a:pPr>
              <a:buNone/>
            </a:pPr>
            <a:r>
              <a:rPr lang="bg-BG" dirty="0" err="1"/>
              <a:t>FileStream</a:t>
            </a:r>
            <a:r>
              <a:rPr lang="bg-BG" dirty="0"/>
              <a:t>(</a:t>
            </a:r>
            <a:r>
              <a:rPr lang="bg-BG" dirty="0" err="1"/>
              <a:t>filePath</a:t>
            </a:r>
            <a:r>
              <a:rPr lang="bg-BG" dirty="0"/>
              <a:t>, </a:t>
            </a:r>
            <a:r>
              <a:rPr lang="bg-BG" dirty="0" err="1"/>
              <a:t>FileMode</a:t>
            </a:r>
            <a:r>
              <a:rPr lang="bg-BG" dirty="0"/>
              <a:t>.</a:t>
            </a:r>
            <a:r>
              <a:rPr lang="bg-BG" dirty="0" err="1"/>
              <a:t>OpenОrCreate</a:t>
            </a:r>
            <a:r>
              <a:rPr lang="bg-BG" dirty="0"/>
              <a:t>, </a:t>
            </a:r>
            <a:r>
              <a:rPr lang="bg-BG" dirty="0" err="1"/>
              <a:t>FileAccess</a:t>
            </a:r>
            <a:r>
              <a:rPr lang="bg-BG" dirty="0"/>
              <a:t>.</a:t>
            </a:r>
            <a:r>
              <a:rPr lang="bg-BG" dirty="0" err="1"/>
              <a:t>ReadWrite</a:t>
            </a:r>
            <a:r>
              <a:rPr lang="bg-BG" dirty="0" smtClean="0"/>
              <a:t>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Position, Length, Seek, Close</a:t>
            </a:r>
            <a:endParaRPr lang="en-US" dirty="0"/>
          </a:p>
          <a:p>
            <a:pPr>
              <a:buNone/>
            </a:pPr>
            <a:endParaRPr lang="bg-BG" dirty="0" smtClean="0"/>
          </a:p>
          <a:p>
            <a:r>
              <a:rPr lang="bg-BG" dirty="0" smtClean="0"/>
              <a:t>Четци и писци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BinaryReader</a:t>
            </a:r>
            <a:r>
              <a:rPr lang="en-US" dirty="0" smtClean="0"/>
              <a:t> :</a:t>
            </a:r>
          </a:p>
          <a:p>
            <a:pPr>
              <a:buNone/>
            </a:pPr>
            <a:r>
              <a:rPr lang="en-US" dirty="0" err="1" smtClean="0"/>
              <a:t>ReadString</a:t>
            </a:r>
            <a:r>
              <a:rPr lang="en-US" dirty="0" smtClean="0"/>
              <a:t>, ReadInt32, </a:t>
            </a:r>
            <a:r>
              <a:rPr lang="en-US" dirty="0" err="1" smtClean="0"/>
              <a:t>ReadDouble</a:t>
            </a:r>
            <a:r>
              <a:rPr lang="en-US" dirty="0" smtClean="0"/>
              <a:t>, ….</a:t>
            </a:r>
          </a:p>
          <a:p>
            <a:pPr>
              <a:buNone/>
            </a:pPr>
            <a:r>
              <a:rPr lang="en-US" dirty="0" err="1" smtClean="0"/>
              <a:t>BinaryWriter</a:t>
            </a:r>
            <a:r>
              <a:rPr lang="en-US" dirty="0" smtClean="0"/>
              <a:t> - Write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345</Words>
  <Application>Microsoft Office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Файлова организация</vt:lpstr>
      <vt:lpstr>Видове файлове</vt:lpstr>
      <vt:lpstr>Технология за работа с файлове</vt:lpstr>
      <vt:lpstr>Потоци от данни (stream)</vt:lpstr>
      <vt:lpstr>System.IO</vt:lpstr>
      <vt:lpstr>Текстови файлове</vt:lpstr>
      <vt:lpstr>Пример:</vt:lpstr>
      <vt:lpstr>Пример за писане във файл</vt:lpstr>
      <vt:lpstr>Двоични файлове</vt:lpstr>
      <vt:lpstr>Пример за запис </vt:lpstr>
      <vt:lpstr>Пример за четене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Файлова организация</dc:title>
  <dc:creator>User</dc:creator>
  <cp:lastModifiedBy>User</cp:lastModifiedBy>
  <cp:revision>12</cp:revision>
  <dcterms:created xsi:type="dcterms:W3CDTF">2014-11-04T06:39:00Z</dcterms:created>
  <dcterms:modified xsi:type="dcterms:W3CDTF">2014-11-04T08:20:39Z</dcterms:modified>
</cp:coreProperties>
</file>