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34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9F663-5982-49C2-B1BE-B0EB97AEB29F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C6495-2B19-47E2-98CB-6A62538BB7D2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C6495-2B19-47E2-98CB-6A62538BB7D2}" type="slidenum">
              <a:rPr lang="bg-BG" smtClean="0"/>
              <a:pPr/>
              <a:t>5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B0B7-7BF8-404E-B367-016EB4E98467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6764-8881-4A37-AA4C-0AE1F53CBF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B0B7-7BF8-404E-B367-016EB4E98467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6764-8881-4A37-AA4C-0AE1F53CBF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B0B7-7BF8-404E-B367-016EB4E98467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6764-8881-4A37-AA4C-0AE1F53CBF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B0B7-7BF8-404E-B367-016EB4E98467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6764-8881-4A37-AA4C-0AE1F53CBF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B0B7-7BF8-404E-B367-016EB4E98467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6764-8881-4A37-AA4C-0AE1F53CBF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B0B7-7BF8-404E-B367-016EB4E98467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6764-8881-4A37-AA4C-0AE1F53CBF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B0B7-7BF8-404E-B367-016EB4E98467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6764-8881-4A37-AA4C-0AE1F53CBF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B0B7-7BF8-404E-B367-016EB4E98467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6764-8881-4A37-AA4C-0AE1F53CBF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B0B7-7BF8-404E-B367-016EB4E98467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6764-8881-4A37-AA4C-0AE1F53CBF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B0B7-7BF8-404E-B367-016EB4E98467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6764-8881-4A37-AA4C-0AE1F53CBF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B0B7-7BF8-404E-B367-016EB4E98467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26764-8881-4A37-AA4C-0AE1F53CBF85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1B0B7-7BF8-404E-B367-016EB4E98467}" type="datetimeFigureOut">
              <a:rPr lang="bg-BG" smtClean="0"/>
              <a:pPr/>
              <a:t>28.10.2014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26764-8881-4A37-AA4C-0AE1F53CBF85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869947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Стрингове (низове)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10" y="3357562"/>
            <a:ext cx="7572428" cy="285752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bg-BG" dirty="0" smtClean="0"/>
              <a:t>Разглеждаме го като масив от символи</a:t>
            </a:r>
          </a:p>
          <a:p>
            <a:pPr algn="l">
              <a:buFontTx/>
              <a:buChar char="-"/>
            </a:pPr>
            <a:r>
              <a:rPr lang="bg-BG" dirty="0" smtClean="0"/>
              <a:t>Специфични операции с низове</a:t>
            </a:r>
          </a:p>
          <a:p>
            <a:pPr algn="l">
              <a:buFontTx/>
              <a:buChar char="-"/>
            </a:pPr>
            <a:r>
              <a:rPr lang="bg-BG" dirty="0" smtClean="0"/>
              <a:t>Сравняване и търсене</a:t>
            </a:r>
          </a:p>
          <a:p>
            <a:pPr algn="l">
              <a:buFontTx/>
              <a:buChar char="-"/>
            </a:pPr>
            <a:r>
              <a:rPr lang="bg-BG" dirty="0" smtClean="0"/>
              <a:t>Манипулиране на низ</a:t>
            </a:r>
          </a:p>
          <a:p>
            <a:pPr algn="l">
              <a:buFontTx/>
              <a:buChar char="-"/>
            </a:pP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2071678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28596" y="1142984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String  </a:t>
            </a:r>
            <a:r>
              <a:rPr lang="en-US" sz="2400" dirty="0" err="1" smtClean="0"/>
              <a:t>str</a:t>
            </a:r>
            <a:r>
              <a:rPr lang="en-US" sz="2400" dirty="0" smtClean="0"/>
              <a:t>=“HELLO NIZ!”;</a:t>
            </a:r>
          </a:p>
          <a:p>
            <a:r>
              <a:rPr lang="en-US" sz="2400" dirty="0" smtClean="0"/>
              <a:t>Char[]  </a:t>
            </a:r>
            <a:r>
              <a:rPr lang="en-US" sz="2400" dirty="0" err="1" smtClean="0"/>
              <a:t>ch</a:t>
            </a:r>
            <a:r>
              <a:rPr lang="en-US" sz="2400" dirty="0" smtClean="0"/>
              <a:t>={‘H’, ’E’, ’L’, ’L’, ’O’, ’ ‘, ’N’, ’I’, ’Z’, ’!’};	</a:t>
            </a:r>
            <a:endParaRPr lang="bg-BG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14348" y="214290"/>
            <a:ext cx="7772400" cy="8699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Стрингове – Масив от символи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00166" y="2071678"/>
          <a:ext cx="6096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8596" y="1142984"/>
            <a:ext cx="7929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String  </a:t>
            </a:r>
            <a:r>
              <a:rPr lang="en-US" sz="2400" b="1" dirty="0" err="1"/>
              <a:t>S</a:t>
            </a:r>
            <a:r>
              <a:rPr lang="en-US" sz="2400" b="1" dirty="0" err="1" smtClean="0"/>
              <a:t>tr</a:t>
            </a:r>
            <a:r>
              <a:rPr lang="en-US" sz="2400" b="1" dirty="0" smtClean="0"/>
              <a:t>=“HELLO NIZ!”;</a:t>
            </a:r>
          </a:p>
          <a:p>
            <a:r>
              <a:rPr lang="en-US" sz="2400" b="1" dirty="0" smtClean="0"/>
              <a:t>Char[]  </a:t>
            </a:r>
            <a:r>
              <a:rPr lang="en-US" sz="2400" b="1" dirty="0"/>
              <a:t>C</a:t>
            </a:r>
            <a:r>
              <a:rPr lang="en-US" sz="2400" b="1" dirty="0" smtClean="0"/>
              <a:t>h={‘H’, ’E’, ’L’, ’L’, ’O’, ’ ‘, ’N’, ’I’, ’Z’, ’!’};	</a:t>
            </a:r>
            <a:endParaRPr lang="bg-BG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2928934"/>
            <a:ext cx="8643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Str</a:t>
            </a:r>
            <a:r>
              <a:rPr lang="en-US" sz="2400" b="1" dirty="0" smtClean="0"/>
              <a:t>[8] ---&gt; ‘Z’    	Ch[8] ---&gt;’Z’</a:t>
            </a:r>
          </a:p>
          <a:p>
            <a:r>
              <a:rPr lang="en-US" sz="2400" b="1" dirty="0" err="1" smtClean="0"/>
              <a:t>Str.Length</a:t>
            </a:r>
            <a:r>
              <a:rPr lang="en-US" sz="2400" b="1" dirty="0" smtClean="0"/>
              <a:t> ---&gt; 10   	</a:t>
            </a:r>
            <a:r>
              <a:rPr lang="en-US" sz="2400" b="1" dirty="0" err="1" smtClean="0"/>
              <a:t>Ch.Length</a:t>
            </a:r>
            <a:r>
              <a:rPr lang="en-US" sz="2400" b="1" dirty="0" smtClean="0"/>
              <a:t> ---&gt;10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910" y="3857629"/>
            <a:ext cx="685804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b="1" dirty="0" smtClean="0">
                <a:solidFill>
                  <a:schemeClr val="tx2"/>
                </a:solidFill>
              </a:rPr>
              <a:t>Конкатенация (свързване на низове)</a:t>
            </a:r>
          </a:p>
          <a:p>
            <a:r>
              <a:rPr lang="en-US" sz="2000" b="1" dirty="0" smtClean="0"/>
              <a:t>String  a=“Hello”;		String  a=“Hello”;		</a:t>
            </a:r>
          </a:p>
          <a:p>
            <a:r>
              <a:rPr lang="en-US" sz="2000" b="1" dirty="0" smtClean="0"/>
              <a:t>String  b=“World”;	String  b=“World”;</a:t>
            </a:r>
          </a:p>
          <a:p>
            <a:r>
              <a:rPr lang="en-US" sz="2000" b="1" dirty="0" smtClean="0"/>
              <a:t>String c=</a:t>
            </a:r>
            <a:r>
              <a:rPr lang="en-US" sz="2000" b="1" dirty="0" err="1" smtClean="0"/>
              <a:t>a+b</a:t>
            </a:r>
            <a:r>
              <a:rPr lang="en-US" sz="2000" b="1" dirty="0" smtClean="0"/>
              <a:t>;		 String c=</a:t>
            </a:r>
            <a:r>
              <a:rPr lang="en-US" sz="2000" b="1" dirty="0" err="1" smtClean="0"/>
              <a:t>string.Concat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a,b</a:t>
            </a:r>
            <a:r>
              <a:rPr lang="en-US" sz="2000" b="1" dirty="0" smtClean="0"/>
              <a:t>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c-&gt; “</a:t>
            </a:r>
            <a:r>
              <a:rPr lang="en-US" sz="2000" b="1" dirty="0" err="1" smtClean="0"/>
              <a:t>HelloWorld</a:t>
            </a:r>
            <a:r>
              <a:rPr lang="en-US" sz="2000" b="1" dirty="0" smtClean="0"/>
              <a:t>”</a:t>
            </a:r>
          </a:p>
          <a:p>
            <a:r>
              <a:rPr lang="en-US" sz="2000" b="1" dirty="0" smtClean="0"/>
              <a:t>		a-&gt; “Hello”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b-&gt;”World”</a:t>
            </a:r>
            <a:endParaRPr lang="bg-BG" sz="2000" b="1" dirty="0"/>
          </a:p>
          <a:p>
            <a:endParaRPr lang="bg-BG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Сравняване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String a=“Hello”, b=“Hello!”;</a:t>
            </a:r>
          </a:p>
          <a:p>
            <a:pPr>
              <a:buNone/>
            </a:pPr>
            <a:r>
              <a:rPr lang="en-US" sz="2800" dirty="0" err="1" smtClean="0"/>
              <a:t>Console.WriteLine</a:t>
            </a:r>
            <a:r>
              <a:rPr lang="en-US" sz="2800" dirty="0" smtClean="0"/>
              <a:t>(a==b);    			-&gt;False</a:t>
            </a:r>
          </a:p>
          <a:p>
            <a:pPr>
              <a:buNone/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a.Equals</a:t>
            </a:r>
            <a:r>
              <a:rPr lang="en-US" sz="2800" dirty="0"/>
              <a:t>(b</a:t>
            </a:r>
            <a:r>
              <a:rPr lang="en-US" sz="2800" dirty="0" smtClean="0"/>
              <a:t>));			-&gt; False</a:t>
            </a:r>
          </a:p>
          <a:p>
            <a:pPr>
              <a:buNone/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a.CompareTo</a:t>
            </a:r>
            <a:r>
              <a:rPr lang="en-US" sz="2800" dirty="0"/>
              <a:t>(b</a:t>
            </a:r>
            <a:r>
              <a:rPr lang="en-US" sz="2800" dirty="0" smtClean="0"/>
              <a:t>));		-&gt; -1</a:t>
            </a:r>
          </a:p>
          <a:p>
            <a:pPr>
              <a:buNone/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string.Compare</a:t>
            </a:r>
            <a:r>
              <a:rPr lang="en-US" sz="2800" dirty="0"/>
              <a:t>(</a:t>
            </a:r>
            <a:r>
              <a:rPr lang="en-US" sz="2800" dirty="0" err="1"/>
              <a:t>a,b,true</a:t>
            </a:r>
            <a:r>
              <a:rPr lang="en-US" sz="2800" dirty="0" smtClean="0"/>
              <a:t>)); -&gt;-1</a:t>
            </a:r>
          </a:p>
          <a:p>
            <a:pPr>
              <a:buNone/>
            </a:pPr>
            <a:r>
              <a:rPr lang="en-US" sz="2800" dirty="0" err="1"/>
              <a:t>Console.WriteLine</a:t>
            </a:r>
            <a:r>
              <a:rPr lang="en-US" sz="2800" dirty="0"/>
              <a:t>(</a:t>
            </a:r>
            <a:r>
              <a:rPr lang="en-US" sz="2800" dirty="0" err="1"/>
              <a:t>a.Contains</a:t>
            </a:r>
            <a:r>
              <a:rPr lang="en-US" sz="2800" dirty="0"/>
              <a:t>(b</a:t>
            </a:r>
            <a:r>
              <a:rPr lang="en-US" sz="2800" dirty="0" smtClean="0"/>
              <a:t>));		-&gt; False</a:t>
            </a:r>
            <a:endParaRPr lang="en-US" sz="2800" dirty="0"/>
          </a:p>
          <a:p>
            <a:pPr>
              <a:buNone/>
            </a:pPr>
            <a:r>
              <a:rPr lang="en-US" sz="2800" dirty="0" err="1" smtClean="0"/>
              <a:t>Console.WriteLine</a:t>
            </a:r>
            <a:r>
              <a:rPr lang="en-US" sz="2800" dirty="0" smtClean="0"/>
              <a:t>(</a:t>
            </a:r>
            <a:r>
              <a:rPr lang="en-US" sz="2800" dirty="0" err="1" smtClean="0"/>
              <a:t>b.Contains</a:t>
            </a:r>
            <a:r>
              <a:rPr lang="en-US" sz="2800" dirty="0" smtClean="0"/>
              <a:t>(a));		-&gt; True</a:t>
            </a:r>
            <a:endParaRPr lang="bg-BG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Примери: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String s=“Hello”;</a:t>
            </a:r>
          </a:p>
          <a:p>
            <a:pPr>
              <a:buNone/>
            </a:pPr>
            <a:r>
              <a:rPr lang="en-US" sz="2400" dirty="0" smtClean="0"/>
              <a:t>String t=“”;</a:t>
            </a:r>
          </a:p>
          <a:p>
            <a:pPr>
              <a:buNone/>
            </a:pPr>
            <a:r>
              <a:rPr lang="en-US" sz="2400" dirty="0" smtClean="0"/>
              <a:t>For(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=0;i&lt;</a:t>
            </a:r>
            <a:r>
              <a:rPr lang="en-US" sz="2400" dirty="0" err="1" smtClean="0"/>
              <a:t>s.Length;i</a:t>
            </a:r>
            <a:r>
              <a:rPr lang="en-US" sz="2400" dirty="0" smtClean="0"/>
              <a:t>++)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t=s[</a:t>
            </a:r>
            <a:r>
              <a:rPr lang="en-US" sz="2400" dirty="0" err="1" smtClean="0"/>
              <a:t>i</a:t>
            </a:r>
            <a:r>
              <a:rPr lang="en-US" sz="2400" dirty="0" smtClean="0"/>
              <a:t>]+t;</a:t>
            </a:r>
          </a:p>
          <a:p>
            <a:pPr>
              <a:buNone/>
            </a:pPr>
            <a:r>
              <a:rPr lang="en-US" sz="2400" dirty="0" err="1" smtClean="0"/>
              <a:t>ConsoleWriteLine</a:t>
            </a:r>
            <a:r>
              <a:rPr lang="en-US" sz="2400" dirty="0" smtClean="0"/>
              <a:t>(t);		-&gt;”</a:t>
            </a:r>
            <a:r>
              <a:rPr lang="en-US" sz="2400" dirty="0" err="1" smtClean="0"/>
              <a:t>olleH</a:t>
            </a:r>
            <a:r>
              <a:rPr lang="en-US" sz="2400" dirty="0" smtClean="0"/>
              <a:t>”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String q=“4567asd433qwe”, m=“”;</a:t>
            </a:r>
          </a:p>
          <a:p>
            <a:pPr>
              <a:buNone/>
            </a:pPr>
            <a:r>
              <a:rPr lang="en-US" sz="2400" dirty="0" err="1" smtClean="0"/>
              <a:t>Foreach</a:t>
            </a:r>
            <a:r>
              <a:rPr lang="en-US" sz="2400" dirty="0" smtClean="0"/>
              <a:t>( </a:t>
            </a:r>
            <a:r>
              <a:rPr lang="en-US" sz="2400" smtClean="0"/>
              <a:t>char </a:t>
            </a:r>
            <a:r>
              <a:rPr lang="en-US" sz="2400" smtClean="0"/>
              <a:t>c </a:t>
            </a:r>
            <a:r>
              <a:rPr lang="en-US" sz="2400" dirty="0" smtClean="0"/>
              <a:t>in q )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if( c&gt;=‘0’ &amp;&amp; c&lt;=‘9’) m=</a:t>
            </a:r>
            <a:r>
              <a:rPr lang="en-US" sz="2400" dirty="0" err="1" smtClean="0"/>
              <a:t>m+c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err="1" smtClean="0"/>
              <a:t>Console.WriteLine</a:t>
            </a:r>
            <a:r>
              <a:rPr lang="en-US" sz="2400" dirty="0" smtClean="0"/>
              <a:t>(m);	-&gt; “4567433”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bg-BG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Търсене в низ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bg-BG" sz="2400" dirty="0" smtClean="0"/>
              <a:t>Малки и големи букви:</a:t>
            </a:r>
          </a:p>
          <a:p>
            <a:pPr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/>
              <a:t>malki</a:t>
            </a:r>
            <a:r>
              <a:rPr lang="en-US" sz="2400" dirty="0" smtClean="0"/>
              <a:t>=</a:t>
            </a:r>
            <a:r>
              <a:rPr lang="en-US" sz="2400" dirty="0" err="1" smtClean="0"/>
              <a:t>a.ToLower</a:t>
            </a:r>
            <a:r>
              <a:rPr lang="en-US" sz="2400" dirty="0" smtClean="0"/>
              <a:t>(); -&gt;”hello </a:t>
            </a:r>
            <a:r>
              <a:rPr lang="en-US" sz="2400" dirty="0" err="1" smtClean="0"/>
              <a:t>niz</a:t>
            </a:r>
            <a:r>
              <a:rPr lang="en-US" sz="2400" dirty="0" smtClean="0"/>
              <a:t>!”;</a:t>
            </a:r>
          </a:p>
          <a:p>
            <a:pPr>
              <a:buNone/>
            </a:pPr>
            <a:r>
              <a:rPr lang="en-US" sz="2400" dirty="0" smtClean="0"/>
              <a:t>String </a:t>
            </a:r>
            <a:r>
              <a:rPr lang="en-US" sz="2400" dirty="0" err="1" smtClean="0"/>
              <a:t>golemi</a:t>
            </a:r>
            <a:r>
              <a:rPr lang="en-US" sz="2400" dirty="0" smtClean="0"/>
              <a:t>=</a:t>
            </a:r>
            <a:r>
              <a:rPr lang="en-US" sz="2400" dirty="0" err="1" smtClean="0"/>
              <a:t>a.ToUpper</a:t>
            </a:r>
            <a:r>
              <a:rPr lang="en-US" sz="2400" dirty="0" smtClean="0"/>
              <a:t>(); -&gt;”HELLO NIZ!”;</a:t>
            </a:r>
          </a:p>
          <a:p>
            <a:pPr>
              <a:buNone/>
            </a:pPr>
            <a:r>
              <a:rPr lang="en-US" sz="2400" dirty="0" err="1"/>
              <a:t>Console.WriteLine</a:t>
            </a:r>
            <a:r>
              <a:rPr lang="en-US" sz="2400" dirty="0"/>
              <a:t>(</a:t>
            </a:r>
            <a:r>
              <a:rPr lang="en-US" sz="2400" dirty="0" err="1"/>
              <a:t>a.Contains</a:t>
            </a:r>
            <a:r>
              <a:rPr lang="en-US" sz="2400" dirty="0" smtClean="0"/>
              <a:t>(“ell”)); 		-&gt;True</a:t>
            </a:r>
          </a:p>
          <a:p>
            <a:pPr>
              <a:buNone/>
            </a:pPr>
            <a:r>
              <a:rPr lang="en-US" sz="2400" dirty="0" err="1" smtClean="0"/>
              <a:t>Console.WriteLine</a:t>
            </a:r>
            <a:r>
              <a:rPr lang="en-US" sz="2400" dirty="0" smtClean="0"/>
              <a:t>(</a:t>
            </a:r>
            <a:r>
              <a:rPr lang="en-US" sz="2400" dirty="0" err="1" smtClean="0"/>
              <a:t>a.StartsWith</a:t>
            </a:r>
            <a:r>
              <a:rPr lang="en-US" sz="2400" dirty="0" smtClean="0"/>
              <a:t>(“He”));		-&gt;True</a:t>
            </a:r>
          </a:p>
          <a:p>
            <a:pPr>
              <a:buNone/>
            </a:pPr>
            <a:r>
              <a:rPr lang="en-US" sz="2400" dirty="0" err="1" smtClean="0"/>
              <a:t>Console.WriteLine</a:t>
            </a:r>
            <a:r>
              <a:rPr lang="en-US" sz="2400" dirty="0" smtClean="0"/>
              <a:t>(</a:t>
            </a:r>
            <a:r>
              <a:rPr lang="en-US" sz="2400" dirty="0" err="1" smtClean="0"/>
              <a:t>a.Endswith</a:t>
            </a:r>
            <a:r>
              <a:rPr lang="en-US" sz="2400" dirty="0" smtClean="0"/>
              <a:t>(“</a:t>
            </a:r>
            <a:r>
              <a:rPr lang="en-US" sz="2400" dirty="0" err="1" smtClean="0"/>
              <a:t>Niz</a:t>
            </a:r>
            <a:r>
              <a:rPr lang="en-US" sz="2400" dirty="0" smtClean="0"/>
              <a:t>”));		-&gt; False</a:t>
            </a:r>
          </a:p>
          <a:p>
            <a:pPr>
              <a:buNone/>
            </a:pPr>
            <a:r>
              <a:rPr lang="en-US" sz="2400" dirty="0" err="1" smtClean="0"/>
              <a:t>Console.WriteLine</a:t>
            </a:r>
            <a:r>
              <a:rPr lang="en-US" sz="2400" dirty="0" smtClean="0"/>
              <a:t>(</a:t>
            </a:r>
            <a:r>
              <a:rPr lang="en-US" sz="2400" dirty="0" err="1" smtClean="0"/>
              <a:t>a.IndexOf</a:t>
            </a:r>
            <a:r>
              <a:rPr lang="en-US" sz="2400" dirty="0" smtClean="0"/>
              <a:t>(“lo”));			-&gt; 3</a:t>
            </a:r>
          </a:p>
          <a:p>
            <a:pPr>
              <a:buNone/>
            </a:pPr>
            <a:r>
              <a:rPr lang="en-US" sz="2400" dirty="0" err="1" smtClean="0"/>
              <a:t>Console.WriteLine</a:t>
            </a:r>
            <a:r>
              <a:rPr lang="en-US" sz="2400" dirty="0" smtClean="0"/>
              <a:t>(</a:t>
            </a:r>
            <a:r>
              <a:rPr lang="en-US" sz="2400" dirty="0" err="1" smtClean="0"/>
              <a:t>a.IndexOf</a:t>
            </a:r>
            <a:r>
              <a:rPr lang="en-US" sz="2400" dirty="0" smtClean="0"/>
              <a:t>(“</a:t>
            </a:r>
            <a:r>
              <a:rPr lang="en-US" sz="2400" dirty="0" err="1" smtClean="0"/>
              <a:t>lol</a:t>
            </a:r>
            <a:r>
              <a:rPr lang="en-US" sz="2400" dirty="0" smtClean="0"/>
              <a:t>”));			-&gt; -1</a:t>
            </a:r>
          </a:p>
          <a:p>
            <a:pPr>
              <a:buNone/>
            </a:pPr>
            <a:endParaRPr lang="bg-BG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928926" y="1071546"/>
          <a:ext cx="57388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881"/>
                <a:gridCol w="573881"/>
                <a:gridCol w="573881"/>
                <a:gridCol w="573881"/>
                <a:gridCol w="573881"/>
                <a:gridCol w="573881"/>
                <a:gridCol w="573881"/>
                <a:gridCol w="573881"/>
                <a:gridCol w="573881"/>
                <a:gridCol w="573881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0034" y="1214422"/>
            <a:ext cx="2444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String a=“Hello </a:t>
            </a:r>
            <a:r>
              <a:rPr lang="en-US" sz="2000" b="1" dirty="0" err="1" smtClean="0"/>
              <a:t>Niz</a:t>
            </a:r>
            <a:r>
              <a:rPr lang="en-US" sz="2000" b="1" dirty="0" smtClean="0"/>
              <a:t>!”;</a:t>
            </a:r>
            <a:endParaRPr lang="bg-BG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String b=</a:t>
            </a:r>
            <a:r>
              <a:rPr lang="en-US" dirty="0" err="1" smtClean="0"/>
              <a:t>a.Substring</a:t>
            </a:r>
            <a:r>
              <a:rPr lang="en-US" dirty="0" smtClean="0"/>
              <a:t>(1,4);	b-&gt; “ELLO”</a:t>
            </a:r>
          </a:p>
          <a:p>
            <a:pPr>
              <a:buNone/>
            </a:pPr>
            <a:r>
              <a:rPr lang="en-US" dirty="0" smtClean="0"/>
              <a:t>String d=</a:t>
            </a:r>
            <a:r>
              <a:rPr lang="en-US" dirty="0" err="1" smtClean="0"/>
              <a:t>a.Insert</a:t>
            </a:r>
            <a:r>
              <a:rPr lang="en-US" dirty="0" smtClean="0"/>
              <a:t>(6,”MY”);	d-&gt;”HELLO MYNIZ!”</a:t>
            </a:r>
          </a:p>
          <a:p>
            <a:pPr>
              <a:buNone/>
            </a:pPr>
            <a:r>
              <a:rPr lang="en-US" dirty="0" smtClean="0"/>
              <a:t>String e=</a:t>
            </a:r>
            <a:r>
              <a:rPr lang="en-US" dirty="0" err="1" smtClean="0"/>
              <a:t>a.Remove</a:t>
            </a:r>
            <a:r>
              <a:rPr lang="en-US" dirty="0" smtClean="0"/>
              <a:t>(2,4); 	e-&gt;”HENIZ!”</a:t>
            </a:r>
          </a:p>
          <a:p>
            <a:pPr>
              <a:buNone/>
            </a:pPr>
            <a:r>
              <a:rPr lang="en-US" dirty="0" smtClean="0"/>
              <a:t>String f=</a:t>
            </a:r>
            <a:r>
              <a:rPr lang="en-US" dirty="0" err="1" smtClean="0"/>
              <a:t>a.Replace</a:t>
            </a:r>
            <a:r>
              <a:rPr lang="en-US" dirty="0" smtClean="0"/>
              <a:t>(“LLO”,”AD”);	f-&gt;”HEAD NIZ!”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string z = "Hello my world!";</a:t>
            </a:r>
          </a:p>
          <a:p>
            <a:pPr>
              <a:buNone/>
            </a:pPr>
            <a:r>
              <a:rPr lang="en-US" dirty="0" smtClean="0"/>
              <a:t>string</a:t>
            </a:r>
            <a:r>
              <a:rPr lang="en-US" dirty="0"/>
              <a:t>[] words = </a:t>
            </a:r>
            <a:r>
              <a:rPr lang="en-US" dirty="0" err="1"/>
              <a:t>z.Split</a:t>
            </a:r>
            <a:r>
              <a:rPr lang="en-US" dirty="0"/>
              <a:t>(' </a:t>
            </a:r>
            <a:r>
              <a:rPr lang="en-US" dirty="0" smtClean="0"/>
              <a:t>');</a:t>
            </a:r>
          </a:p>
          <a:p>
            <a:pPr>
              <a:buNone/>
            </a:pPr>
            <a:r>
              <a:rPr lang="en-US" dirty="0" err="1" smtClean="0"/>
              <a:t>foreach</a:t>
            </a:r>
            <a:r>
              <a:rPr lang="en-US" dirty="0" smtClean="0"/>
              <a:t>(string </a:t>
            </a:r>
            <a:r>
              <a:rPr lang="en-US" dirty="0"/>
              <a:t>p in </a:t>
            </a:r>
            <a:r>
              <a:rPr lang="en-US" dirty="0" smtClean="0"/>
              <a:t>words)   </a:t>
            </a:r>
            <a:r>
              <a:rPr lang="en-US" dirty="0" err="1" smtClean="0"/>
              <a:t>Console.WriteLine</a:t>
            </a:r>
            <a:r>
              <a:rPr lang="en-US" dirty="0" smtClean="0"/>
              <a:t>(p);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Hello</a:t>
            </a:r>
          </a:p>
          <a:p>
            <a:pPr>
              <a:buNone/>
            </a:pPr>
            <a:r>
              <a:rPr lang="en-US" dirty="0" smtClean="0"/>
              <a:t>my</a:t>
            </a:r>
          </a:p>
          <a:p>
            <a:pPr>
              <a:buNone/>
            </a:pPr>
            <a:r>
              <a:rPr lang="en-US" dirty="0" smtClean="0"/>
              <a:t>world!</a:t>
            </a:r>
            <a:endParaRPr lang="bg-BG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Други функции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928926" y="1071546"/>
          <a:ext cx="573881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881"/>
                <a:gridCol w="573881"/>
                <a:gridCol w="573881"/>
                <a:gridCol w="573881"/>
                <a:gridCol w="573881"/>
                <a:gridCol w="573881"/>
                <a:gridCol w="573881"/>
                <a:gridCol w="573881"/>
                <a:gridCol w="573881"/>
                <a:gridCol w="573881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</a:t>
                      </a:r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5720" y="1214422"/>
            <a:ext cx="2589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String a=“HELLO NIZ!”;</a:t>
            </a:r>
            <a:endParaRPr lang="bg-BG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247</Words>
  <Application>Microsoft Office PowerPoint</Application>
  <PresentationFormat>On-screen Show (4:3)</PresentationFormat>
  <Paragraphs>140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Стрингове (низове)</vt:lpstr>
      <vt:lpstr>Slide 2</vt:lpstr>
      <vt:lpstr>Сравняване</vt:lpstr>
      <vt:lpstr>Примери:</vt:lpstr>
      <vt:lpstr>Търсене в низ</vt:lpstr>
      <vt:lpstr>Други функции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Стрингове (низове)</dc:title>
  <dc:creator>CTOEB</dc:creator>
  <cp:lastModifiedBy>User</cp:lastModifiedBy>
  <cp:revision>17</cp:revision>
  <dcterms:created xsi:type="dcterms:W3CDTF">2014-10-20T08:35:16Z</dcterms:created>
  <dcterms:modified xsi:type="dcterms:W3CDTF">2014-10-28T07:34:27Z</dcterms:modified>
</cp:coreProperties>
</file>