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C5245-DF8F-40D3-B972-3A76639DAA5E}" type="datetimeFigureOut">
              <a:rPr lang="bg-BG" smtClean="0"/>
              <a:pPr/>
              <a:t>1.10.2015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52978-7D92-4B82-A2B4-F961AEA384F4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14290"/>
            <a:ext cx="7772400" cy="727071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Оператор </a:t>
            </a:r>
            <a:r>
              <a:rPr lang="en-US" dirty="0" smtClean="0"/>
              <a:t>switch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071546"/>
            <a:ext cx="6400800" cy="45672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bg-BG" b="1" dirty="0" smtClean="0">
                <a:solidFill>
                  <a:schemeClr val="tx1"/>
                </a:solidFill>
              </a:rPr>
              <a:t>Общ синтаксис на оператора:</a:t>
            </a:r>
          </a:p>
          <a:p>
            <a:endParaRPr lang="bg-BG" b="1" dirty="0">
              <a:solidFill>
                <a:schemeClr val="tx1"/>
              </a:solidFill>
            </a:endParaRP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switch( </a:t>
            </a:r>
            <a:r>
              <a:rPr lang="bg-BG" b="1" dirty="0" smtClean="0">
                <a:solidFill>
                  <a:schemeClr val="tx1"/>
                </a:solidFill>
              </a:rPr>
              <a:t>стойност ) </a:t>
            </a:r>
            <a:r>
              <a:rPr lang="en-US" b="1" dirty="0" smtClean="0">
                <a:solidFill>
                  <a:schemeClr val="tx1"/>
                </a:solidFill>
              </a:rPr>
              <a:t>	{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case </a:t>
            </a:r>
            <a:r>
              <a:rPr lang="bg-BG" b="1" dirty="0" smtClean="0">
                <a:solidFill>
                  <a:schemeClr val="tx1"/>
                </a:solidFill>
              </a:rPr>
              <a:t>стойност</a:t>
            </a:r>
            <a:r>
              <a:rPr lang="en-US" b="1" dirty="0" smtClean="0">
                <a:solidFill>
                  <a:schemeClr val="tx1"/>
                </a:solidFill>
              </a:rPr>
              <a:t>1: </a:t>
            </a:r>
            <a:r>
              <a:rPr lang="bg-BG" b="1" dirty="0" smtClean="0">
                <a:solidFill>
                  <a:schemeClr val="tx1"/>
                </a:solidFill>
              </a:rPr>
              <a:t>оператори;</a:t>
            </a:r>
          </a:p>
          <a:p>
            <a:pPr algn="l"/>
            <a:r>
              <a:rPr lang="bg-BG" b="1" dirty="0">
                <a:solidFill>
                  <a:schemeClr val="tx1"/>
                </a:solidFill>
              </a:rPr>
              <a:t>	</a:t>
            </a:r>
            <a:r>
              <a:rPr lang="bg-BG" b="1" dirty="0" smtClean="0">
                <a:solidFill>
                  <a:schemeClr val="tx1"/>
                </a:solidFill>
              </a:rPr>
              <a:t>	</a:t>
            </a:r>
            <a:r>
              <a:rPr lang="en-US" b="1" dirty="0" smtClean="0">
                <a:solidFill>
                  <a:schemeClr val="tx1"/>
                </a:solidFill>
              </a:rPr>
              <a:t>break;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case </a:t>
            </a:r>
            <a:r>
              <a:rPr lang="bg-BG" b="1" dirty="0" smtClean="0">
                <a:solidFill>
                  <a:schemeClr val="tx1"/>
                </a:solidFill>
              </a:rPr>
              <a:t>стойност</a:t>
            </a:r>
            <a:r>
              <a:rPr lang="en-US" b="1" dirty="0" smtClean="0">
                <a:solidFill>
                  <a:schemeClr val="tx1"/>
                </a:solidFill>
              </a:rPr>
              <a:t>2: </a:t>
            </a:r>
            <a:r>
              <a:rPr lang="bg-BG" b="1" dirty="0" smtClean="0">
                <a:solidFill>
                  <a:schemeClr val="tx1"/>
                </a:solidFill>
              </a:rPr>
              <a:t>оператори;</a:t>
            </a:r>
          </a:p>
          <a:p>
            <a:pPr algn="l"/>
            <a:r>
              <a:rPr lang="bg-BG" b="1" dirty="0" smtClean="0">
                <a:solidFill>
                  <a:schemeClr val="tx1"/>
                </a:solidFill>
              </a:rPr>
              <a:t>		</a:t>
            </a:r>
            <a:r>
              <a:rPr lang="en-US" b="1" dirty="0" smtClean="0">
                <a:solidFill>
                  <a:schemeClr val="tx1"/>
                </a:solidFill>
              </a:rPr>
              <a:t>break;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case </a:t>
            </a:r>
            <a:r>
              <a:rPr lang="bg-BG" b="1" dirty="0" smtClean="0">
                <a:solidFill>
                  <a:schemeClr val="tx1"/>
                </a:solidFill>
              </a:rPr>
              <a:t>стойност</a:t>
            </a:r>
            <a:r>
              <a:rPr lang="en-US" b="1" dirty="0" smtClean="0">
                <a:solidFill>
                  <a:schemeClr val="tx1"/>
                </a:solidFill>
              </a:rPr>
              <a:t>3: </a:t>
            </a:r>
            <a:r>
              <a:rPr lang="bg-BG" b="1" dirty="0" smtClean="0">
                <a:solidFill>
                  <a:schemeClr val="tx1"/>
                </a:solidFill>
              </a:rPr>
              <a:t>оператори;</a:t>
            </a:r>
          </a:p>
          <a:p>
            <a:pPr algn="l"/>
            <a:r>
              <a:rPr lang="bg-BG" b="1" dirty="0" smtClean="0">
                <a:solidFill>
                  <a:schemeClr val="tx1"/>
                </a:solidFill>
              </a:rPr>
              <a:t>		</a:t>
            </a:r>
            <a:r>
              <a:rPr lang="en-US" b="1" dirty="0" smtClean="0">
                <a:solidFill>
                  <a:schemeClr val="tx1"/>
                </a:solidFill>
              </a:rPr>
              <a:t>break;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	……….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smtClean="0">
                <a:solidFill>
                  <a:schemeClr val="tx1"/>
                </a:solidFill>
              </a:rPr>
              <a:t>default</a:t>
            </a:r>
            <a:r>
              <a:rPr lang="en-US" b="1" smtClean="0">
                <a:solidFill>
                  <a:schemeClr val="tx1"/>
                </a:solidFill>
              </a:rPr>
              <a:t>: </a:t>
            </a:r>
            <a:r>
              <a:rPr lang="bg-BG" b="1" dirty="0" smtClean="0">
                <a:solidFill>
                  <a:schemeClr val="tx1"/>
                </a:solidFill>
              </a:rPr>
              <a:t>оператори;</a:t>
            </a:r>
          </a:p>
          <a:p>
            <a:pPr algn="l"/>
            <a:r>
              <a:rPr lang="bg-BG" b="1" dirty="0" smtClean="0">
                <a:solidFill>
                  <a:schemeClr val="tx1"/>
                </a:solidFill>
              </a:rPr>
              <a:t>		</a:t>
            </a:r>
            <a:r>
              <a:rPr lang="en-US" b="1" dirty="0" smtClean="0">
                <a:solidFill>
                  <a:schemeClr val="tx1"/>
                </a:solidFill>
              </a:rPr>
              <a:t>break;</a:t>
            </a:r>
          </a:p>
          <a:p>
            <a:pPr algn="l"/>
            <a:r>
              <a:rPr lang="en-US" b="1" dirty="0" smtClean="0">
                <a:solidFill>
                  <a:schemeClr val="tx1"/>
                </a:solidFill>
              </a:rPr>
              <a:t>			}	</a:t>
            </a:r>
            <a:endParaRPr lang="bg-BG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Примери: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3471858" cy="526893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000" b="1" dirty="0" err="1" smtClean="0"/>
              <a:t>int</a:t>
            </a:r>
            <a:r>
              <a:rPr lang="en-US" sz="2000" b="1" dirty="0" smtClean="0"/>
              <a:t>  a=</a:t>
            </a:r>
            <a:r>
              <a:rPr lang="en-US" sz="2000" b="1" dirty="0" err="1" smtClean="0"/>
              <a:t>int.Parse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Console.ReadLine</a:t>
            </a:r>
            <a:r>
              <a:rPr lang="en-US" sz="2000" b="1" dirty="0" smtClean="0"/>
              <a:t>());</a:t>
            </a:r>
          </a:p>
          <a:p>
            <a:pPr>
              <a:buNone/>
            </a:pPr>
            <a:r>
              <a:rPr lang="en-US" sz="2000" b="1" dirty="0" smtClean="0"/>
              <a:t>string b=“”;</a:t>
            </a:r>
          </a:p>
          <a:p>
            <a:pPr>
              <a:buNone/>
            </a:pPr>
            <a:r>
              <a:rPr lang="en-US" sz="2000" b="1" dirty="0" smtClean="0"/>
              <a:t>switch( a ) {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case 1: b=“</a:t>
            </a:r>
            <a:r>
              <a:rPr lang="bg-BG" sz="2000" b="1" dirty="0" smtClean="0"/>
              <a:t>Понеделник</a:t>
            </a:r>
            <a:r>
              <a:rPr lang="en-US" sz="2000" b="1" dirty="0" smtClean="0"/>
              <a:t>”;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break;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case 2: b=“</a:t>
            </a:r>
            <a:r>
              <a:rPr lang="bg-BG" sz="2000" b="1" dirty="0" smtClean="0"/>
              <a:t>Вторник</a:t>
            </a:r>
            <a:r>
              <a:rPr lang="en-US" sz="2000" b="1" dirty="0" smtClean="0"/>
              <a:t>”;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	break; </a:t>
            </a:r>
          </a:p>
          <a:p>
            <a:pPr>
              <a:buNone/>
            </a:pPr>
            <a:r>
              <a:rPr lang="en-US" sz="2000" b="1" dirty="0"/>
              <a:t>	</a:t>
            </a:r>
            <a:r>
              <a:rPr lang="en-US" sz="2000" b="1" dirty="0" smtClean="0"/>
              <a:t>case 3: b=“</a:t>
            </a:r>
            <a:r>
              <a:rPr lang="bg-BG" sz="2000" b="1" dirty="0" smtClean="0"/>
              <a:t>Сряда</a:t>
            </a:r>
            <a:r>
              <a:rPr lang="en-US" sz="2000" b="1" dirty="0" smtClean="0"/>
              <a:t>”;</a:t>
            </a:r>
          </a:p>
          <a:p>
            <a:pPr>
              <a:buNone/>
            </a:pPr>
            <a:r>
              <a:rPr lang="en-US" sz="2000" b="1" dirty="0" smtClean="0"/>
              <a:t>		break; </a:t>
            </a:r>
            <a:endParaRPr lang="bg-BG" sz="2000" b="1" dirty="0" smtClean="0"/>
          </a:p>
          <a:p>
            <a:pPr>
              <a:buNone/>
            </a:pPr>
            <a:r>
              <a:rPr lang="en-US" sz="2000" b="1" dirty="0" smtClean="0"/>
              <a:t>	case 4: b=“</a:t>
            </a:r>
            <a:r>
              <a:rPr lang="bg-BG" sz="2000" b="1" dirty="0" smtClean="0"/>
              <a:t>Четвъртък</a:t>
            </a:r>
            <a:r>
              <a:rPr lang="en-US" sz="2000" b="1" dirty="0" smtClean="0"/>
              <a:t>”;</a:t>
            </a:r>
          </a:p>
          <a:p>
            <a:pPr>
              <a:buNone/>
            </a:pPr>
            <a:r>
              <a:rPr lang="en-US" sz="2000" b="1" dirty="0" smtClean="0"/>
              <a:t>		break; </a:t>
            </a:r>
            <a:endParaRPr lang="bg-BG" sz="2000" b="1" dirty="0" smtClean="0"/>
          </a:p>
          <a:p>
            <a:pPr>
              <a:buNone/>
            </a:pPr>
            <a:r>
              <a:rPr lang="en-US" sz="2000" b="1" dirty="0" smtClean="0"/>
              <a:t>	case 5: b=“</a:t>
            </a:r>
            <a:r>
              <a:rPr lang="bg-BG" sz="2000" b="1" dirty="0" smtClean="0"/>
              <a:t>Петък</a:t>
            </a:r>
            <a:r>
              <a:rPr lang="en-US" sz="2000" b="1" dirty="0" smtClean="0"/>
              <a:t>”;</a:t>
            </a:r>
          </a:p>
          <a:p>
            <a:pPr>
              <a:buNone/>
            </a:pPr>
            <a:r>
              <a:rPr lang="en-US" sz="2000" b="1" dirty="0" smtClean="0"/>
              <a:t>		break; </a:t>
            </a:r>
            <a:endParaRPr lang="bg-BG" sz="2000" b="1" dirty="0" smtClean="0"/>
          </a:p>
          <a:p>
            <a:pPr>
              <a:buNone/>
            </a:pPr>
            <a:r>
              <a:rPr lang="en-US" sz="2000" b="1" dirty="0" smtClean="0"/>
              <a:t>	case 6: b=“</a:t>
            </a:r>
            <a:r>
              <a:rPr lang="bg-BG" sz="2000" b="1" dirty="0" smtClean="0"/>
              <a:t>Събота</a:t>
            </a:r>
            <a:r>
              <a:rPr lang="en-US" sz="2000" b="1" dirty="0" smtClean="0"/>
              <a:t>”;</a:t>
            </a:r>
          </a:p>
          <a:p>
            <a:pPr>
              <a:buNone/>
            </a:pPr>
            <a:r>
              <a:rPr lang="en-US" sz="2000" b="1" dirty="0" smtClean="0"/>
              <a:t>		break; </a:t>
            </a:r>
            <a:endParaRPr lang="bg-BG" sz="2000" b="1" dirty="0" smtClean="0"/>
          </a:p>
          <a:p>
            <a:pPr>
              <a:buNone/>
            </a:pPr>
            <a:r>
              <a:rPr lang="en-US" sz="2000" b="1" dirty="0" smtClean="0"/>
              <a:t>	case 7: b=“</a:t>
            </a:r>
            <a:r>
              <a:rPr lang="bg-BG" sz="2000" b="1" dirty="0" smtClean="0"/>
              <a:t>Неделя</a:t>
            </a:r>
            <a:r>
              <a:rPr lang="en-US" sz="2000" b="1" dirty="0" smtClean="0"/>
              <a:t>”;</a:t>
            </a:r>
          </a:p>
          <a:p>
            <a:pPr>
              <a:buNone/>
            </a:pPr>
            <a:r>
              <a:rPr lang="en-US" sz="2000" b="1" dirty="0" smtClean="0"/>
              <a:t>		break; </a:t>
            </a:r>
            <a:endParaRPr lang="bg-BG" sz="2000" b="1" dirty="0" smtClean="0"/>
          </a:p>
          <a:p>
            <a:pPr>
              <a:buNone/>
            </a:pPr>
            <a:r>
              <a:rPr lang="en-US" sz="2000" b="1" dirty="0" smtClean="0"/>
              <a:t>	</a:t>
            </a:r>
            <a:r>
              <a:rPr lang="en-US" sz="2000" b="1" dirty="0" err="1" smtClean="0"/>
              <a:t>default:b</a:t>
            </a:r>
            <a:r>
              <a:rPr lang="en-US" sz="2000" b="1" dirty="0" smtClean="0"/>
              <a:t>=“</a:t>
            </a:r>
            <a:r>
              <a:rPr lang="bg-BG" sz="2000" b="1" dirty="0" smtClean="0"/>
              <a:t>Грешна стойност”;</a:t>
            </a:r>
          </a:p>
          <a:p>
            <a:pPr>
              <a:buNone/>
            </a:pPr>
            <a:r>
              <a:rPr lang="bg-BG" sz="2000" b="1" dirty="0"/>
              <a:t>	</a:t>
            </a:r>
            <a:r>
              <a:rPr lang="bg-BG" sz="2000" b="1" dirty="0" smtClean="0"/>
              <a:t>	</a:t>
            </a:r>
            <a:r>
              <a:rPr lang="en-US" sz="2000" b="1" dirty="0" smtClean="0"/>
              <a:t>break;</a:t>
            </a:r>
          </a:p>
          <a:p>
            <a:pPr>
              <a:buNone/>
            </a:pPr>
            <a:r>
              <a:rPr lang="en-US" sz="2000" b="1" dirty="0"/>
              <a:t>}</a:t>
            </a:r>
            <a:endParaRPr lang="bg-BG" sz="2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14810" y="1357298"/>
            <a:ext cx="4429156" cy="5268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a=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int.Parse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Console.ReadLine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b=“”;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/>
              <a:t>If( a==1)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b=“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Понеделник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/>
              <a:t>e</a:t>
            </a:r>
            <a:r>
              <a:rPr lang="en-US" sz="2000" b="1" dirty="0" smtClean="0"/>
              <a:t>lse if( a==2 )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b=“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Вторник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/>
              <a:t>else if( a==3 )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b=“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Сряда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/>
              <a:t>e</a:t>
            </a:r>
            <a:r>
              <a:rPr lang="en-US" sz="2000" b="1" dirty="0" smtClean="0"/>
              <a:t>lse if( a==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4)  b=“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Четвъртък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/>
              <a:t>else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if(a==5</a:t>
            </a:r>
            <a:r>
              <a:rPr lang="en-US" sz="2000" b="1" dirty="0"/>
              <a:t>)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b=“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Петък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/>
              <a:t>else if(a==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6) b=“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Събота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/>
              <a:t>else if(a==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r>
              <a:rPr lang="en-US" sz="2000" b="1" dirty="0"/>
              <a:t>)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b=“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Неделя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”;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b="1" dirty="0" smtClean="0"/>
              <a:t>else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b=“</a:t>
            </a:r>
            <a:r>
              <a:rPr kumimoji="0" lang="bg-BG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Грешна стойност”;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596" y="928670"/>
            <a:ext cx="1993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Пример със </a:t>
            </a:r>
            <a:r>
              <a:rPr lang="en-US" dirty="0" smtClean="0"/>
              <a:t>switch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4214810" y="928670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Същата реализация с </a:t>
            </a:r>
            <a:r>
              <a:rPr lang="en-US" dirty="0" smtClean="0"/>
              <a:t>if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 a=</a:t>
            </a:r>
            <a:r>
              <a:rPr lang="en-US" b="1" dirty="0" err="1" smtClean="0"/>
              <a:t>int.Parse</a:t>
            </a:r>
            <a:r>
              <a:rPr lang="en-US" b="1" dirty="0" smtClean="0"/>
              <a:t>(</a:t>
            </a:r>
            <a:r>
              <a:rPr lang="en-US" b="1" dirty="0" err="1" smtClean="0"/>
              <a:t>Console.ReadLine</a:t>
            </a:r>
            <a:r>
              <a:rPr lang="en-US" b="1" dirty="0" smtClean="0"/>
              <a:t>());</a:t>
            </a:r>
          </a:p>
          <a:p>
            <a:pPr>
              <a:buNone/>
            </a:pPr>
            <a:r>
              <a:rPr lang="en-US" b="1" dirty="0" smtClean="0"/>
              <a:t>string b=“”;</a:t>
            </a:r>
          </a:p>
          <a:p>
            <a:pPr>
              <a:buNone/>
            </a:pPr>
            <a:r>
              <a:rPr lang="en-US" b="1" dirty="0" smtClean="0"/>
              <a:t>switch( a%10 ) 	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case 1: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case 3:</a:t>
            </a:r>
          </a:p>
          <a:p>
            <a:pPr>
              <a:buNone/>
            </a:pPr>
            <a:r>
              <a:rPr lang="en-US" b="1" dirty="0" smtClean="0"/>
              <a:t>	case 5: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case 7:</a:t>
            </a:r>
          </a:p>
          <a:p>
            <a:pPr>
              <a:buNone/>
            </a:pPr>
            <a:r>
              <a:rPr lang="en-US" b="1" dirty="0" smtClean="0"/>
              <a:t>	case 9: b=“</a:t>
            </a:r>
            <a:r>
              <a:rPr lang="bg-BG" b="1" dirty="0" smtClean="0"/>
              <a:t>Нечетно”;</a:t>
            </a:r>
            <a:r>
              <a:rPr lang="en-US" b="1" dirty="0" smtClean="0"/>
              <a:t> break;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case 2: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case 4:</a:t>
            </a:r>
          </a:p>
          <a:p>
            <a:pPr>
              <a:buNone/>
            </a:pPr>
            <a:r>
              <a:rPr lang="en-US" b="1" dirty="0" smtClean="0"/>
              <a:t>	case 6:</a:t>
            </a:r>
          </a:p>
          <a:p>
            <a:pPr>
              <a:buNone/>
            </a:pPr>
            <a:r>
              <a:rPr lang="en-US" b="1" dirty="0" smtClean="0"/>
              <a:t>	case 8: b=</a:t>
            </a:r>
            <a:r>
              <a:rPr lang="bg-BG" b="1" dirty="0" smtClean="0"/>
              <a:t>“Четно”;</a:t>
            </a:r>
            <a:r>
              <a:rPr lang="en-US" b="1" dirty="0" smtClean="0"/>
              <a:t> break;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default: b=“</a:t>
            </a:r>
            <a:r>
              <a:rPr lang="bg-BG" b="1" dirty="0" smtClean="0"/>
              <a:t>Нула”; </a:t>
            </a:r>
            <a:r>
              <a:rPr lang="en-US" b="1" dirty="0" smtClean="0"/>
              <a:t>break;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	}</a:t>
            </a:r>
            <a:endParaRPr lang="bg-BG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Примери:</a:t>
            </a:r>
            <a:endParaRPr lang="bg-B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125</Words>
  <Application>Microsoft Office PowerPoint</Application>
  <PresentationFormat>On-screen Show (4:3)</PresentationFormat>
  <Paragraphs>62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Оператор switch</vt:lpstr>
      <vt:lpstr>Примери:</vt:lpstr>
      <vt:lpstr>Примери: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CTOEB</dc:creator>
  <cp:lastModifiedBy>CTOEB</cp:lastModifiedBy>
  <cp:revision>7</cp:revision>
  <dcterms:created xsi:type="dcterms:W3CDTF">2014-10-06T08:32:23Z</dcterms:created>
  <dcterms:modified xsi:type="dcterms:W3CDTF">2015-10-01T09:40:45Z</dcterms:modified>
</cp:coreProperties>
</file>