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DD5765-F6BE-4DDF-8021-94A5111D8486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9144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Изключения</a:t>
            </a:r>
            <a:r>
              <a:rPr lang="en-US" dirty="0" smtClean="0"/>
              <a:t> -</a:t>
            </a:r>
            <a:r>
              <a:rPr lang="bg-BG" dirty="0" smtClean="0"/>
              <a:t> </a:t>
            </a:r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001000" cy="4572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bg-BG" dirty="0" smtClean="0">
                <a:solidFill>
                  <a:schemeClr val="tx1"/>
                </a:solidFill>
              </a:rPr>
              <a:t>Изключението (грешката) е събитие, което прекъсва нормалния ход на програмата.</a:t>
            </a:r>
          </a:p>
          <a:p>
            <a:pPr algn="just"/>
            <a:endParaRPr lang="bg-BG" dirty="0">
              <a:solidFill>
                <a:schemeClr val="tx1"/>
              </a:solidFill>
            </a:endParaRPr>
          </a:p>
          <a:p>
            <a:pPr algn="just"/>
            <a:r>
              <a:rPr lang="bg-BG" dirty="0" smtClean="0">
                <a:solidFill>
                  <a:schemeClr val="tx1"/>
                </a:solidFill>
              </a:rPr>
              <a:t>Обработка на изключение – прихващане на стандартната система за обработка на грешки и замяната й със собствена.</a:t>
            </a:r>
          </a:p>
          <a:p>
            <a:pPr algn="just"/>
            <a:endParaRPr lang="bg-BG" dirty="0">
              <a:solidFill>
                <a:schemeClr val="tx1"/>
              </a:solidFill>
            </a:endParaRPr>
          </a:p>
          <a:p>
            <a:pPr algn="just"/>
            <a:r>
              <a:rPr lang="bg-BG" dirty="0" smtClean="0">
                <a:solidFill>
                  <a:schemeClr val="tx1"/>
                </a:solidFill>
              </a:rPr>
              <a:t>Йерархия на системата за обработка на грешки.</a:t>
            </a:r>
          </a:p>
          <a:p>
            <a:pPr algn="just"/>
            <a:endParaRPr lang="bg-BG" dirty="0">
              <a:solidFill>
                <a:schemeClr val="tx1"/>
              </a:solidFill>
            </a:endParaRPr>
          </a:p>
          <a:p>
            <a:pPr algn="just"/>
            <a:r>
              <a:rPr lang="bg-BG" dirty="0" smtClean="0">
                <a:solidFill>
                  <a:schemeClr val="tx1"/>
                </a:solidFill>
              </a:rPr>
              <a:t>Изключенията са свързани с логическите грешки, не и с синтактическите. Те възникват само по време на изпълнение на програмата.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41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Конструкция </a:t>
            </a:r>
            <a:r>
              <a:rPr lang="en-US" dirty="0" smtClean="0"/>
              <a:t>try 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 smtClean="0"/>
              <a:t>Общ синтаксис на </a:t>
            </a:r>
            <a:r>
              <a:rPr lang="en-US" dirty="0" smtClean="0"/>
              <a:t>try – catch</a:t>
            </a:r>
            <a:endParaRPr lang="bg-BG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try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рисков код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catch(  </a:t>
            </a:r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клас на грешката променлива)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Обработка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bg-B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accent1">
                    <a:lumMod val="75000"/>
                  </a:schemeClr>
                </a:solidFill>
              </a:rPr>
              <a:t>......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catch(  </a:t>
            </a: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клас на грешката променлива)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Обработка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0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Предимства на</a:t>
            </a:r>
            <a:r>
              <a:rPr lang="en-US" dirty="0" smtClean="0"/>
              <a:t> </a:t>
            </a:r>
            <a:r>
              <a:rPr lang="bg-BG" dirty="0" smtClean="0"/>
              <a:t>обработката на изключения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Не се прекъсва работата на приложението</a:t>
            </a:r>
          </a:p>
          <a:p>
            <a:r>
              <a:rPr lang="bg-BG" dirty="0" smtClean="0"/>
              <a:t>Възможност за потребителска система за съобщения, заместваща стандартната</a:t>
            </a:r>
          </a:p>
          <a:p>
            <a:r>
              <a:rPr lang="bg-BG" dirty="0" smtClean="0"/>
              <a:t>Реализиране на аварийни алгоритми за работа на програмата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0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;</a:t>
            </a:r>
          </a:p>
          <a:p>
            <a:r>
              <a:rPr lang="en-US" dirty="0"/>
              <a:t>            try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a = </a:t>
            </a:r>
            <a:r>
              <a:rPr lang="en-US" dirty="0" err="1"/>
              <a:t>int.Parse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catch(</a:t>
            </a:r>
            <a:r>
              <a:rPr lang="en-US" dirty="0" err="1"/>
              <a:t>FormatException</a:t>
            </a:r>
            <a:r>
              <a:rPr lang="en-US" dirty="0"/>
              <a:t> d)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bg-BG" dirty="0"/>
              <a:t>Некоректни данни");</a:t>
            </a:r>
          </a:p>
          <a:p>
            <a:r>
              <a:rPr lang="en-US" dirty="0"/>
              <a:t>                a = 2;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try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b = 10 / a;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catch (</a:t>
            </a:r>
            <a:r>
              <a:rPr lang="en-US" dirty="0" err="1"/>
              <a:t>DivideByZeroException</a:t>
            </a:r>
            <a:r>
              <a:rPr lang="en-US" dirty="0"/>
              <a:t> d)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b = 0;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(b);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5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Try – catch - 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ry {</a:t>
            </a:r>
            <a:endParaRPr lang="bg-BG" dirty="0" smtClean="0"/>
          </a:p>
          <a:p>
            <a:pPr marL="0" indent="0">
              <a:buNone/>
            </a:pPr>
            <a:r>
              <a:rPr lang="bg-BG" smtClean="0"/>
              <a:t>	Код с възможни грешки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atch( 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Обработка на специфични грешки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finally()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bg-BG" dirty="0" smtClean="0"/>
              <a:t>Освобождаване на ресурси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386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176</Words>
  <Application>Microsoft Office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Изключения - Exception</vt:lpstr>
      <vt:lpstr>Конструкция try catch</vt:lpstr>
      <vt:lpstr>Предимства на обработката на изключения</vt:lpstr>
      <vt:lpstr>Пример</vt:lpstr>
      <vt:lpstr>Try – catch - finally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Изключения - Exception</dc:title>
  <dc:creator>CTOEB</dc:creator>
  <cp:lastModifiedBy>CTOEB</cp:lastModifiedBy>
  <cp:revision>6</cp:revision>
  <dcterms:created xsi:type="dcterms:W3CDTF">2006-08-16T00:00:00Z</dcterms:created>
  <dcterms:modified xsi:type="dcterms:W3CDTF">2014-12-16T07:31:44Z</dcterms:modified>
</cp:coreProperties>
</file>