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style1.xml" ContentType="application/vnd.ms-office.chartstyle+xml"/>
  <Override PartName="/ppt/charts/colors1.xml" ContentType="application/vnd.ms-office.chartcolor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69" r:id="rId2"/>
    <p:sldId id="256" r:id="rId3"/>
    <p:sldId id="267" r:id="rId4"/>
    <p:sldId id="266" r:id="rId5"/>
    <p:sldId id="258" r:id="rId6"/>
    <p:sldId id="268" r:id="rId7"/>
  </p:sldIdLst>
  <p:sldSz cx="9144000" cy="6858000" type="screen4x3"/>
  <p:notesSz cx="6858000" cy="9144000"/>
  <p:defaultTextStyle>
    <a:defPPr>
      <a:defRPr lang="bg-BG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47" autoAdjust="0"/>
    <p:restoredTop sz="94671" autoAdjust="0"/>
  </p:normalViewPr>
  <p:slideViewPr>
    <p:cSldViewPr snapToGrid="0">
      <p:cViewPr>
        <p:scale>
          <a:sx n="80" d="100"/>
          <a:sy n="80" d="100"/>
        </p:scale>
        <p:origin x="-918" y="-7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bg-BG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Десктоп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bg-BG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Sheet1!$A$2:$A$6</c:f>
              <c:strCache>
                <c:ptCount val="5"/>
                <c:pt idx="0">
                  <c:v>SDR</c:v>
                </c:pt>
                <c:pt idx="1">
                  <c:v>DDR</c:v>
                </c:pt>
                <c:pt idx="2">
                  <c:v>DDR 2</c:v>
                </c:pt>
                <c:pt idx="3">
                  <c:v>DDR 3</c:v>
                </c:pt>
                <c:pt idx="4">
                  <c:v>DDR 4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3.3</c:v>
                </c:pt>
                <c:pt idx="1">
                  <c:v>2.6</c:v>
                </c:pt>
                <c:pt idx="2">
                  <c:v>1.8</c:v>
                </c:pt>
                <c:pt idx="3">
                  <c:v>1.5</c:v>
                </c:pt>
                <c:pt idx="4">
                  <c:v>1.2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6110-4EA3-B137-BF8313F9390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Мобилни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bg-BG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SDR</c:v>
                </c:pt>
                <c:pt idx="1">
                  <c:v>DDR</c:v>
                </c:pt>
                <c:pt idx="2">
                  <c:v>DDR 2</c:v>
                </c:pt>
                <c:pt idx="3">
                  <c:v>DDR 3</c:v>
                </c:pt>
                <c:pt idx="4">
                  <c:v>DDR 4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3.3</c:v>
                </c:pt>
                <c:pt idx="1">
                  <c:v>1.8</c:v>
                </c:pt>
                <c:pt idx="2">
                  <c:v>1.2</c:v>
                </c:pt>
                <c:pt idx="3">
                  <c:v>1.3</c:v>
                </c:pt>
                <c:pt idx="4">
                  <c:v>1.2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6110-4EA3-B137-BF8313F9390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XMP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bg-BG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SDR</c:v>
                </c:pt>
                <c:pt idx="1">
                  <c:v>DDR</c:v>
                </c:pt>
                <c:pt idx="2">
                  <c:v>DDR 2</c:v>
                </c:pt>
                <c:pt idx="3">
                  <c:v>DDR 3</c:v>
                </c:pt>
                <c:pt idx="4">
                  <c:v>DDR 4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3">
                  <c:v>1.6</c:v>
                </c:pt>
                <c:pt idx="4">
                  <c:v>1.1000000000000001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6110-4EA3-B137-BF8313F9390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56941696"/>
        <c:axId val="156952064"/>
      </c:barChart>
      <c:catAx>
        <c:axId val="156941696"/>
        <c:scaling>
          <c:orientation val="minMax"/>
        </c:scaling>
        <c:delete val="0"/>
        <c:axPos val="b"/>
        <c:title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bg-BG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bg-BG"/>
          </a:p>
        </c:txPr>
        <c:crossAx val="156952064"/>
        <c:crosses val="autoZero"/>
        <c:auto val="1"/>
        <c:lblAlgn val="ctr"/>
        <c:lblOffset val="100"/>
        <c:noMultiLvlLbl val="0"/>
      </c:catAx>
      <c:valAx>
        <c:axId val="1569520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bg-BG" dirty="0" smtClean="0"/>
                  <a:t>Волтове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bg-BG"/>
          </a:p>
        </c:txPr>
        <c:crossAx val="156941696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bg-BG"/>
          </a:p>
        </c:txPr>
      </c:dTable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bg-BG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bg-BG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020" y="1769541"/>
            <a:ext cx="7080026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020" y="3598339"/>
            <a:ext cx="7080026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30A1B2F-9885-4984-BFA2-95E8A494B943}" type="datetimeFigureOut">
              <a:rPr lang="bg-BG" smtClean="0"/>
              <a:pPr>
                <a:defRPr/>
              </a:pPr>
              <a:t>6.12.2015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A39196-78E4-47A6-B752-B7010CE74F50}" type="slidenum">
              <a:rPr lang="bg-BG" smtClean="0"/>
              <a:pPr>
                <a:defRPr/>
              </a:pPr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11788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late-V2-S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95" y="540085"/>
            <a:ext cx="7656010" cy="38343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4" y="4565255"/>
            <a:ext cx="7766495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6217" y="695010"/>
            <a:ext cx="7285600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6532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20F957-DD7C-445F-9EA5-FB155441E713}" type="datetimeFigureOut">
              <a:rPr lang="bg-BG" smtClean="0"/>
              <a:pPr>
                <a:defRPr/>
              </a:pPr>
              <a:t>6.12.2015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D463FB-D65A-46C0-8A22-B259AED4E216}" type="slidenum">
              <a:rPr lang="bg-BG" smtClean="0"/>
              <a:pPr>
                <a:defRPr/>
              </a:pPr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1023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8437"/>
            <a:ext cx="776532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295180"/>
            <a:ext cx="7765322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A3363F4-9D90-496F-A7DF-9FAC2B14E5FB}" type="datetimeFigureOut">
              <a:rPr lang="bg-BG" smtClean="0"/>
              <a:pPr>
                <a:defRPr/>
              </a:pPr>
              <a:t>6.12.2015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A3F1C7-6A55-41F0-AF1A-C36F4B3C3217}" type="slidenum">
              <a:rPr lang="bg-BG" smtClean="0"/>
              <a:pPr>
                <a:defRPr/>
              </a:pPr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8834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3"/>
            <a:ext cx="6564224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304353"/>
            <a:ext cx="7765322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56325F8-F199-4062-AB24-B050474AEE57}" type="datetimeFigureOut">
              <a:rPr lang="bg-BG" smtClean="0"/>
              <a:pPr>
                <a:defRPr/>
              </a:pPr>
              <a:t>6.12.2015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88D3B4-2E5F-4D19-ABFA-94692FBC3E96}" type="slidenum">
              <a:rPr lang="bg-BG" smtClean="0"/>
              <a:pPr>
                <a:defRPr/>
              </a:pPr>
              <a:t>‹#›</a:t>
            </a:fld>
            <a:endParaRPr lang="bg-BG"/>
          </a:p>
        </p:txBody>
      </p:sp>
      <p:sp>
        <p:nvSpPr>
          <p:cNvPr id="11" name="TextBox 10"/>
          <p:cNvSpPr txBox="1"/>
          <p:nvPr/>
        </p:nvSpPr>
        <p:spPr>
          <a:xfrm>
            <a:off x="627459" y="87391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28359" y="2933245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82548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2126943"/>
            <a:ext cx="7765322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9" y="4650556"/>
            <a:ext cx="776414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BEDEE6-3D07-43D0-B723-0C4635A8DB07}" type="datetimeFigureOut">
              <a:rPr lang="bg-BG" smtClean="0"/>
              <a:pPr>
                <a:defRPr/>
              </a:pPr>
              <a:t>6.12.2015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4B3C43-E6D0-4797-ABA6-C27C04FDCA99}" type="slidenum">
              <a:rPr lang="bg-BG" smtClean="0"/>
              <a:pPr>
                <a:defRPr/>
              </a:pPr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58526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5033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7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4929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4929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6E9155B-DB88-4474-AC7E-9C1704FDD351}" type="datetimeFigureOut">
              <a:rPr lang="bg-BG" smtClean="0"/>
              <a:pPr>
                <a:defRPr/>
              </a:pPr>
              <a:t>6.12.2015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721140-9129-4232-8B7F-E18292FED364}" type="slidenum">
              <a:rPr lang="bg-BG" smtClean="0"/>
              <a:pPr>
                <a:defRPr/>
              </a:pPr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63943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39" y="1826045"/>
            <a:ext cx="2529046" cy="1833558"/>
          </a:xfrm>
          <a:prstGeom prst="rect">
            <a:avLst/>
          </a:prstGeom>
        </p:spPr>
      </p:pic>
      <p:pic>
        <p:nvPicPr>
          <p:cNvPr id="28" name="Picture 27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813" y="1826045"/>
            <a:ext cx="2529046" cy="1833558"/>
          </a:xfrm>
          <a:prstGeom prst="rect">
            <a:avLst/>
          </a:prstGeom>
        </p:spPr>
      </p:pic>
      <p:pic>
        <p:nvPicPr>
          <p:cNvPr id="29" name="Picture 28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715" y="1826045"/>
            <a:ext cx="2529046" cy="1833558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6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63577" y="1938918"/>
            <a:ext cx="2319276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6" y="4480369"/>
            <a:ext cx="2475738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91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09307" y="1939094"/>
            <a:ext cx="2319276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75" y="4480368"/>
            <a:ext cx="2476753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5023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56774" y="1934432"/>
            <a:ext cx="2319276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4929" y="4480366"/>
            <a:ext cx="2475738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F59BD93-F9D7-4A7A-9766-469D0732C0A2}" type="datetimeFigureOut">
              <a:rPr lang="bg-BG" smtClean="0"/>
              <a:pPr>
                <a:defRPr/>
              </a:pPr>
              <a:t>6.12.2015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03631A-F268-4C85-B183-D07122B35BB2}" type="slidenum">
              <a:rPr lang="bg-BG" smtClean="0"/>
              <a:pPr>
                <a:defRPr/>
              </a:pPr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06342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53EBE5A-CBBC-4667-A03F-79BAC764D633}" type="datetimeFigureOut">
              <a:rPr lang="bg-BG" smtClean="0"/>
              <a:pPr>
                <a:defRPr/>
              </a:pPr>
              <a:t>6.12.2015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875468-F38B-4CD7-B62F-47C33AECFFB3}" type="slidenum">
              <a:rPr lang="bg-BG" smtClean="0"/>
              <a:pPr>
                <a:defRPr/>
              </a:pPr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31426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7302" y="609600"/>
            <a:ext cx="1713365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7" y="609600"/>
            <a:ext cx="5937654" cy="5181601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FADB06-1841-476B-B03F-9C3B4399A0D1}" type="datetimeFigureOut">
              <a:rPr lang="bg-BG" smtClean="0"/>
              <a:pPr>
                <a:defRPr/>
              </a:pPr>
              <a:t>6.12.2015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352CFC-B885-4A2B-B1E6-31FB9CF06B35}" type="slidenum">
              <a:rPr lang="bg-BG" smtClean="0"/>
              <a:pPr>
                <a:defRPr/>
              </a:pPr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3549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925EADF-1C00-4B25-A184-2F3026D5D8AC}" type="datetimeFigureOut">
              <a:rPr lang="bg-BG" smtClean="0"/>
              <a:pPr>
                <a:defRPr/>
              </a:pPr>
              <a:t>6.12.2015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05E840-5486-4222-9309-643D77309EA7}" type="slidenum">
              <a:rPr lang="bg-BG" smtClean="0"/>
              <a:pPr>
                <a:defRPr/>
              </a:pPr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6064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1761068"/>
            <a:ext cx="7192913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589879"/>
            <a:ext cx="7192913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06C7F5C-4287-414B-A8FD-0B0EC7992923}" type="datetimeFigureOut">
              <a:rPr lang="bg-BG" smtClean="0"/>
              <a:pPr>
                <a:defRPr/>
              </a:pPr>
              <a:t>6.12.2015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B12C05-457F-4B7B-B6A0-759C961F0A48}" type="slidenum">
              <a:rPr lang="bg-BG" smtClean="0"/>
              <a:pPr>
                <a:defRPr/>
              </a:pPr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90713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7" y="1732449"/>
            <a:ext cx="3795373" cy="405875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169" y="1732450"/>
            <a:ext cx="3798499" cy="4058751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B754C7A-97A1-4945-8E34-4128CD1C15FE}" type="datetimeFigureOut">
              <a:rPr lang="bg-BG" smtClean="0"/>
              <a:pPr>
                <a:defRPr/>
              </a:pPr>
              <a:t>6.12.2015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4801FE-8AFF-4D41-82D5-5702E9DA3FD2}" type="slidenum">
              <a:rPr lang="bg-BG" smtClean="0"/>
              <a:pPr>
                <a:defRPr/>
              </a:pPr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61592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45" y="1770323"/>
            <a:ext cx="3787423" cy="4112953"/>
          </a:xfrm>
          <a:prstGeom prst="rect">
            <a:avLst/>
          </a:prstGeom>
        </p:spPr>
      </p:pic>
      <p:pic>
        <p:nvPicPr>
          <p:cNvPr id="14" name="Picture 13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245" y="1770323"/>
            <a:ext cx="3787423" cy="41129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404" y="1835254"/>
            <a:ext cx="3657258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404" y="2380138"/>
            <a:ext cx="365725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1225" y="1835255"/>
            <a:ext cx="3671498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1225" y="2380138"/>
            <a:ext cx="367149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8C347EE-5895-4BC4-98E2-BA487D39D01C}" type="datetimeFigureOut">
              <a:rPr lang="bg-BG" smtClean="0"/>
              <a:pPr>
                <a:defRPr/>
              </a:pPr>
              <a:t>6.12.2015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5738F1-009F-41F5-AD48-51DE0EB3BE5D}" type="slidenum">
              <a:rPr lang="bg-BG" smtClean="0"/>
              <a:pPr>
                <a:defRPr/>
              </a:pPr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66157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977113E-3F60-4C24-8798-D982A9D259D5}" type="datetimeFigureOut">
              <a:rPr lang="bg-BG" smtClean="0"/>
              <a:pPr>
                <a:defRPr/>
              </a:pPr>
              <a:t>6.12.2015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98FE43-A9FD-4FBC-BF7A-EE10BD69A9E2}" type="slidenum">
              <a:rPr lang="bg-BG" smtClean="0"/>
              <a:pPr>
                <a:defRPr/>
              </a:pPr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26313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46DC288-25F8-4D73-A931-059B7DAC5AA4}" type="datetimeFigureOut">
              <a:rPr lang="bg-BG" smtClean="0"/>
              <a:pPr>
                <a:defRPr/>
              </a:pPr>
              <a:t>6.12.2015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595423-240F-42B5-80CD-CF6FE506B378}" type="slidenum">
              <a:rPr lang="bg-BG" smtClean="0"/>
              <a:pPr>
                <a:defRPr/>
              </a:pPr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61062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0"/>
            <a:ext cx="2780167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5" y="609600"/>
            <a:ext cx="4808943" cy="5181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1518"/>
            <a:ext cx="2780167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F3BC604-BBA7-4C93-854E-E6AA90EA0153}" type="datetimeFigureOut">
              <a:rPr lang="bg-BG" smtClean="0"/>
              <a:pPr>
                <a:defRPr/>
              </a:pPr>
              <a:t>6.12.2015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283A9D-EDA6-4D2C-A334-96E259E5EA73}" type="slidenum">
              <a:rPr lang="bg-BG" smtClean="0"/>
              <a:pPr>
                <a:defRPr/>
              </a:pPr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2873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late-V2-S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987" y="609923"/>
            <a:ext cx="3428146" cy="52054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923"/>
            <a:ext cx="3924676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76728" y="743989"/>
            <a:ext cx="3165375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9261"/>
            <a:ext cx="3924676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5BDFAE1-99D6-446A-957B-F2AEF285E54E}" type="datetimeFigureOut">
              <a:rPr lang="bg-BG" smtClean="0"/>
              <a:pPr>
                <a:defRPr/>
              </a:pPr>
              <a:t>6.12.2015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5543C2-DDA8-4553-BF84-F0169CB7D989}" type="slidenum">
              <a:rPr lang="bg-BG" smtClean="0"/>
              <a:pPr>
                <a:defRPr/>
              </a:pPr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19480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1732450"/>
            <a:ext cx="776532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>
              <a:defRPr/>
            </a:pPr>
            <a:fld id="{EDAC7410-FCC8-4249-9EAA-801C9C634123}" type="datetimeFigureOut">
              <a:rPr lang="bg-BG" smtClean="0"/>
              <a:pPr>
                <a:defRPr/>
              </a:pPr>
              <a:t>6.12.2015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7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>
              <a:defRPr/>
            </a:pPr>
            <a:fld id="{BADE27B3-9CA3-47AC-AAAA-A239DB299D48}" type="slidenum">
              <a:rPr lang="bg-BG" smtClean="0"/>
              <a:pPr>
                <a:defRPr/>
              </a:pPr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67133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027612" y="4016232"/>
            <a:ext cx="6106985" cy="163040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 fontAlgn="auto">
              <a:spcAft>
                <a:spcPts val="0"/>
              </a:spcAft>
            </a:pPr>
            <a:r>
              <a:rPr lang="bg-BG" smtClean="0"/>
              <a:t>Разработил:</a:t>
            </a:r>
            <a:endParaRPr lang="bg-BG" dirty="0"/>
          </a:p>
          <a:p>
            <a:pPr indent="1971675" algn="l" fontAlgn="auto">
              <a:spcAft>
                <a:spcPts val="0"/>
              </a:spcAft>
            </a:pPr>
            <a:r>
              <a:rPr lang="bg-BG" smtClean="0"/>
              <a:t>Владимир Стоянов</a:t>
            </a:r>
          </a:p>
          <a:p>
            <a:pPr indent="1793875" fontAlgn="auto">
              <a:spcAft>
                <a:spcPts val="0"/>
              </a:spcAft>
            </a:pPr>
            <a:r>
              <a:rPr lang="bg-BG" smtClean="0"/>
              <a:t>БИС</a:t>
            </a:r>
            <a:r>
              <a:rPr lang="en-US" smtClean="0"/>
              <a:t>, 3-</a:t>
            </a:r>
            <a:r>
              <a:rPr lang="bg-BG" smtClean="0"/>
              <a:t>ти курс, гр. 53</a:t>
            </a:r>
          </a:p>
          <a:p>
            <a:pPr indent="1971675" fontAlgn="auto">
              <a:spcAft>
                <a:spcPts val="0"/>
              </a:spcAft>
            </a:pPr>
            <a:r>
              <a:rPr lang="bg-BG" smtClean="0"/>
              <a:t>Варна</a:t>
            </a:r>
            <a:r>
              <a:rPr lang="bg-BG" dirty="0" smtClean="0"/>
              <a:t>, ноември 2014 г.</a:t>
            </a:r>
            <a:endParaRPr lang="bg-B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8574" y="858277"/>
            <a:ext cx="2388661" cy="2388661"/>
          </a:xfrm>
          <a:prstGeom prst="rect">
            <a:avLst/>
          </a:prstGeom>
        </p:spPr>
      </p:pic>
      <p:sp>
        <p:nvSpPr>
          <p:cNvPr id="4" name="AutoShape 8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208782" y="306638"/>
            <a:ext cx="648072" cy="360040"/>
          </a:xfrm>
          <a:prstGeom prst="actionButtonForwardNex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07947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ctrTitle"/>
          </p:nvPr>
        </p:nvSpPr>
        <p:spPr>
          <a:xfrm>
            <a:off x="15765" y="2316948"/>
            <a:ext cx="9128235" cy="2346190"/>
          </a:xfrm>
        </p:spPr>
        <p:txBody>
          <a:bodyPr>
            <a:normAutofit/>
          </a:bodyPr>
          <a:lstStyle/>
          <a:p>
            <a:r>
              <a:rPr lang="en-US" altLang="bg-BG" dirty="0" smtClean="0"/>
              <a:t>RAM </a:t>
            </a:r>
            <a:r>
              <a:rPr lang="bg-BG" altLang="bg-BG" dirty="0" smtClean="0"/>
              <a:t/>
            </a:r>
            <a:br>
              <a:rPr lang="bg-BG" altLang="bg-BG" dirty="0" smtClean="0"/>
            </a:br>
            <a:r>
              <a:rPr lang="bg-BG" altLang="bg-BG" dirty="0" smtClean="0"/>
              <a:t>волтажи</a:t>
            </a:r>
          </a:p>
        </p:txBody>
      </p:sp>
      <p:sp>
        <p:nvSpPr>
          <p:cNvPr id="3" name="AutoShape 8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232532" y="318512"/>
            <a:ext cx="648072" cy="360040"/>
          </a:xfrm>
          <a:prstGeom prst="actionButtonForwardNex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bg-BG"/>
          </a:p>
        </p:txBody>
      </p:sp>
      <p:sp>
        <p:nvSpPr>
          <p:cNvPr id="4" name="AutoShape 8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656468" y="318512"/>
            <a:ext cx="576065" cy="360040"/>
          </a:xfrm>
          <a:prstGeom prst="actionButtonBackPrevious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bg-BG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Волтаж на </a:t>
            </a:r>
            <a:r>
              <a:rPr lang="en-US" dirty="0" smtClean="0"/>
              <a:t>RAM</a:t>
            </a:r>
            <a:r>
              <a:rPr lang="bg-BG" dirty="0" smtClean="0"/>
              <a:t>?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46" y="1732450"/>
            <a:ext cx="4074524" cy="4058751"/>
          </a:xfrm>
        </p:spPr>
        <p:txBody>
          <a:bodyPr/>
          <a:lstStyle/>
          <a:p>
            <a:r>
              <a:rPr lang="bg-BG" dirty="0" smtClean="0"/>
              <a:t>Измерва подаваното количество електричество към основната памет, от там и нейната зависимост – тя функционира само </a:t>
            </a:r>
            <a:r>
              <a:rPr lang="bg-BG" smtClean="0"/>
              <a:t>под напрежение.</a:t>
            </a:r>
            <a:endParaRPr lang="bg-BG" dirty="0" smtClean="0"/>
          </a:p>
          <a:p>
            <a:r>
              <a:rPr lang="bg-BG" smtClean="0"/>
              <a:t>Напредъкът </a:t>
            </a:r>
            <a:r>
              <a:rPr lang="bg-BG" dirty="0" smtClean="0"/>
              <a:t>на технологиите се отразява върху </a:t>
            </a:r>
            <a:r>
              <a:rPr lang="en-US" smtClean="0"/>
              <a:t>RAM </a:t>
            </a:r>
            <a:r>
              <a:rPr lang="bg-BG" smtClean="0"/>
              <a:t>паметите; </a:t>
            </a:r>
            <a:r>
              <a:rPr lang="bg-BG" dirty="0" smtClean="0"/>
              <a:t>всяко следващо поколение работи със </a:t>
            </a:r>
            <a:r>
              <a:rPr lang="bg-BG" smtClean="0"/>
              <a:t>все по–малко миливолтове.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1965" y="1732450"/>
            <a:ext cx="3753859" cy="1727967"/>
          </a:xfrm>
          <a:prstGeom prst="rect">
            <a:avLst/>
          </a:prstGeom>
          <a:effectLst/>
        </p:spPr>
      </p:pic>
      <p:cxnSp>
        <p:nvCxnSpPr>
          <p:cNvPr id="15" name="Straight Connector 14"/>
          <p:cNvCxnSpPr/>
          <p:nvPr/>
        </p:nvCxnSpPr>
        <p:spPr>
          <a:xfrm>
            <a:off x="8008883" y="2971800"/>
            <a:ext cx="2916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8010525" y="2971800"/>
            <a:ext cx="0" cy="3167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8300545" y="2971800"/>
            <a:ext cx="0" cy="3167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8008883" y="3288506"/>
            <a:ext cx="2916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"/>
          <p:cNvSpPr txBox="1">
            <a:spLocks/>
          </p:cNvSpPr>
          <p:nvPr/>
        </p:nvSpPr>
        <p:spPr>
          <a:xfrm>
            <a:off x="4971964" y="3680460"/>
            <a:ext cx="3753859" cy="847396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bg-BG" dirty="0" smtClean="0"/>
              <a:t>Маркировка за оперативен волтаж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4971965" y="3689350"/>
            <a:ext cx="37538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4971964" y="3689350"/>
            <a:ext cx="0" cy="6921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8725823" y="3680460"/>
            <a:ext cx="0" cy="701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4971964" y="4381500"/>
            <a:ext cx="37538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7061200" y="3288506"/>
            <a:ext cx="947683" cy="4008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8300545" y="3288506"/>
            <a:ext cx="425278" cy="3919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utoShape 8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244408" y="330388"/>
            <a:ext cx="648072" cy="360040"/>
          </a:xfrm>
          <a:prstGeom prst="actionButtonForwardNex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bg-BG"/>
          </a:p>
        </p:txBody>
      </p:sp>
      <p:sp>
        <p:nvSpPr>
          <p:cNvPr id="18" name="AutoShape 8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668344" y="330388"/>
            <a:ext cx="576065" cy="360040"/>
          </a:xfrm>
          <a:prstGeom prst="actionButtonBackPrevious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bg-BG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9246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Промяна на волтажа през поколенията</a:t>
            </a:r>
            <a:endParaRPr lang="bg-BG" dirty="0"/>
          </a:p>
        </p:txBody>
      </p:sp>
      <p:graphicFrame>
        <p:nvGraphicFramePr>
          <p:cNvPr id="13" name="Content Placeholder 1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5255383"/>
              </p:ext>
            </p:extLst>
          </p:nvPr>
        </p:nvGraphicFramePr>
        <p:xfrm>
          <a:off x="685800" y="1731963"/>
          <a:ext cx="7764463" cy="40592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AutoShape 8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244408" y="247260"/>
            <a:ext cx="648072" cy="360040"/>
          </a:xfrm>
          <a:prstGeom prst="actionButtonForwardNex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bg-BG"/>
          </a:p>
        </p:txBody>
      </p:sp>
      <p:sp>
        <p:nvSpPr>
          <p:cNvPr id="5" name="AutoShape 8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668344" y="247260"/>
            <a:ext cx="576065" cy="360040"/>
          </a:xfrm>
          <a:prstGeom prst="actionButtonBackPrevious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bg-BG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7518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2887" y="1464683"/>
            <a:ext cx="5060497" cy="4058750"/>
          </a:xfrm>
        </p:spPr>
        <p:txBody>
          <a:bodyPr>
            <a:normAutofit/>
          </a:bodyPr>
          <a:lstStyle/>
          <a:p>
            <a:pPr algn="ctr"/>
            <a:endParaRPr lang="bg-BG" dirty="0" smtClean="0"/>
          </a:p>
          <a:p>
            <a:endParaRPr lang="bg-BG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745422" y="1051964"/>
            <a:ext cx="4884188" cy="4884188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>
            <a:normAutofit/>
          </a:bodyPr>
          <a:lstStyle/>
          <a:p>
            <a:r>
              <a:rPr lang="bg-BG" dirty="0" smtClean="0"/>
              <a:t>Защо?</a:t>
            </a:r>
            <a:endParaRPr lang="bg-BG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85346" y="1732450"/>
            <a:ext cx="4753757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bg-BG" smtClean="0"/>
              <a:t>По–лесно </a:t>
            </a:r>
            <a:r>
              <a:rPr lang="bg-BG" dirty="0" smtClean="0"/>
              <a:t>и евтино управление на подавания волтаж </a:t>
            </a:r>
            <a:r>
              <a:rPr lang="bg-BG" smtClean="0"/>
              <a:t>към паметта.</a:t>
            </a:r>
            <a:endParaRPr lang="en-US" dirty="0" smtClean="0"/>
          </a:p>
          <a:p>
            <a:pPr fontAlgn="auto"/>
            <a:r>
              <a:rPr lang="bg-BG" dirty="0" smtClean="0"/>
              <a:t>Намаля </a:t>
            </a:r>
            <a:r>
              <a:rPr lang="bg-BG" smtClean="0"/>
              <a:t>отделяната топлина.</a:t>
            </a:r>
            <a:endParaRPr lang="bg-BG" dirty="0" smtClean="0"/>
          </a:p>
          <a:p>
            <a:pPr fontAlgn="auto"/>
            <a:r>
              <a:rPr lang="bg-BG" dirty="0" smtClean="0"/>
              <a:t>Пести електричество:</a:t>
            </a:r>
          </a:p>
          <a:p>
            <a:pPr lvl="1" fontAlgn="auto"/>
            <a:r>
              <a:rPr lang="bg-BG" dirty="0" smtClean="0"/>
              <a:t>Особено важно при мобилните компютри – според поколението, занижаването на волтажа рефлектира върху възможностите за автономна работа. При </a:t>
            </a:r>
            <a:r>
              <a:rPr lang="en-US" dirty="0" smtClean="0"/>
              <a:t>DDR </a:t>
            </a:r>
            <a:r>
              <a:rPr lang="bg-BG" dirty="0" smtClean="0"/>
              <a:t>добавя средно 9 минути, докато при </a:t>
            </a:r>
            <a:r>
              <a:rPr lang="en-US" dirty="0" smtClean="0"/>
              <a:t>DDR3 </a:t>
            </a:r>
            <a:r>
              <a:rPr lang="bg-BG" dirty="0" smtClean="0"/>
              <a:t>удължава живота със 27 минути.</a:t>
            </a:r>
            <a:endParaRPr lang="bg-BG" dirty="0"/>
          </a:p>
        </p:txBody>
      </p:sp>
      <p:sp>
        <p:nvSpPr>
          <p:cNvPr id="7" name="AutoShape 8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244408" y="223510"/>
            <a:ext cx="648072" cy="360040"/>
          </a:xfrm>
          <a:prstGeom prst="actionButtonForwardNex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bg-BG"/>
          </a:p>
        </p:txBody>
      </p:sp>
      <p:sp>
        <p:nvSpPr>
          <p:cNvPr id="8" name="AutoShape 8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668344" y="223510"/>
            <a:ext cx="576065" cy="360040"/>
          </a:xfrm>
          <a:prstGeom prst="actionButtonBackPrevious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bg-BG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1168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Профили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46" y="1732450"/>
            <a:ext cx="3871414" cy="4058751"/>
          </a:xfrm>
        </p:spPr>
        <p:txBody>
          <a:bodyPr/>
          <a:lstStyle/>
          <a:p>
            <a:r>
              <a:rPr lang="bg-BG" dirty="0" smtClean="0"/>
              <a:t>Стандартните волтажи</a:t>
            </a:r>
            <a:r>
              <a:rPr lang="en-US" dirty="0" smtClean="0"/>
              <a:t> </a:t>
            </a:r>
            <a:r>
              <a:rPr lang="bg-BG" dirty="0" smtClean="0"/>
              <a:t>се приемат от </a:t>
            </a:r>
            <a:r>
              <a:rPr lang="en-US" dirty="0" smtClean="0"/>
              <a:t>JEDEC – </a:t>
            </a:r>
            <a:r>
              <a:rPr lang="bg-BG" dirty="0" smtClean="0"/>
              <a:t>компанията разработва отворени стандарти. Производителите спазват </a:t>
            </a:r>
            <a:r>
              <a:rPr lang="bg-BG" smtClean="0"/>
              <a:t>тези спецификации,</a:t>
            </a:r>
            <a:r>
              <a:rPr lang="en-US" smtClean="0"/>
              <a:t> </a:t>
            </a:r>
            <a:r>
              <a:rPr lang="bg-BG" dirty="0" smtClean="0"/>
              <a:t>за да  постигат </a:t>
            </a:r>
            <a:r>
              <a:rPr lang="bg-BG" smtClean="0"/>
              <a:t>пълна съвместимост.</a:t>
            </a:r>
          </a:p>
          <a:p>
            <a:endParaRPr lang="bg-BG" smtClean="0"/>
          </a:p>
          <a:p>
            <a:r>
              <a:rPr lang="en-US" smtClean="0"/>
              <a:t>XMP - Extreme Memory Profile – </a:t>
            </a:r>
            <a:r>
              <a:rPr lang="bg-BG" smtClean="0"/>
              <a:t>разширение на </a:t>
            </a:r>
            <a:r>
              <a:rPr lang="en-US" smtClean="0"/>
              <a:t>JEDEC</a:t>
            </a:r>
            <a:r>
              <a:rPr lang="bg-BG" smtClean="0"/>
              <a:t>, разработено от </a:t>
            </a:r>
            <a:r>
              <a:rPr lang="en-US" smtClean="0"/>
              <a:t>Intel</a:t>
            </a:r>
            <a:r>
              <a:rPr lang="bg-BG" smtClean="0"/>
              <a:t>.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520" y="1821912"/>
            <a:ext cx="3147148" cy="3132017"/>
          </a:xfrm>
          <a:prstGeom prst="rect">
            <a:avLst/>
          </a:prstGeom>
          <a:solidFill>
            <a:srgbClr val="FF0000"/>
          </a:solidFill>
        </p:spPr>
      </p:pic>
      <p:cxnSp>
        <p:nvCxnSpPr>
          <p:cNvPr id="8" name="Straight Connector 7"/>
          <p:cNvCxnSpPr/>
          <p:nvPr/>
        </p:nvCxnSpPr>
        <p:spPr>
          <a:xfrm>
            <a:off x="6215063" y="4586287"/>
            <a:ext cx="9286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215063" y="3333749"/>
            <a:ext cx="92868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6215063" y="3333751"/>
            <a:ext cx="0" cy="1252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7143750" y="3333751"/>
            <a:ext cx="0" cy="1252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958850" y="1732450"/>
            <a:ext cx="3441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958850" y="4203701"/>
            <a:ext cx="3441700" cy="190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958850" y="1726102"/>
            <a:ext cx="0" cy="24966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4400550" y="1732450"/>
            <a:ext cx="0" cy="2477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4374834" y="3387920"/>
            <a:ext cx="18402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982601" y="4348925"/>
            <a:ext cx="3441700" cy="12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958850" y="4362450"/>
            <a:ext cx="3051" cy="13258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982601" y="5653852"/>
            <a:ext cx="3441700" cy="412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4400550" y="4349750"/>
            <a:ext cx="0" cy="12922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7172325" y="3333749"/>
            <a:ext cx="9763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7172325" y="4586287"/>
            <a:ext cx="9715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8143875" y="3333749"/>
            <a:ext cx="4763" cy="1252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7172325" y="3333749"/>
            <a:ext cx="0" cy="1252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4395787" y="4586287"/>
            <a:ext cx="3095626" cy="9922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utoShape 8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941476" y="199759"/>
            <a:ext cx="576065" cy="360040"/>
          </a:xfrm>
          <a:prstGeom prst="actionButtonBackPrevious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bg-BG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1683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393</TotalTime>
  <Words>166</Words>
  <Application>Microsoft Office PowerPoint</Application>
  <PresentationFormat>On-screen Show (4:3)</PresentationFormat>
  <Paragraphs>21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Slate</vt:lpstr>
      <vt:lpstr>PowerPoint Presentation</vt:lpstr>
      <vt:lpstr>RAM  волтажи</vt:lpstr>
      <vt:lpstr>Волтаж на RAM?</vt:lpstr>
      <vt:lpstr>Промяна на волтажа през поколенията</vt:lpstr>
      <vt:lpstr>Защо?</vt:lpstr>
      <vt:lpstr>Профили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Home PC</dc:creator>
  <cp:lastModifiedBy>user</cp:lastModifiedBy>
  <cp:revision>50</cp:revision>
  <dcterms:created xsi:type="dcterms:W3CDTF">2015-03-30T10:02:38Z</dcterms:created>
  <dcterms:modified xsi:type="dcterms:W3CDTF">2015-12-06T10:20:53Z</dcterms:modified>
</cp:coreProperties>
</file>