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175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Абстрактни структури от данни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	Обединяването </a:t>
            </a:r>
            <a:r>
              <a:rPr lang="bg-BG" dirty="0" smtClean="0">
                <a:solidFill>
                  <a:schemeClr val="tx1"/>
                </a:solidFill>
              </a:rPr>
              <a:t>на данните, наричани още елементи от данни по някакъв признак формира структури от данни. </a:t>
            </a:r>
            <a:endParaRPr lang="bg-BG" dirty="0" smtClean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	Структурите </a:t>
            </a:r>
            <a:r>
              <a:rPr lang="bg-BG" dirty="0" smtClean="0">
                <a:solidFill>
                  <a:schemeClr val="tx1"/>
                </a:solidFill>
              </a:rPr>
              <a:t>от данни са съвкупност от елементи от данни чиято организация позволява да се реализират ефективни операции за достъп за съхраняване и за четене на значенията на индивидуалните елементи от данни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Те се характеризират </a:t>
            </a:r>
            <a:r>
              <a:rPr lang="bg-BG" dirty="0" smtClean="0"/>
              <a:t>с:</a:t>
            </a:r>
          </a:p>
          <a:p>
            <a:pPr>
              <a:buNone/>
            </a:pPr>
            <a:r>
              <a:rPr lang="bg-BG" dirty="0" smtClean="0"/>
              <a:t>1</a:t>
            </a:r>
            <a:r>
              <a:rPr lang="bg-BG" dirty="0" smtClean="0"/>
              <a:t>. Множество елементи от данни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2</a:t>
            </a:r>
            <a:r>
              <a:rPr lang="bg-BG" dirty="0" smtClean="0"/>
              <a:t>. Начина по който елементите от данни са логически свързани по между си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3</a:t>
            </a:r>
            <a:r>
              <a:rPr lang="bg-BG" dirty="0" smtClean="0"/>
              <a:t>. Множеството от операции, които могат да се приложат върху техните елементи от данни, но не и върху </a:t>
            </a:r>
            <a:r>
              <a:rPr lang="bg-BG" dirty="0" smtClean="0"/>
              <a:t>други типове данни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Видове структури от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bg-BG" dirty="0" smtClean="0"/>
              <a:t>Според начина на свързване на елементите</a:t>
            </a:r>
          </a:p>
          <a:p>
            <a:r>
              <a:rPr lang="bg-BG" dirty="0" smtClean="0"/>
              <a:t>Линейни</a:t>
            </a:r>
          </a:p>
          <a:p>
            <a:r>
              <a:rPr lang="bg-BG" dirty="0" smtClean="0"/>
              <a:t>Йерархични</a:t>
            </a:r>
          </a:p>
          <a:p>
            <a:r>
              <a:rPr lang="bg-BG" dirty="0" smtClean="0"/>
              <a:t>Мрежови</a:t>
            </a:r>
          </a:p>
          <a:p>
            <a:r>
              <a:rPr lang="bg-BG" dirty="0" smtClean="0"/>
              <a:t>Речници</a:t>
            </a:r>
          </a:p>
          <a:p>
            <a:pPr>
              <a:buNone/>
            </a:pPr>
            <a:r>
              <a:rPr lang="bg-BG" dirty="0" smtClean="0"/>
              <a:t>Според използването на паметта</a:t>
            </a:r>
            <a:endParaRPr lang="bg-BG" dirty="0" smtClean="0"/>
          </a:p>
          <a:p>
            <a:r>
              <a:rPr lang="bg-BG" dirty="0" smtClean="0"/>
              <a:t>Статични</a:t>
            </a:r>
          </a:p>
          <a:p>
            <a:r>
              <a:rPr lang="bg-BG" dirty="0" smtClean="0"/>
              <a:t>динамични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Линейни АСД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- Списъци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- Стекове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- Опашки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Стекове </a:t>
            </a:r>
            <a:r>
              <a:rPr lang="en-US" dirty="0" smtClean="0"/>
              <a:t>- LIFO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Схема на стека.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dirty="0" smtClean="0"/>
              <a:t>Основни операции: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push – </a:t>
            </a:r>
            <a:r>
              <a:rPr lang="bg-BG" dirty="0" smtClean="0"/>
              <a:t>добавяме данни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pop – </a:t>
            </a:r>
            <a:r>
              <a:rPr lang="bg-BG" dirty="0" smtClean="0"/>
              <a:t>вземаме данни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count – </a:t>
            </a:r>
            <a:r>
              <a:rPr lang="bg-BG" dirty="0" smtClean="0"/>
              <a:t>брой на елементите в стека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clear – </a:t>
            </a:r>
            <a:r>
              <a:rPr lang="bg-BG" dirty="0" smtClean="0"/>
              <a:t>нулира стека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Опашки </a:t>
            </a:r>
            <a:r>
              <a:rPr lang="en-US" dirty="0" smtClean="0"/>
              <a:t>FIFO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Схема на опашка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bg-BG" dirty="0" smtClean="0"/>
              <a:t>Основни операции: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add </a:t>
            </a:r>
            <a:r>
              <a:rPr lang="en-US" dirty="0" smtClean="0"/>
              <a:t>– </a:t>
            </a:r>
            <a:r>
              <a:rPr lang="bg-BG" dirty="0" smtClean="0"/>
              <a:t>добавяме данни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get </a:t>
            </a:r>
            <a:r>
              <a:rPr lang="en-US" dirty="0" smtClean="0"/>
              <a:t>– </a:t>
            </a:r>
            <a:r>
              <a:rPr lang="bg-BG" dirty="0" smtClean="0"/>
              <a:t>вземаме данни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count – </a:t>
            </a:r>
            <a:r>
              <a:rPr lang="bg-BG" dirty="0" smtClean="0"/>
              <a:t>брой на елементите в стека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clear – </a:t>
            </a:r>
            <a:r>
              <a:rPr lang="bg-BG" dirty="0" smtClean="0"/>
              <a:t>нулира стека</a:t>
            </a:r>
            <a:endParaRPr lang="en-US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bg-BG" dirty="0" smtClean="0"/>
              <a:t>Видове: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bg-BG" dirty="0" smtClean="0"/>
              <a:t>- единично свързани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bg-BG" dirty="0" smtClean="0"/>
              <a:t>- двойно свързани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bg-BG" dirty="0" smtClean="0"/>
              <a:t>- циклични 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bg-BG" dirty="0" smtClean="0"/>
              <a:t>- </a:t>
            </a:r>
            <a:r>
              <a:rPr lang="bg-BG" dirty="0" err="1" smtClean="0"/>
              <a:t>мултисписъци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Основни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Add – </a:t>
            </a:r>
            <a:r>
              <a:rPr lang="bg-BG" dirty="0" smtClean="0"/>
              <a:t>Добавя елемент</a:t>
            </a:r>
            <a:endParaRPr lang="en-US" dirty="0" smtClean="0"/>
          </a:p>
          <a:p>
            <a:r>
              <a:rPr lang="en-US" dirty="0" smtClean="0"/>
              <a:t>Count</a:t>
            </a:r>
            <a:r>
              <a:rPr lang="bg-BG" dirty="0" smtClean="0"/>
              <a:t> – Дава броя на </a:t>
            </a:r>
            <a:r>
              <a:rPr lang="bg-BG" dirty="0" err="1" smtClean="0"/>
              <a:t>елемнтите</a:t>
            </a:r>
            <a:endParaRPr lang="en-US" dirty="0" smtClean="0"/>
          </a:p>
          <a:p>
            <a:r>
              <a:rPr lang="en-US" dirty="0" smtClean="0"/>
              <a:t>Insert</a:t>
            </a:r>
            <a:r>
              <a:rPr lang="bg-BG" dirty="0" smtClean="0"/>
              <a:t> – вмъква елемент</a:t>
            </a:r>
            <a:endParaRPr lang="en-US" dirty="0" smtClean="0"/>
          </a:p>
          <a:p>
            <a:r>
              <a:rPr lang="en-US" dirty="0" smtClean="0"/>
              <a:t>Remove</a:t>
            </a:r>
            <a:r>
              <a:rPr lang="bg-BG" dirty="0" smtClean="0"/>
              <a:t> – изтрива елемент</a:t>
            </a:r>
            <a:endParaRPr lang="en-US" dirty="0" smtClean="0"/>
          </a:p>
          <a:p>
            <a:r>
              <a:rPr lang="en-US" dirty="0" smtClean="0"/>
              <a:t>Get</a:t>
            </a:r>
            <a:r>
              <a:rPr lang="bg-BG" dirty="0" smtClean="0"/>
              <a:t> – вземаме стойността на елемент</a:t>
            </a:r>
            <a:endParaRPr lang="en-US" dirty="0" smtClean="0"/>
          </a:p>
          <a:p>
            <a:r>
              <a:rPr lang="en-US" dirty="0" smtClean="0"/>
              <a:t>Clear</a:t>
            </a:r>
            <a:r>
              <a:rPr lang="bg-BG" dirty="0" smtClean="0"/>
              <a:t> – изчиства списъка</a:t>
            </a:r>
            <a:endParaRPr lang="en-US" dirty="0" smtClean="0"/>
          </a:p>
          <a:p>
            <a:r>
              <a:rPr lang="en-US" dirty="0" err="1" smtClean="0"/>
              <a:t>IndexOf</a:t>
            </a:r>
            <a:r>
              <a:rPr lang="bg-BG" dirty="0" smtClean="0"/>
              <a:t> – търси елемент </a:t>
            </a:r>
            <a:r>
              <a:rPr lang="bg-BG" smtClean="0"/>
              <a:t>в списъка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Абстрактни структури от данни</vt:lpstr>
      <vt:lpstr>Slide 2</vt:lpstr>
      <vt:lpstr>Видове структури от данни</vt:lpstr>
      <vt:lpstr>Линейни АСД</vt:lpstr>
      <vt:lpstr>Стекове - LIFO</vt:lpstr>
      <vt:lpstr>Опашки FIFO</vt:lpstr>
      <vt:lpstr>Списъци</vt:lpstr>
      <vt:lpstr>Основни операции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Абстрактни структури от данни</dc:title>
  <dc:creator>User</dc:creator>
  <cp:lastModifiedBy>User</cp:lastModifiedBy>
  <cp:revision>5</cp:revision>
  <dcterms:created xsi:type="dcterms:W3CDTF">2006-08-16T00:00:00Z</dcterms:created>
  <dcterms:modified xsi:type="dcterms:W3CDTF">2014-11-25T07:09:24Z</dcterms:modified>
</cp:coreProperties>
</file>