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5DE0E-FAA8-4E15-9E3A-65D00B9D6A0E}" type="datetimeFigureOut">
              <a:rPr lang="bg-BG" smtClean="0"/>
              <a:pPr/>
              <a:t>7.10.2014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4E68C-AC35-4130-B415-C2BEE183211C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472" y="357167"/>
            <a:ext cx="7772400" cy="785818"/>
          </a:xfrm>
        </p:spPr>
        <p:txBody>
          <a:bodyPr/>
          <a:lstStyle/>
          <a:p>
            <a:r>
              <a:rPr lang="bg-BG" dirty="0" smtClean="0"/>
              <a:t>ЦИКЛИ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142984"/>
            <a:ext cx="6400800" cy="64294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for, while, do </a:t>
            </a:r>
            <a:r>
              <a:rPr lang="en-US" dirty="0" smtClean="0"/>
              <a:t>while, </a:t>
            </a:r>
            <a:r>
              <a:rPr lang="en-US" dirty="0" err="1" smtClean="0"/>
              <a:t>foreach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2000240"/>
            <a:ext cx="7500990" cy="4524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sz="3200" dirty="0" smtClean="0"/>
              <a:t>За какво служат циклите:</a:t>
            </a:r>
          </a:p>
          <a:p>
            <a:pPr>
              <a:buFontTx/>
              <a:buChar char="-"/>
            </a:pPr>
            <a:r>
              <a:rPr lang="bg-BG" sz="3200" dirty="0" smtClean="0"/>
              <a:t>Многократно изпълнение на определен код</a:t>
            </a:r>
          </a:p>
          <a:p>
            <a:pPr>
              <a:buFontTx/>
              <a:buChar char="-"/>
            </a:pPr>
            <a:r>
              <a:rPr lang="bg-BG" sz="3200" dirty="0" smtClean="0"/>
              <a:t>Изследване на определено числово множество</a:t>
            </a:r>
          </a:p>
          <a:p>
            <a:pPr>
              <a:buFontTx/>
              <a:buChar char="-"/>
            </a:pPr>
            <a:r>
              <a:rPr lang="bg-BG" sz="3200" dirty="0" smtClean="0"/>
              <a:t>Обхождане на списъчни данни</a:t>
            </a:r>
          </a:p>
          <a:p>
            <a:pPr>
              <a:buFontTx/>
              <a:buChar char="-"/>
            </a:pPr>
            <a:r>
              <a:rPr lang="bg-BG" sz="3200" dirty="0" smtClean="0"/>
              <a:t>Работа с файлове</a:t>
            </a:r>
          </a:p>
          <a:p>
            <a:pPr>
              <a:buFontTx/>
              <a:buChar char="-"/>
            </a:pPr>
            <a:r>
              <a:rPr lang="bg-BG" sz="3200" dirty="0" smtClean="0"/>
              <a:t>Обработка на текстова информация</a:t>
            </a:r>
            <a:endParaRPr lang="bg-BG" sz="3200" dirty="0" smtClean="0"/>
          </a:p>
          <a:p>
            <a:endParaRPr lang="bg-BG" sz="3200" dirty="0" smtClean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while(</a:t>
            </a:r>
            <a:r>
              <a:rPr lang="bg-BG" dirty="0" smtClean="0"/>
              <a:t> условие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bg-BG" dirty="0" smtClean="0"/>
              <a:t>тяло </a:t>
            </a:r>
            <a:r>
              <a:rPr lang="bg-BG" dirty="0" smtClean="0"/>
              <a:t>на цикъла</a:t>
            </a:r>
            <a:r>
              <a:rPr lang="bg-BG" dirty="0" smtClean="0"/>
              <a:t>;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en-US" dirty="0" smtClean="0"/>
              <a:t>while(</a:t>
            </a:r>
            <a:r>
              <a:rPr lang="bg-BG" dirty="0" smtClean="0"/>
              <a:t> условие</a:t>
            </a:r>
            <a:r>
              <a:rPr lang="en-US" dirty="0" smtClean="0"/>
              <a:t>) 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bg-BG" dirty="0" smtClean="0"/>
              <a:t>тяло на цикъла;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6248" y="1428736"/>
            <a:ext cx="457203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Докато условието е истина изпълнявай тялото на цикъла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lowchart: Decision 4"/>
          <p:cNvSpPr/>
          <p:nvPr/>
        </p:nvSpPr>
        <p:spPr>
          <a:xfrm>
            <a:off x="5572132" y="2928934"/>
            <a:ext cx="2214578" cy="100013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sp>
        <p:nvSpPr>
          <p:cNvPr id="6" name="Flowchart: Process 5"/>
          <p:cNvSpPr/>
          <p:nvPr/>
        </p:nvSpPr>
        <p:spPr>
          <a:xfrm>
            <a:off x="5572132" y="4214818"/>
            <a:ext cx="2286016" cy="64294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оператори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5400000">
            <a:off x="6482967" y="2696761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16200000" flipH="1">
            <a:off x="6554404" y="4054082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5" idx="3"/>
          </p:cNvCxnSpPr>
          <p:nvPr/>
        </p:nvCxnSpPr>
        <p:spPr>
          <a:xfrm flipH="1" flipV="1">
            <a:off x="7786710" y="3429000"/>
            <a:ext cx="71438" cy="1107289"/>
          </a:xfrm>
          <a:prstGeom prst="bentConnector3">
            <a:avLst>
              <a:gd name="adj1" fmla="val -31999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hape 13"/>
          <p:cNvCxnSpPr>
            <a:stCxn id="5" idx="1"/>
          </p:cNvCxnSpPr>
          <p:nvPr/>
        </p:nvCxnSpPr>
        <p:spPr>
          <a:xfrm rot="10800000" flipV="1">
            <a:off x="5214942" y="3429000"/>
            <a:ext cx="357190" cy="24288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214942" y="307181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072330" y="378619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d</a:t>
            </a:r>
            <a:r>
              <a:rPr lang="en-US" dirty="0" smtClean="0"/>
              <a:t>o 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do </a:t>
            </a:r>
            <a:r>
              <a:rPr lang="en-US" dirty="0" smtClean="0"/>
              <a:t>{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		</a:t>
            </a:r>
            <a:r>
              <a:rPr lang="bg-BG" dirty="0" smtClean="0"/>
              <a:t>тяло </a:t>
            </a:r>
            <a:r>
              <a:rPr lang="bg-BG" dirty="0" smtClean="0"/>
              <a:t>на цикъла;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 while(</a:t>
            </a:r>
            <a:r>
              <a:rPr lang="bg-BG" dirty="0" smtClean="0"/>
              <a:t> условие</a:t>
            </a:r>
            <a:r>
              <a:rPr lang="en-US" dirty="0" smtClean="0"/>
              <a:t>);</a:t>
            </a:r>
            <a:endParaRPr lang="bg-BG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14810" y="1285860"/>
            <a:ext cx="4572032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bg-BG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Изпълнявай тялото на цикъла, докато условието е истина 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5715008" y="2786058"/>
            <a:ext cx="1928826" cy="50006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оператори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5643570" y="3714752"/>
            <a:ext cx="2143140" cy="71438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условие</a:t>
            </a:r>
            <a:endParaRPr lang="en-US" dirty="0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rot="16200000" flipH="1">
            <a:off x="6304371" y="2411008"/>
            <a:ext cx="71438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6" idx="0"/>
          </p:cNvCxnSpPr>
          <p:nvPr/>
        </p:nvCxnSpPr>
        <p:spPr>
          <a:xfrm rot="16200000" flipH="1">
            <a:off x="6482966" y="3482578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6" idx="3"/>
            <a:endCxn id="5" idx="3"/>
          </p:cNvCxnSpPr>
          <p:nvPr/>
        </p:nvCxnSpPr>
        <p:spPr>
          <a:xfrm flipH="1" flipV="1">
            <a:off x="7643834" y="3036091"/>
            <a:ext cx="142876" cy="1035851"/>
          </a:xfrm>
          <a:prstGeom prst="bentConnector3">
            <a:avLst>
              <a:gd name="adj1" fmla="val -15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2"/>
          </p:cNvCxnSpPr>
          <p:nvPr/>
        </p:nvCxnSpPr>
        <p:spPr>
          <a:xfrm rot="5400000">
            <a:off x="6357950" y="478632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786578" y="464344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не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58082" y="350043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bg-BG" sz="3200" dirty="0" smtClean="0"/>
              <a:t>Извеждане на числата от 1 до 5, чрез цикли </a:t>
            </a:r>
            <a:r>
              <a:rPr lang="en-US" sz="3200" dirty="0" smtClean="0"/>
              <a:t>while </a:t>
            </a:r>
            <a:r>
              <a:rPr lang="bg-BG" sz="3200" dirty="0" smtClean="0"/>
              <a:t>и </a:t>
            </a:r>
            <a:r>
              <a:rPr lang="en-US" sz="3200" dirty="0" smtClean="0"/>
              <a:t>do while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a=1;</a:t>
            </a:r>
          </a:p>
          <a:p>
            <a:pPr>
              <a:buNone/>
            </a:pPr>
            <a:r>
              <a:rPr lang="en-US" dirty="0" smtClean="0"/>
              <a:t>w</a:t>
            </a:r>
            <a:r>
              <a:rPr lang="en-US" dirty="0" smtClean="0"/>
              <a:t>hile ( a&lt;=5 )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(“{0,2}”,a);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a++;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i</a:t>
            </a:r>
            <a:r>
              <a:rPr lang="en-US" dirty="0" err="1" smtClean="0"/>
              <a:t>nt</a:t>
            </a:r>
            <a:r>
              <a:rPr lang="en-US" dirty="0" smtClean="0"/>
              <a:t> a=1;</a:t>
            </a:r>
          </a:p>
          <a:p>
            <a:pPr>
              <a:buNone/>
            </a:pPr>
            <a:r>
              <a:rPr lang="en-US" dirty="0" smtClean="0"/>
              <a:t>do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(“{0,2}”,a);</a:t>
            </a:r>
          </a:p>
          <a:p>
            <a:pPr>
              <a:buNone/>
            </a:pPr>
            <a:r>
              <a:rPr lang="en-US" dirty="0" smtClean="0"/>
              <a:t>	a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 while (a&lt;6);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285860"/>
            <a:ext cx="8229600" cy="278608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for( </a:t>
            </a:r>
            <a:r>
              <a:rPr lang="bg-BG" dirty="0" smtClean="0"/>
              <a:t>начални ст-ти; условия за край; стъпка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bg-BG" dirty="0" smtClean="0"/>
              <a:t>тяло </a:t>
            </a:r>
            <a:r>
              <a:rPr lang="bg-BG" dirty="0" smtClean="0"/>
              <a:t>на цикъла;</a:t>
            </a:r>
          </a:p>
          <a:p>
            <a:pPr>
              <a:buNone/>
            </a:pPr>
            <a:r>
              <a:rPr lang="en-US" dirty="0" smtClean="0"/>
              <a:t>for( </a:t>
            </a:r>
            <a:r>
              <a:rPr lang="bg-BG" dirty="0" smtClean="0"/>
              <a:t>начални ст-ти; условия за край; стъпка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bg-BG" dirty="0" smtClean="0"/>
              <a:t>тяло на цикъла;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00034" y="4214818"/>
            <a:ext cx="8229600" cy="868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Извеждане на числата от 1 до 5, чрез цикъл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8596" y="5286388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a=1;a&lt;=5;a++)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(“{0,2}”,a);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28662" y="1357298"/>
            <a:ext cx="7000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f</a:t>
            </a:r>
            <a:r>
              <a:rPr lang="en-US" sz="2400" b="1" dirty="0" err="1" smtClean="0"/>
              <a:t>oreach</a:t>
            </a:r>
            <a:r>
              <a:rPr lang="en-US" sz="2400" dirty="0" smtClean="0"/>
              <a:t>( </a:t>
            </a:r>
            <a:r>
              <a:rPr lang="bg-BG" sz="2400" dirty="0" smtClean="0"/>
              <a:t>променлива </a:t>
            </a:r>
            <a:r>
              <a:rPr lang="en-US" sz="2400" b="1" dirty="0" smtClean="0"/>
              <a:t>in</a:t>
            </a:r>
            <a:r>
              <a:rPr lang="en-US" sz="2400" dirty="0" smtClean="0"/>
              <a:t> </a:t>
            </a:r>
            <a:r>
              <a:rPr lang="bg-BG" sz="2400" dirty="0" smtClean="0"/>
              <a:t>множество от данни 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	</a:t>
            </a:r>
            <a:r>
              <a:rPr lang="bg-BG" sz="2400" dirty="0" smtClean="0"/>
              <a:t>тяло на цикъла;</a:t>
            </a:r>
          </a:p>
          <a:p>
            <a:endParaRPr lang="bg-BG" sz="2400" dirty="0" smtClean="0"/>
          </a:p>
          <a:p>
            <a:r>
              <a:rPr lang="en-US" sz="2400" b="1" dirty="0" err="1" smtClean="0"/>
              <a:t>foreach</a:t>
            </a:r>
            <a:r>
              <a:rPr lang="en-US" sz="2400" dirty="0" smtClean="0"/>
              <a:t>( </a:t>
            </a:r>
            <a:r>
              <a:rPr lang="bg-BG" sz="2400" dirty="0" smtClean="0"/>
              <a:t>променлива </a:t>
            </a:r>
            <a:r>
              <a:rPr lang="en-US" sz="2400" b="1" dirty="0" smtClean="0"/>
              <a:t>in</a:t>
            </a:r>
            <a:r>
              <a:rPr lang="en-US" sz="2400" dirty="0" smtClean="0"/>
              <a:t> </a:t>
            </a:r>
            <a:r>
              <a:rPr lang="bg-BG" sz="2400" dirty="0" smtClean="0"/>
              <a:t>множество от данни </a:t>
            </a:r>
            <a:r>
              <a:rPr lang="en-US" sz="2400" dirty="0" smtClean="0"/>
              <a:t>)</a:t>
            </a:r>
            <a:endParaRPr lang="bg-BG" sz="2400" dirty="0" smtClean="0"/>
          </a:p>
          <a:p>
            <a:r>
              <a:rPr lang="en-US" sz="2400" dirty="0" smtClean="0"/>
              <a:t>{</a:t>
            </a:r>
            <a:endParaRPr lang="en-US" sz="2400" dirty="0" smtClean="0"/>
          </a:p>
          <a:p>
            <a:r>
              <a:rPr lang="en-US" sz="2400" dirty="0" smtClean="0"/>
              <a:t>	</a:t>
            </a:r>
            <a:r>
              <a:rPr lang="bg-BG" sz="2400" dirty="0" smtClean="0"/>
              <a:t>тяло на цикъла</a:t>
            </a:r>
            <a:r>
              <a:rPr lang="bg-BG" sz="2400" dirty="0" smtClean="0"/>
              <a:t>;</a:t>
            </a:r>
            <a:endParaRPr lang="en-US" sz="2400" dirty="0" smtClean="0"/>
          </a:p>
          <a:p>
            <a:r>
              <a:rPr lang="en-US" sz="2400" dirty="0" smtClean="0"/>
              <a:t>}</a:t>
            </a:r>
          </a:p>
          <a:p>
            <a:endParaRPr lang="en-US" sz="2400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00034" y="4286256"/>
            <a:ext cx="8229600" cy="868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Извеждане на </a:t>
            </a:r>
            <a:r>
              <a:rPr lang="bg-BG" sz="3200" dirty="0" smtClean="0"/>
              <a:t>символите от един низ</a:t>
            </a:r>
            <a:r>
              <a:rPr kumimoji="0" lang="bg-BG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чрез цикъл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</a:t>
            </a:r>
            <a:r>
              <a:rPr lang="en-US" sz="3200" dirty="0" smtClean="0"/>
              <a:t>each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00034" y="5286388"/>
            <a:ext cx="8229600" cy="11430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string s=“Hello”;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3200" dirty="0" err="1" smtClean="0"/>
              <a:t>f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oreach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char c in s 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Console.WriteLine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(c);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Особености при използване на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 smtClean="0"/>
              <a:t>Безкрайни цикли</a:t>
            </a:r>
          </a:p>
          <a:p>
            <a:r>
              <a:rPr lang="bg-BG" dirty="0" smtClean="0"/>
              <a:t>При условните цикли тялото на цикъла трябва да влияе на условието за край на цикъла</a:t>
            </a:r>
          </a:p>
          <a:p>
            <a:r>
              <a:rPr lang="bg-BG" dirty="0" smtClean="0"/>
              <a:t>Променливите дефинирани в рамките на цикъла са недостъпни извън него</a:t>
            </a:r>
            <a:endParaRPr lang="en-US" dirty="0" smtClean="0"/>
          </a:p>
          <a:p>
            <a:r>
              <a:rPr lang="bg-BG" dirty="0" smtClean="0"/>
              <a:t>При използване на променливи извън рамките на цикъла, може да се използват стойностите получени в рамките на цикъла</a:t>
            </a:r>
          </a:p>
          <a:p>
            <a:r>
              <a:rPr lang="bg-BG" dirty="0" smtClean="0"/>
              <a:t>При </a:t>
            </a:r>
            <a:r>
              <a:rPr lang="en-US" dirty="0" smtClean="0"/>
              <a:t>for </a:t>
            </a:r>
            <a:r>
              <a:rPr lang="bg-BG" dirty="0" smtClean="0"/>
              <a:t>циклите може да се използва множествени инициализации, условия и изменения</a:t>
            </a:r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Оператори </a:t>
            </a:r>
            <a:r>
              <a:rPr lang="en-US" dirty="0" smtClean="0"/>
              <a:t>break </a:t>
            </a:r>
            <a:r>
              <a:rPr lang="bg-BG" dirty="0" smtClean="0"/>
              <a:t>и </a:t>
            </a:r>
            <a:r>
              <a:rPr lang="en-US" dirty="0" smtClean="0"/>
              <a:t>continue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14422"/>
            <a:ext cx="8229600" cy="5429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b</a:t>
            </a:r>
            <a:r>
              <a:rPr lang="en-US" b="1" dirty="0" smtClean="0"/>
              <a:t>reak</a:t>
            </a:r>
            <a:r>
              <a:rPr lang="en-US" dirty="0" smtClean="0"/>
              <a:t> – </a:t>
            </a:r>
            <a:r>
              <a:rPr lang="bg-BG" dirty="0" smtClean="0"/>
              <a:t>прекъсва изпълнението на цикъла</a:t>
            </a:r>
          </a:p>
          <a:p>
            <a:r>
              <a:rPr lang="en-US" b="1" dirty="0" smtClean="0"/>
              <a:t>continue</a:t>
            </a:r>
            <a:r>
              <a:rPr lang="en-US" dirty="0" smtClean="0"/>
              <a:t> – </a:t>
            </a:r>
            <a:r>
              <a:rPr lang="bg-BG" dirty="0" smtClean="0"/>
              <a:t>прескача останалата част от операторите в тялото на цикъла</a:t>
            </a:r>
            <a:r>
              <a:rPr lang="en-US" dirty="0" smtClean="0"/>
              <a:t> </a:t>
            </a:r>
            <a:endParaRPr lang="bg-BG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bg-BG" dirty="0" smtClean="0"/>
              <a:t>Пример:</a:t>
            </a:r>
            <a:r>
              <a:rPr lang="en-US" dirty="0" smtClean="0"/>
              <a:t> </a:t>
            </a:r>
            <a:r>
              <a:rPr lang="bg-BG" dirty="0" smtClean="0"/>
              <a:t>Извеждане на четните числа в интервала от 1 до 10</a:t>
            </a:r>
          </a:p>
          <a:p>
            <a:pPr>
              <a:buNone/>
            </a:pPr>
            <a:endParaRPr lang="bg-BG" dirty="0" smtClean="0"/>
          </a:p>
          <a:p>
            <a:pPr>
              <a:buNone/>
            </a:pPr>
            <a:r>
              <a:rPr lang="en-US" sz="3000" dirty="0" smtClean="0"/>
              <a:t>f</a:t>
            </a:r>
            <a:r>
              <a:rPr lang="en-US" sz="3000" dirty="0" smtClean="0"/>
              <a:t>or</a:t>
            </a:r>
            <a:r>
              <a:rPr lang="bg-BG" sz="3000" dirty="0" smtClean="0"/>
              <a:t>(</a:t>
            </a:r>
            <a:r>
              <a:rPr lang="en-US" sz="3000" dirty="0" smtClean="0"/>
              <a:t> </a:t>
            </a:r>
            <a:r>
              <a:rPr lang="en-US" sz="3000" dirty="0" err="1" smtClean="0"/>
              <a:t>int</a:t>
            </a:r>
            <a:r>
              <a:rPr lang="en-US" sz="3000" dirty="0" smtClean="0"/>
              <a:t> a=1;;a++</a:t>
            </a:r>
            <a:r>
              <a:rPr lang="bg-BG" sz="3000" dirty="0" smtClean="0"/>
              <a:t>) </a:t>
            </a:r>
            <a:r>
              <a:rPr lang="en-US" sz="3000" dirty="0" smtClean="0"/>
              <a:t>{</a:t>
            </a:r>
          </a:p>
          <a:p>
            <a:pPr>
              <a:buNone/>
            </a:pPr>
            <a:r>
              <a:rPr lang="en-US" sz="3000" dirty="0" smtClean="0"/>
              <a:t>	if( a%2!=0 ) continue;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err="1" smtClean="0"/>
              <a:t>Console.WriteLine</a:t>
            </a:r>
            <a:r>
              <a:rPr lang="en-US" sz="3000" dirty="0" smtClean="0"/>
              <a:t>(a);</a:t>
            </a:r>
          </a:p>
          <a:p>
            <a:pPr>
              <a:buNone/>
            </a:pPr>
            <a:r>
              <a:rPr lang="en-US" sz="3000" dirty="0" smtClean="0"/>
              <a:t>	</a:t>
            </a:r>
            <a:r>
              <a:rPr lang="en-US" sz="3000" dirty="0" smtClean="0"/>
              <a:t>if( a&gt;=10) break;</a:t>
            </a:r>
          </a:p>
          <a:p>
            <a:pPr>
              <a:buNone/>
            </a:pPr>
            <a:r>
              <a:rPr lang="en-US" sz="3000" dirty="0" smtClean="0"/>
              <a:t>}</a:t>
            </a:r>
            <a:endParaRPr lang="en-US" sz="3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Вложени цикли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f</a:t>
            </a:r>
            <a:r>
              <a:rPr lang="en-US" dirty="0" smtClean="0"/>
              <a:t>or( </a:t>
            </a:r>
            <a:r>
              <a:rPr lang="en-US" dirty="0" err="1" smtClean="0"/>
              <a:t>int</a:t>
            </a:r>
            <a:r>
              <a:rPr lang="en-US" dirty="0" smtClean="0"/>
              <a:t> a=1;a&lt;</a:t>
            </a:r>
            <a:r>
              <a:rPr lang="bg-BG" dirty="0" smtClean="0"/>
              <a:t>=3</a:t>
            </a:r>
            <a:r>
              <a:rPr lang="en-US" dirty="0" smtClean="0"/>
              <a:t>;a++)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b=1;b&lt;</a:t>
            </a:r>
            <a:r>
              <a:rPr lang="bg-BG" dirty="0" smtClean="0"/>
              <a:t>=</a:t>
            </a:r>
            <a:r>
              <a:rPr lang="en-US" dirty="0" smtClean="0"/>
              <a:t>4;b++)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Console.Write</a:t>
            </a:r>
            <a:r>
              <a:rPr lang="en-US" dirty="0" smtClean="0"/>
              <a:t>(“{0} {1}  ”,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smtClean="0"/>
              <a:t>1 1  1 2  1 3  1 4  2 1  2 2  2 3  2 4 </a:t>
            </a:r>
            <a:r>
              <a:rPr lang="bg-BG" dirty="0" smtClean="0"/>
              <a:t> 3 1  3 2  3 3  3 4</a:t>
            </a:r>
            <a:endParaRPr lang="en-US" dirty="0" smtClean="0"/>
          </a:p>
          <a:p>
            <a:pPr>
              <a:buNone/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Вложени зависими цикли:</a:t>
            </a:r>
          </a:p>
          <a:p>
            <a:pPr>
              <a:buNone/>
            </a:pPr>
            <a:r>
              <a:rPr lang="en-US" dirty="0" smtClean="0"/>
              <a:t>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a=1;a&lt;</a:t>
            </a:r>
            <a:r>
              <a:rPr lang="bg-BG" dirty="0" smtClean="0"/>
              <a:t>=3</a:t>
            </a:r>
            <a:r>
              <a:rPr lang="en-US" dirty="0" smtClean="0"/>
              <a:t>;a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for(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/>
              <a:t>b=</a:t>
            </a:r>
            <a:r>
              <a:rPr lang="bg-BG" dirty="0" smtClean="0"/>
              <a:t>а</a:t>
            </a:r>
            <a:r>
              <a:rPr lang="en-US" dirty="0" smtClean="0"/>
              <a:t>;b&lt;</a:t>
            </a:r>
            <a:r>
              <a:rPr lang="bg-BG" dirty="0" smtClean="0"/>
              <a:t>=</a:t>
            </a:r>
            <a:r>
              <a:rPr lang="en-US" dirty="0" smtClean="0"/>
              <a:t>4;b</a:t>
            </a:r>
            <a:r>
              <a:rPr lang="en-US" dirty="0" smtClean="0"/>
              <a:t>++)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Console.Write</a:t>
            </a:r>
            <a:r>
              <a:rPr lang="en-US" dirty="0" smtClean="0"/>
              <a:t>(“{0} {1}  ”,</a:t>
            </a:r>
            <a:r>
              <a:rPr lang="en-US" dirty="0" err="1" smtClean="0"/>
              <a:t>a,b</a:t>
            </a:r>
            <a:r>
              <a:rPr lang="en-US" dirty="0" smtClean="0"/>
              <a:t>);</a:t>
            </a:r>
            <a:endParaRPr lang="bg-BG" dirty="0" smtClean="0"/>
          </a:p>
          <a:p>
            <a:pPr>
              <a:buNone/>
            </a:pPr>
            <a:r>
              <a:rPr lang="bg-BG" dirty="0" smtClean="0"/>
              <a:t>1 1  1 2  1 3  1 4  2 2  2 3  2 4  3 3  3 4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271</Words>
  <Application>Microsoft Office PowerPoint</Application>
  <PresentationFormat>On-screen Show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ЦИКЛИ</vt:lpstr>
      <vt:lpstr>while</vt:lpstr>
      <vt:lpstr>do while</vt:lpstr>
      <vt:lpstr>Извеждане на числата от 1 до 5, чрез цикли while и do while</vt:lpstr>
      <vt:lpstr>for</vt:lpstr>
      <vt:lpstr>foreach</vt:lpstr>
      <vt:lpstr>Особености при използване на цикли</vt:lpstr>
      <vt:lpstr>Оператори break и continue</vt:lpstr>
      <vt:lpstr>Вложени цикли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ЦИКЛИ</dc:title>
  <dc:creator>CTOEB</dc:creator>
  <cp:lastModifiedBy>User</cp:lastModifiedBy>
  <cp:revision>20</cp:revision>
  <dcterms:created xsi:type="dcterms:W3CDTF">2014-10-06T08:04:05Z</dcterms:created>
  <dcterms:modified xsi:type="dcterms:W3CDTF">2014-10-07T02:01:47Z</dcterms:modified>
</cp:coreProperties>
</file>