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19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7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430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40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036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507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1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1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01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67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D80F-28C4-42F5-A3C0-13B8936B5253}" type="datetimeFigureOut">
              <a:rPr lang="bg-BG" smtClean="0"/>
              <a:t>9.12.2014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436D-CB4F-467C-B3CD-0D9E454C7BE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3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/>
              <a:t>Принципи на проектирането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89929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lvl="0" indent="0">
              <a:buNone/>
            </a:pPr>
            <a:r>
              <a:rPr lang="bg-BG" b="1" dirty="0" smtClean="0"/>
              <a:t>1. Системност </a:t>
            </a:r>
            <a:endParaRPr lang="en-US" b="1" dirty="0" smtClean="0"/>
          </a:p>
          <a:p>
            <a:r>
              <a:rPr lang="bg-BG" dirty="0" smtClean="0"/>
              <a:t>ИС -  </a:t>
            </a:r>
            <a:r>
              <a:rPr lang="bg-BG" dirty="0"/>
              <a:t>сложна система от множество </a:t>
            </a:r>
            <a:r>
              <a:rPr lang="bg-BG" dirty="0" smtClean="0"/>
              <a:t>компоненти</a:t>
            </a:r>
            <a:endParaRPr lang="en-US" dirty="0" smtClean="0"/>
          </a:p>
          <a:p>
            <a:r>
              <a:rPr lang="bg-BG" dirty="0" smtClean="0"/>
              <a:t>обща </a:t>
            </a:r>
            <a:r>
              <a:rPr lang="bg-BG" dirty="0"/>
              <a:t>цел на </a:t>
            </a:r>
            <a:r>
              <a:rPr lang="bg-BG" dirty="0" smtClean="0"/>
              <a:t>функциониране (функционирането </a:t>
            </a:r>
            <a:r>
              <a:rPr lang="bg-BG" dirty="0"/>
              <a:t>на нейните компоненти е подчинено на </a:t>
            </a:r>
            <a:r>
              <a:rPr lang="bg-BG" dirty="0" smtClean="0"/>
              <a:t>общата цел)</a:t>
            </a:r>
            <a:endParaRPr lang="en-US" dirty="0" smtClean="0"/>
          </a:p>
          <a:p>
            <a:r>
              <a:rPr lang="bg-BG" dirty="0" smtClean="0"/>
              <a:t>Всеки компонент - независим</a:t>
            </a:r>
            <a:r>
              <a:rPr lang="bg-BG" dirty="0"/>
              <a:t>, а от друга – като свързан посредством множество връзки и зависимости с другите компоненти</a:t>
            </a:r>
          </a:p>
        </p:txBody>
      </p:sp>
    </p:spTree>
    <p:extLst>
      <p:ext uri="{BB962C8B-B14F-4D97-AF65-F5344CB8AC3E}">
        <p14:creationId xmlns:p14="http://schemas.microsoft.com/office/powerpoint/2010/main" val="284239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2. Декомпозиция</a:t>
            </a:r>
            <a:endParaRPr lang="bg-BG" b="1" dirty="0" smtClean="0"/>
          </a:p>
          <a:p>
            <a:pPr indent="555625" algn="just"/>
            <a:r>
              <a:rPr lang="en-US" dirty="0" smtClean="0"/>
              <a:t>o</a:t>
            </a:r>
            <a:r>
              <a:rPr lang="bg-BG" dirty="0" err="1" smtClean="0"/>
              <a:t>простяване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dirty="0" smtClean="0"/>
              <a:t>системата</a:t>
            </a:r>
          </a:p>
          <a:p>
            <a:pPr indent="555625"/>
            <a:r>
              <a:rPr lang="bg-BG" dirty="0" smtClean="0"/>
              <a:t>структуриране </a:t>
            </a:r>
            <a:r>
              <a:rPr lang="bg-BG" dirty="0"/>
              <a:t>на </a:t>
            </a:r>
            <a:r>
              <a:rPr lang="bg-BG" dirty="0" smtClean="0"/>
              <a:t> компоненти и формиране на </a:t>
            </a:r>
            <a:r>
              <a:rPr lang="bg-BG" dirty="0"/>
              <a:t>функционалната и </a:t>
            </a:r>
            <a:r>
              <a:rPr lang="bg-BG" dirty="0" smtClean="0"/>
              <a:t>информационна </a:t>
            </a:r>
            <a:r>
              <a:rPr lang="bg-BG" dirty="0"/>
              <a:t>структура на </a:t>
            </a:r>
            <a:r>
              <a:rPr lang="bg-BG" dirty="0" smtClean="0"/>
              <a:t>системата</a:t>
            </a:r>
          </a:p>
          <a:p>
            <a:pPr indent="555625"/>
            <a:endParaRPr lang="bg-BG" dirty="0"/>
          </a:p>
          <a:p>
            <a:pPr marL="82550" indent="0">
              <a:buNone/>
            </a:pPr>
            <a:r>
              <a:rPr lang="bg-BG" b="1" dirty="0" smtClean="0"/>
              <a:t>3. Методическо </a:t>
            </a:r>
            <a:r>
              <a:rPr lang="bg-BG" b="1" dirty="0"/>
              <a:t>единство </a:t>
            </a:r>
            <a:endParaRPr lang="bg-BG" b="1" dirty="0" smtClean="0"/>
          </a:p>
          <a:p>
            <a:pPr marL="539750" indent="-457200"/>
            <a:r>
              <a:rPr lang="bg-BG" dirty="0" smtClean="0"/>
              <a:t>единна методика на проектиране</a:t>
            </a:r>
          </a:p>
          <a:p>
            <a:pPr marL="539750" indent="-457200"/>
            <a:r>
              <a:rPr lang="bg-BG" dirty="0" smtClean="0"/>
              <a:t>дисциплина на проектирането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78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 smtClean="0"/>
              <a:t>4. Типизация</a:t>
            </a:r>
            <a:endParaRPr lang="bg-BG" b="1" dirty="0" smtClean="0"/>
          </a:p>
          <a:p>
            <a:pPr indent="371475" algn="just"/>
            <a:r>
              <a:rPr lang="bg-BG" dirty="0" smtClean="0"/>
              <a:t>За еднотипни функции и задачи – готови решения</a:t>
            </a:r>
          </a:p>
          <a:p>
            <a:pPr indent="371475" algn="just"/>
            <a:r>
              <a:rPr lang="bg-BG" dirty="0" smtClean="0"/>
              <a:t>Възможност за </a:t>
            </a:r>
            <a:r>
              <a:rPr lang="bg-BG" dirty="0" smtClean="0"/>
              <a:t>настройка</a:t>
            </a:r>
            <a:endParaRPr lang="en-US" dirty="0" smtClean="0"/>
          </a:p>
          <a:p>
            <a:pPr indent="371475" algn="just"/>
            <a:r>
              <a:rPr lang="bg-BG" dirty="0" smtClean="0"/>
              <a:t>Направления на типизацията: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На проектните решения – типови задачи, функции, системи 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На проектирането – шаблони на проектирането, средства за автоматизация на проектирането </a:t>
            </a:r>
            <a:r>
              <a:rPr lang="en-US" dirty="0" smtClean="0"/>
              <a:t>(CASE)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636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Типизация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indent="371475" algn="just"/>
            <a:r>
              <a:rPr lang="bg-BG" dirty="0" smtClean="0"/>
              <a:t>Преимущества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качество,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цени, 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поддръжка</a:t>
            </a:r>
          </a:p>
          <a:p>
            <a:pPr indent="371475" algn="just"/>
            <a:r>
              <a:rPr lang="bg-BG" dirty="0" smtClean="0"/>
              <a:t>Проблеми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поради необходимостта от мощни средства за настройка – опасност от оскъпяване,</a:t>
            </a:r>
          </a:p>
          <a:p>
            <a:pPr marL="800100" indent="630238" algn="just">
              <a:buFont typeface="Wingdings" panose="05000000000000000000" pitchFamily="2" charset="2"/>
              <a:buChar char="ü"/>
            </a:pPr>
            <a:r>
              <a:rPr lang="bg-BG" dirty="0" smtClean="0"/>
              <a:t>проблеми с интеграцията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01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714375">
              <a:buNone/>
            </a:pPr>
            <a:r>
              <a:rPr lang="bg-BG" b="1" dirty="0" smtClean="0"/>
              <a:t>5. Обща </a:t>
            </a:r>
            <a:r>
              <a:rPr lang="bg-BG" b="1" dirty="0"/>
              <a:t>идеология и стандарти </a:t>
            </a:r>
            <a:endParaRPr lang="en-US" b="1" dirty="0" smtClean="0"/>
          </a:p>
          <a:p>
            <a:pPr marL="0" indent="714375">
              <a:buNone/>
            </a:pPr>
            <a:r>
              <a:rPr lang="bg-BG" b="1" dirty="0" smtClean="0"/>
              <a:t>6. Развитие </a:t>
            </a:r>
            <a:r>
              <a:rPr lang="bg-BG" b="1" dirty="0"/>
              <a:t>и усъвършенстване на </a:t>
            </a:r>
            <a:r>
              <a:rPr lang="bg-BG" b="1" dirty="0" smtClean="0"/>
              <a:t>системите</a:t>
            </a:r>
            <a:endParaRPr lang="en-US" b="1" dirty="0" smtClean="0"/>
          </a:p>
          <a:p>
            <a:pPr marL="0" indent="714375">
              <a:buNone/>
            </a:pPr>
            <a:r>
              <a:rPr lang="bg-BG" b="1" dirty="0" smtClean="0"/>
              <a:t>7. Приемственост </a:t>
            </a:r>
            <a:r>
              <a:rPr lang="bg-BG" b="1" dirty="0"/>
              <a:t>и нови задачи</a:t>
            </a:r>
            <a:endParaRPr lang="bg-BG" dirty="0"/>
          </a:p>
          <a:p>
            <a:pPr marL="0" lvl="0" indent="714375">
              <a:buNone/>
            </a:pPr>
            <a:r>
              <a:rPr lang="bg-BG" b="1" dirty="0" smtClean="0"/>
              <a:t>8. Планиране </a:t>
            </a:r>
            <a:r>
              <a:rPr lang="bg-BG" b="1" dirty="0"/>
              <a:t>и управление на разработката, дисциплина на проектирането</a:t>
            </a:r>
            <a:endParaRPr lang="bg-BG" dirty="0"/>
          </a:p>
          <a:p>
            <a:pPr marL="0" lvl="0" indent="714375">
              <a:buNone/>
            </a:pPr>
            <a:r>
              <a:rPr lang="bg-BG" b="1" dirty="0" smtClean="0"/>
              <a:t>9. Ориентация </a:t>
            </a:r>
            <a:r>
              <a:rPr lang="bg-BG" b="1" dirty="0"/>
              <a:t>към </a:t>
            </a:r>
            <a:r>
              <a:rPr lang="bg-BG" b="1" dirty="0" smtClean="0"/>
              <a:t>потребителя</a:t>
            </a:r>
            <a:endParaRPr lang="en-US" b="1" dirty="0" smtClean="0"/>
          </a:p>
          <a:p>
            <a:pPr marL="0" lvl="0" indent="714375">
              <a:buNone/>
            </a:pPr>
            <a:r>
              <a:rPr lang="bg-BG" b="1" dirty="0" smtClean="0"/>
              <a:t> </a:t>
            </a:r>
            <a:r>
              <a:rPr lang="bg-BG" b="1" dirty="0" smtClean="0"/>
              <a:t>10. Документираност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748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182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Принципи на проектирането</vt:lpstr>
      <vt:lpstr>PowerPoint Presentation</vt:lpstr>
      <vt:lpstr>PowerPoint Presentation</vt:lpstr>
      <vt:lpstr>PowerPoint Presentation</vt:lpstr>
      <vt:lpstr>Типизация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Принципи на проектирането</dc:title>
  <dc:creator>PC</dc:creator>
  <cp:lastModifiedBy>PC</cp:lastModifiedBy>
  <cp:revision>7</cp:revision>
  <dcterms:created xsi:type="dcterms:W3CDTF">2014-10-07T17:20:35Z</dcterms:created>
  <dcterms:modified xsi:type="dcterms:W3CDTF">2014-12-09T17:51:20Z</dcterms:modified>
</cp:coreProperties>
</file>