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5" r:id="rId12"/>
    <p:sldId id="264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41FD1-E06F-48CE-BB29-1BC6FDF820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054428-4977-47B6-9D58-378706FDC769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F3350A25-F7F4-47A0-913F-FBC05EAB1E4C}" type="parTrans" cxnId="{1CFB2627-2D80-43AD-B7F9-7F7565F3C0BE}">
      <dgm:prSet/>
      <dgm:spPr/>
      <dgm:t>
        <a:bodyPr/>
        <a:lstStyle/>
        <a:p>
          <a:endParaRPr lang="en-US"/>
        </a:p>
      </dgm:t>
    </dgm:pt>
    <dgm:pt modelId="{18ECACD7-BCD1-4A3C-B8A7-10B2F9673A04}" type="sibTrans" cxnId="{1CFB2627-2D80-43AD-B7F9-7F7565F3C0BE}">
      <dgm:prSet/>
      <dgm:spPr/>
      <dgm:t>
        <a:bodyPr/>
        <a:lstStyle/>
        <a:p>
          <a:endParaRPr lang="en-US"/>
        </a:p>
      </dgm:t>
    </dgm:pt>
    <dgm:pt modelId="{0D7C27BB-5D5B-4144-A153-6DD7F7819DB3}">
      <dgm:prSet phldrT="[Text]"/>
      <dgm:spPr/>
      <dgm:t>
        <a:bodyPr/>
        <a:lstStyle/>
        <a:p>
          <a:r>
            <a:rPr lang="bg-BG" dirty="0" smtClean="0"/>
            <a:t>Възраст &lt;40 г.</a:t>
          </a:r>
          <a:endParaRPr lang="en-US" dirty="0"/>
        </a:p>
      </dgm:t>
    </dgm:pt>
    <dgm:pt modelId="{EE8788FC-E709-42B6-B7F3-1655E10FE05E}" type="parTrans" cxnId="{4F72B7A4-F3B1-4F30-A715-43812F9E4DA1}">
      <dgm:prSet/>
      <dgm:spPr/>
      <dgm:t>
        <a:bodyPr/>
        <a:lstStyle/>
        <a:p>
          <a:endParaRPr lang="en-US"/>
        </a:p>
      </dgm:t>
    </dgm:pt>
    <dgm:pt modelId="{9E63206B-83FF-48A2-8794-7D287401408B}" type="sibTrans" cxnId="{4F72B7A4-F3B1-4F30-A715-43812F9E4DA1}">
      <dgm:prSet/>
      <dgm:spPr/>
      <dgm:t>
        <a:bodyPr/>
        <a:lstStyle/>
        <a:p>
          <a:endParaRPr lang="en-US"/>
        </a:p>
      </dgm:t>
    </dgm:pt>
    <dgm:pt modelId="{DA53512E-B9E3-4549-BE21-95A57F6DE835}">
      <dgm:prSet phldrT="[Text]"/>
      <dgm:spPr/>
      <dgm:t>
        <a:bodyPr/>
        <a:lstStyle/>
        <a:p>
          <a:r>
            <a:rPr lang="bg-BG" dirty="0" smtClean="0"/>
            <a:t>&gt; 40г.</a:t>
          </a:r>
          <a:endParaRPr lang="en-US" dirty="0"/>
        </a:p>
      </dgm:t>
    </dgm:pt>
    <dgm:pt modelId="{6710E789-F523-4158-AC36-AD110AE2159A}" type="parTrans" cxnId="{05BFEA15-B782-4ACA-8ED6-06FC1092D6D1}">
      <dgm:prSet/>
      <dgm:spPr/>
      <dgm:t>
        <a:bodyPr/>
        <a:lstStyle/>
        <a:p>
          <a:endParaRPr lang="en-US"/>
        </a:p>
      </dgm:t>
    </dgm:pt>
    <dgm:pt modelId="{A8D63E96-005A-4287-946B-6DEDFF771446}" type="sibTrans" cxnId="{05BFEA15-B782-4ACA-8ED6-06FC1092D6D1}">
      <dgm:prSet/>
      <dgm:spPr/>
      <dgm:t>
        <a:bodyPr/>
        <a:lstStyle/>
        <a:p>
          <a:endParaRPr lang="en-US"/>
        </a:p>
      </dgm:t>
    </dgm:pt>
    <dgm:pt modelId="{71B99034-633E-468D-BC3A-E5CFDEA46E1D}">
      <dgm:prSet phldrT="[Text]"/>
      <dgm:spPr/>
      <dgm:t>
        <a:bodyPr/>
        <a:lstStyle/>
        <a:p>
          <a:r>
            <a:rPr lang="bg-BG" dirty="0" smtClean="0"/>
            <a:t>Мъже</a:t>
          </a:r>
          <a:endParaRPr lang="en-US" dirty="0"/>
        </a:p>
      </dgm:t>
    </dgm:pt>
    <dgm:pt modelId="{53907AE7-161F-411F-9F0D-574781D376FC}" type="parTrans" cxnId="{A2E7AED1-253A-4BCE-8CF9-5FF8929F4793}">
      <dgm:prSet/>
      <dgm:spPr/>
      <dgm:t>
        <a:bodyPr/>
        <a:lstStyle/>
        <a:p>
          <a:endParaRPr lang="en-US"/>
        </a:p>
      </dgm:t>
    </dgm:pt>
    <dgm:pt modelId="{D9000072-684A-406E-8CC1-F0C48BF01982}" type="sibTrans" cxnId="{A2E7AED1-253A-4BCE-8CF9-5FF8929F4793}">
      <dgm:prSet/>
      <dgm:spPr/>
      <dgm:t>
        <a:bodyPr/>
        <a:lstStyle/>
        <a:p>
          <a:endParaRPr lang="en-US"/>
        </a:p>
      </dgm:t>
    </dgm:pt>
    <dgm:pt modelId="{CC2CDF68-9AC2-435B-B506-0798F7CD5C39}">
      <dgm:prSet phldrT="[Text]"/>
      <dgm:spPr/>
      <dgm:t>
        <a:bodyPr/>
        <a:lstStyle/>
        <a:p>
          <a:r>
            <a:rPr lang="bg-BG" dirty="0" smtClean="0"/>
            <a:t>Жени</a:t>
          </a:r>
          <a:endParaRPr lang="en-US" dirty="0"/>
        </a:p>
      </dgm:t>
    </dgm:pt>
    <dgm:pt modelId="{8E9142AA-7274-4D61-A643-2628AF54D890}" type="parTrans" cxnId="{C53BC334-87EF-4823-8016-4D5799DAEF9F}">
      <dgm:prSet/>
      <dgm:spPr/>
      <dgm:t>
        <a:bodyPr/>
        <a:lstStyle/>
        <a:p>
          <a:endParaRPr lang="en-US"/>
        </a:p>
      </dgm:t>
    </dgm:pt>
    <dgm:pt modelId="{CAB66F64-D836-4C27-85CD-E001D45F49F3}" type="sibTrans" cxnId="{C53BC334-87EF-4823-8016-4D5799DAEF9F}">
      <dgm:prSet/>
      <dgm:spPr/>
      <dgm:t>
        <a:bodyPr/>
        <a:lstStyle/>
        <a:p>
          <a:endParaRPr lang="en-US"/>
        </a:p>
      </dgm:t>
    </dgm:pt>
    <dgm:pt modelId="{EDF45BC9-9827-44EC-8ACC-47B7165364D3}">
      <dgm:prSet phldrT="[Text]"/>
      <dgm:spPr/>
      <dgm:t>
        <a:bodyPr/>
        <a:lstStyle/>
        <a:p>
          <a:r>
            <a:rPr lang="bg-BG" dirty="0" smtClean="0"/>
            <a:t>Семейни</a:t>
          </a:r>
          <a:endParaRPr lang="en-US" dirty="0"/>
        </a:p>
      </dgm:t>
    </dgm:pt>
    <dgm:pt modelId="{9CF50C66-FF3F-48D5-A82D-E879E9867AB8}" type="parTrans" cxnId="{F27E1859-4EB9-4CD5-B445-543B5DF617E8}">
      <dgm:prSet/>
      <dgm:spPr/>
      <dgm:t>
        <a:bodyPr/>
        <a:lstStyle/>
        <a:p>
          <a:endParaRPr lang="en-US"/>
        </a:p>
      </dgm:t>
    </dgm:pt>
    <dgm:pt modelId="{0C777CAA-831E-4747-A50F-1EA83FC5968B}" type="sibTrans" cxnId="{F27E1859-4EB9-4CD5-B445-543B5DF617E8}">
      <dgm:prSet/>
      <dgm:spPr/>
      <dgm:t>
        <a:bodyPr/>
        <a:lstStyle/>
        <a:p>
          <a:endParaRPr lang="en-US"/>
        </a:p>
      </dgm:t>
    </dgm:pt>
    <dgm:pt modelId="{ED102491-542F-4A08-9308-B9552E2CC9E1}">
      <dgm:prSet phldrT="[Text]"/>
      <dgm:spPr/>
      <dgm:t>
        <a:bodyPr/>
        <a:lstStyle/>
        <a:p>
          <a:r>
            <a:rPr lang="bg-BG" dirty="0" smtClean="0"/>
            <a:t>Несемейни</a:t>
          </a:r>
          <a:endParaRPr lang="en-US" dirty="0"/>
        </a:p>
      </dgm:t>
    </dgm:pt>
    <dgm:pt modelId="{6F416D92-3F1C-44EB-A8CE-716C62230D56}" type="parTrans" cxnId="{FC42C40E-73FE-4B61-8F9C-9B13DDAA42A9}">
      <dgm:prSet/>
      <dgm:spPr/>
      <dgm:t>
        <a:bodyPr/>
        <a:lstStyle/>
        <a:p>
          <a:endParaRPr lang="en-US"/>
        </a:p>
      </dgm:t>
    </dgm:pt>
    <dgm:pt modelId="{D6EBFA88-462B-4CDA-8566-1A83F7859738}" type="sibTrans" cxnId="{FC42C40E-73FE-4B61-8F9C-9B13DDAA42A9}">
      <dgm:prSet/>
      <dgm:spPr/>
      <dgm:t>
        <a:bodyPr/>
        <a:lstStyle/>
        <a:p>
          <a:endParaRPr lang="en-US"/>
        </a:p>
      </dgm:t>
    </dgm:pt>
    <dgm:pt modelId="{293589BE-91DD-45FE-B5F7-F595D97BC3F5}">
      <dgm:prSet phldrT="[Text]"/>
      <dgm:spPr/>
      <dgm:t>
        <a:bodyPr/>
        <a:lstStyle/>
        <a:p>
          <a:r>
            <a:rPr lang="bg-BG" dirty="0" smtClean="0"/>
            <a:t>Годишен доход &lt;100000</a:t>
          </a:r>
          <a:endParaRPr lang="en-US" dirty="0"/>
        </a:p>
      </dgm:t>
    </dgm:pt>
    <dgm:pt modelId="{C42AF407-A930-4A65-9874-6553522346E5}" type="parTrans" cxnId="{0EA2B137-B123-4F20-BB44-439377004A24}">
      <dgm:prSet/>
      <dgm:spPr/>
      <dgm:t>
        <a:bodyPr/>
        <a:lstStyle/>
        <a:p>
          <a:endParaRPr lang="en-US"/>
        </a:p>
      </dgm:t>
    </dgm:pt>
    <dgm:pt modelId="{50D96A4C-38CC-45E5-9F2C-290C493F32A5}" type="sibTrans" cxnId="{0EA2B137-B123-4F20-BB44-439377004A24}">
      <dgm:prSet/>
      <dgm:spPr/>
      <dgm:t>
        <a:bodyPr/>
        <a:lstStyle/>
        <a:p>
          <a:endParaRPr lang="en-US"/>
        </a:p>
      </dgm:t>
    </dgm:pt>
    <dgm:pt modelId="{3E6AE828-8908-4657-AE32-32B69DBB4979}">
      <dgm:prSet phldrT="[Text]"/>
      <dgm:spPr/>
      <dgm:t>
        <a:bodyPr/>
        <a:lstStyle/>
        <a:p>
          <a:r>
            <a:rPr lang="bg-BG" dirty="0" smtClean="0"/>
            <a:t>Доход &gt;100000</a:t>
          </a:r>
          <a:endParaRPr lang="en-US" dirty="0"/>
        </a:p>
      </dgm:t>
    </dgm:pt>
    <dgm:pt modelId="{D499FB8F-631F-4524-B282-D3A44474A2B4}" type="parTrans" cxnId="{0F1714A2-BC18-4E7A-BB69-9266AFAA56BB}">
      <dgm:prSet/>
      <dgm:spPr/>
      <dgm:t>
        <a:bodyPr/>
        <a:lstStyle/>
        <a:p>
          <a:endParaRPr lang="en-US"/>
        </a:p>
      </dgm:t>
    </dgm:pt>
    <dgm:pt modelId="{FA349ED7-22BD-4A11-A71B-C38E2C4B51C8}" type="sibTrans" cxnId="{0F1714A2-BC18-4E7A-BB69-9266AFAA56BB}">
      <dgm:prSet/>
      <dgm:spPr/>
      <dgm:t>
        <a:bodyPr/>
        <a:lstStyle/>
        <a:p>
          <a:endParaRPr lang="en-US"/>
        </a:p>
      </dgm:t>
    </dgm:pt>
    <dgm:pt modelId="{E722AF16-CFB9-4376-AFD7-99EBD38B8279}">
      <dgm:prSet phldrT="[Text]"/>
      <dgm:spPr/>
      <dgm:t>
        <a:bodyPr/>
        <a:lstStyle/>
        <a:p>
          <a:r>
            <a:rPr lang="bg-BG" dirty="0" smtClean="0"/>
            <a:t>&lt;2 деца</a:t>
          </a:r>
          <a:endParaRPr lang="en-US" dirty="0"/>
        </a:p>
      </dgm:t>
    </dgm:pt>
    <dgm:pt modelId="{0E37DF78-F9ED-45E9-82C5-F4E4CE40E622}" type="parTrans" cxnId="{E352A3B6-35D4-4783-8C89-6EB1E2ECBA8C}">
      <dgm:prSet/>
      <dgm:spPr/>
      <dgm:t>
        <a:bodyPr/>
        <a:lstStyle/>
        <a:p>
          <a:endParaRPr lang="en-US"/>
        </a:p>
      </dgm:t>
    </dgm:pt>
    <dgm:pt modelId="{68AA9099-D84D-4240-9956-B382E35B474B}" type="sibTrans" cxnId="{E352A3B6-35D4-4783-8C89-6EB1E2ECBA8C}">
      <dgm:prSet/>
      <dgm:spPr/>
      <dgm:t>
        <a:bodyPr/>
        <a:lstStyle/>
        <a:p>
          <a:endParaRPr lang="en-US"/>
        </a:p>
      </dgm:t>
    </dgm:pt>
    <dgm:pt modelId="{0D3434FF-0F39-4C73-BE27-B1BE26026ED0}">
      <dgm:prSet phldrT="[Text]"/>
      <dgm:spPr/>
      <dgm:t>
        <a:bodyPr/>
        <a:lstStyle/>
        <a:p>
          <a:r>
            <a:rPr lang="bg-BG" dirty="0" smtClean="0"/>
            <a:t>&gt;=3 деца</a:t>
          </a:r>
          <a:endParaRPr lang="en-US" dirty="0"/>
        </a:p>
      </dgm:t>
    </dgm:pt>
    <dgm:pt modelId="{A73393CE-6BA3-49BA-9A37-DD6AAA128BEA}" type="parTrans" cxnId="{131DBE2E-A40E-4CCB-865B-5B77E9BA8EC1}">
      <dgm:prSet/>
      <dgm:spPr/>
      <dgm:t>
        <a:bodyPr/>
        <a:lstStyle/>
        <a:p>
          <a:endParaRPr lang="en-US"/>
        </a:p>
      </dgm:t>
    </dgm:pt>
    <dgm:pt modelId="{4901C37F-E010-4A43-878B-4674C49E6AA9}" type="sibTrans" cxnId="{131DBE2E-A40E-4CCB-865B-5B77E9BA8EC1}">
      <dgm:prSet/>
      <dgm:spPr/>
      <dgm:t>
        <a:bodyPr/>
        <a:lstStyle/>
        <a:p>
          <a:endParaRPr lang="en-US"/>
        </a:p>
      </dgm:t>
    </dgm:pt>
    <dgm:pt modelId="{010A6661-CD36-4B18-B90C-83F76F69D369}">
      <dgm:prSet phldrT="[Text]"/>
      <dgm:spPr/>
      <dgm:t>
        <a:bodyPr/>
        <a:lstStyle/>
        <a:p>
          <a:r>
            <a:rPr lang="en-US" dirty="0" smtClean="0"/>
            <a:t>Commute 1-2 km</a:t>
          </a:r>
          <a:endParaRPr lang="en-US" dirty="0"/>
        </a:p>
      </dgm:t>
    </dgm:pt>
    <dgm:pt modelId="{FEF0A129-808B-485B-93E0-DC585A7BC197}" type="parTrans" cxnId="{602A91F9-9B75-4097-B408-4B6BE6720D03}">
      <dgm:prSet/>
      <dgm:spPr/>
      <dgm:t>
        <a:bodyPr/>
        <a:lstStyle/>
        <a:p>
          <a:endParaRPr lang="en-US"/>
        </a:p>
      </dgm:t>
    </dgm:pt>
    <dgm:pt modelId="{8BBE45ED-4CD4-4603-B872-3EB621023849}" type="sibTrans" cxnId="{602A91F9-9B75-4097-B408-4B6BE6720D03}">
      <dgm:prSet/>
      <dgm:spPr/>
      <dgm:t>
        <a:bodyPr/>
        <a:lstStyle/>
        <a:p>
          <a:endParaRPr lang="en-US"/>
        </a:p>
      </dgm:t>
    </dgm:pt>
    <dgm:pt modelId="{23D5FFB6-D9F2-4385-9E39-E41D0AE81D73}">
      <dgm:prSet phldrT="[Text]"/>
      <dgm:spPr>
        <a:solidFill>
          <a:schemeClr val="accent6">
            <a:lumMod val="75000"/>
            <a:alpha val="90000"/>
          </a:schemeClr>
        </a:solidFill>
      </dgm:spPr>
      <dgm:t>
        <a:bodyPr/>
        <a:lstStyle/>
        <a:p>
          <a:r>
            <a:rPr lang="en-US" dirty="0" smtClean="0"/>
            <a:t>Bike=Yes</a:t>
          </a:r>
          <a:endParaRPr lang="en-US" dirty="0"/>
        </a:p>
      </dgm:t>
    </dgm:pt>
    <dgm:pt modelId="{4D256943-7F5A-4A28-B8CB-D8ABC61D7432}" type="parTrans" cxnId="{BC144CD5-62E1-450A-B811-3D2D2493F91F}">
      <dgm:prSet/>
      <dgm:spPr/>
      <dgm:t>
        <a:bodyPr/>
        <a:lstStyle/>
        <a:p>
          <a:endParaRPr lang="en-US"/>
        </a:p>
      </dgm:t>
    </dgm:pt>
    <dgm:pt modelId="{2C0EC056-0623-44E2-81B5-8B2D1E4EE997}" type="sibTrans" cxnId="{BC144CD5-62E1-450A-B811-3D2D2493F91F}">
      <dgm:prSet/>
      <dgm:spPr/>
      <dgm:t>
        <a:bodyPr/>
        <a:lstStyle/>
        <a:p>
          <a:endParaRPr lang="en-US"/>
        </a:p>
      </dgm:t>
    </dgm:pt>
    <dgm:pt modelId="{4AC80EA0-2A55-402D-B8B6-8627B882B0AC}">
      <dgm:prSet phldrT="[Text]"/>
      <dgm:spPr/>
      <dgm:t>
        <a:bodyPr/>
        <a:lstStyle/>
        <a:p>
          <a:r>
            <a:rPr lang="en-US" dirty="0" smtClean="0"/>
            <a:t>0,1 cars</a:t>
          </a:r>
          <a:endParaRPr lang="en-US" dirty="0"/>
        </a:p>
      </dgm:t>
    </dgm:pt>
    <dgm:pt modelId="{758D6A28-4FE9-47E8-BB64-90B5AED2D427}" type="parTrans" cxnId="{187CF577-5276-4B07-9AEB-AF54EFEB03A3}">
      <dgm:prSet/>
      <dgm:spPr/>
      <dgm:t>
        <a:bodyPr/>
        <a:lstStyle/>
        <a:p>
          <a:endParaRPr lang="en-US"/>
        </a:p>
      </dgm:t>
    </dgm:pt>
    <dgm:pt modelId="{01A2BA0F-CEC2-41ED-B957-296ECD3FF1F7}" type="sibTrans" cxnId="{187CF577-5276-4B07-9AEB-AF54EFEB03A3}">
      <dgm:prSet/>
      <dgm:spPr/>
      <dgm:t>
        <a:bodyPr/>
        <a:lstStyle/>
        <a:p>
          <a:endParaRPr lang="en-US"/>
        </a:p>
      </dgm:t>
    </dgm:pt>
    <dgm:pt modelId="{0D7E3B2D-B782-4E49-A5BE-ABB4317F29D1}">
      <dgm:prSet phldrT="[Text]"/>
      <dgm:spPr/>
      <dgm:t>
        <a:bodyPr/>
        <a:lstStyle/>
        <a:p>
          <a:r>
            <a:rPr lang="en-US" dirty="0" smtClean="0"/>
            <a:t>&gt;2 cars</a:t>
          </a:r>
          <a:endParaRPr lang="en-US" dirty="0"/>
        </a:p>
      </dgm:t>
    </dgm:pt>
    <dgm:pt modelId="{4A27A989-5CE9-4043-947A-597117477EF8}" type="parTrans" cxnId="{97244E54-9D42-4B15-B531-99E3325B2BA1}">
      <dgm:prSet/>
      <dgm:spPr/>
      <dgm:t>
        <a:bodyPr/>
        <a:lstStyle/>
        <a:p>
          <a:endParaRPr lang="en-US"/>
        </a:p>
      </dgm:t>
    </dgm:pt>
    <dgm:pt modelId="{EAF30B08-5D80-4A6B-9322-7043F659F8D5}" type="sibTrans" cxnId="{97244E54-9D42-4B15-B531-99E3325B2BA1}">
      <dgm:prSet/>
      <dgm:spPr/>
      <dgm:t>
        <a:bodyPr/>
        <a:lstStyle/>
        <a:p>
          <a:endParaRPr lang="en-US"/>
        </a:p>
      </dgm:t>
    </dgm:pt>
    <dgm:pt modelId="{D8329D3C-3DD9-48EC-BF64-EDE958B7285E}">
      <dgm:prSet phldrT="[Text]"/>
      <dgm:spPr>
        <a:solidFill>
          <a:schemeClr val="accent6">
            <a:lumMod val="75000"/>
            <a:alpha val="90000"/>
          </a:schemeClr>
        </a:solidFill>
      </dgm:spPr>
      <dgm:t>
        <a:bodyPr/>
        <a:lstStyle/>
        <a:p>
          <a:r>
            <a:rPr lang="en-US" dirty="0" smtClean="0"/>
            <a:t>Bike=Yes</a:t>
          </a:r>
          <a:endParaRPr lang="en-US" dirty="0"/>
        </a:p>
      </dgm:t>
    </dgm:pt>
    <dgm:pt modelId="{3CC3F324-777B-4D04-AA69-A2B0F32C1F0B}" type="parTrans" cxnId="{375DC0A2-5103-4F44-916A-4C318907EDB7}">
      <dgm:prSet/>
      <dgm:spPr/>
      <dgm:t>
        <a:bodyPr/>
        <a:lstStyle/>
        <a:p>
          <a:endParaRPr lang="en-US"/>
        </a:p>
      </dgm:t>
    </dgm:pt>
    <dgm:pt modelId="{7EE31D9D-6D1D-4F7F-A43C-49FDB498492E}" type="sibTrans" cxnId="{375DC0A2-5103-4F44-916A-4C318907EDB7}">
      <dgm:prSet/>
      <dgm:spPr/>
      <dgm:t>
        <a:bodyPr/>
        <a:lstStyle/>
        <a:p>
          <a:endParaRPr lang="en-US"/>
        </a:p>
      </dgm:t>
    </dgm:pt>
    <dgm:pt modelId="{D2DC2645-69E4-4EB6-AEFC-8F0EA0AC675B}">
      <dgm:prSet phldrT="[Text]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smtClean="0"/>
            <a:t>Bike=No</a:t>
          </a:r>
          <a:endParaRPr lang="en-US" dirty="0"/>
        </a:p>
      </dgm:t>
    </dgm:pt>
    <dgm:pt modelId="{AEB901D8-C4F8-478C-8712-4681076A7AFD}" type="parTrans" cxnId="{9446A691-3F5C-4DAC-9368-5D13FC7E1900}">
      <dgm:prSet/>
      <dgm:spPr/>
      <dgm:t>
        <a:bodyPr/>
        <a:lstStyle/>
        <a:p>
          <a:endParaRPr lang="en-US"/>
        </a:p>
      </dgm:t>
    </dgm:pt>
    <dgm:pt modelId="{34EB16A8-54E3-486A-A0FC-8551A46A8476}" type="sibTrans" cxnId="{9446A691-3F5C-4DAC-9368-5D13FC7E1900}">
      <dgm:prSet/>
      <dgm:spPr/>
      <dgm:t>
        <a:bodyPr/>
        <a:lstStyle/>
        <a:p>
          <a:endParaRPr lang="en-US"/>
        </a:p>
      </dgm:t>
    </dgm:pt>
    <dgm:pt modelId="{BEABA7AC-AB97-4F5E-9674-CF6AEBC53996}">
      <dgm:prSet phldrT="[Text]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smtClean="0"/>
            <a:t>Bike=No</a:t>
          </a:r>
          <a:endParaRPr lang="en-US" dirty="0"/>
        </a:p>
      </dgm:t>
    </dgm:pt>
    <dgm:pt modelId="{CE42AAB0-120D-49DC-9A43-95D9BD0E6FF9}" type="parTrans" cxnId="{94D73FF4-3A53-4F36-880C-D1D75D13AE69}">
      <dgm:prSet/>
      <dgm:spPr/>
      <dgm:t>
        <a:bodyPr/>
        <a:lstStyle/>
        <a:p>
          <a:endParaRPr lang="en-US"/>
        </a:p>
      </dgm:t>
    </dgm:pt>
    <dgm:pt modelId="{D0EF9B2F-1AEE-4DA3-B31B-B7D1F1876B3B}" type="sibTrans" cxnId="{94D73FF4-3A53-4F36-880C-D1D75D13AE69}">
      <dgm:prSet/>
      <dgm:spPr/>
      <dgm:t>
        <a:bodyPr/>
        <a:lstStyle/>
        <a:p>
          <a:endParaRPr lang="en-US"/>
        </a:p>
      </dgm:t>
    </dgm:pt>
    <dgm:pt modelId="{C749A1BA-4E1B-48C8-A263-142FA4EC0DC9}">
      <dgm:prSet phldrT="[Text]"/>
      <dgm:spPr>
        <a:solidFill>
          <a:schemeClr val="accent6">
            <a:lumMod val="75000"/>
            <a:alpha val="90000"/>
          </a:schemeClr>
        </a:solidFill>
      </dgm:spPr>
      <dgm:t>
        <a:bodyPr/>
        <a:lstStyle/>
        <a:p>
          <a:r>
            <a:rPr lang="en-US" dirty="0" smtClean="0"/>
            <a:t>Bike=Yes</a:t>
          </a:r>
          <a:endParaRPr lang="en-US" dirty="0"/>
        </a:p>
      </dgm:t>
    </dgm:pt>
    <dgm:pt modelId="{4E5E31F0-52F8-45FB-95F9-7DE093DE78E4}" type="parTrans" cxnId="{5DE48FA5-0987-432D-9CDB-F59451A48DCC}">
      <dgm:prSet/>
      <dgm:spPr/>
      <dgm:t>
        <a:bodyPr/>
        <a:lstStyle/>
        <a:p>
          <a:endParaRPr lang="en-US"/>
        </a:p>
      </dgm:t>
    </dgm:pt>
    <dgm:pt modelId="{AFCA75EA-DC72-409C-8291-3A7A7CC97BE8}" type="sibTrans" cxnId="{5DE48FA5-0987-432D-9CDB-F59451A48DCC}">
      <dgm:prSet/>
      <dgm:spPr/>
      <dgm:t>
        <a:bodyPr/>
        <a:lstStyle/>
        <a:p>
          <a:endParaRPr lang="en-US"/>
        </a:p>
      </dgm:t>
    </dgm:pt>
    <dgm:pt modelId="{F7D496B3-0198-4F31-A3D5-C870DBB95A97}">
      <dgm:prSet phldrT="[Text]"/>
      <dgm:spPr/>
      <dgm:t>
        <a:bodyPr/>
        <a:lstStyle/>
        <a:p>
          <a:r>
            <a:rPr lang="bg-BG" dirty="0" smtClean="0"/>
            <a:t>Доход &gt;120000</a:t>
          </a:r>
          <a:endParaRPr lang="en-US" dirty="0"/>
        </a:p>
      </dgm:t>
    </dgm:pt>
    <dgm:pt modelId="{1AA980FA-A803-446D-95CE-BF379C87E3A2}" type="parTrans" cxnId="{2F35F5DE-72A4-43BC-B36A-6713FC0540D4}">
      <dgm:prSet/>
      <dgm:spPr/>
      <dgm:t>
        <a:bodyPr/>
        <a:lstStyle/>
        <a:p>
          <a:endParaRPr lang="en-US"/>
        </a:p>
      </dgm:t>
    </dgm:pt>
    <dgm:pt modelId="{E3625579-F36D-46E4-9DEC-AC0FC03E9DA2}" type="sibTrans" cxnId="{2F35F5DE-72A4-43BC-B36A-6713FC0540D4}">
      <dgm:prSet/>
      <dgm:spPr/>
      <dgm:t>
        <a:bodyPr/>
        <a:lstStyle/>
        <a:p>
          <a:endParaRPr lang="en-US"/>
        </a:p>
      </dgm:t>
    </dgm:pt>
    <dgm:pt modelId="{81ECCBD7-5274-41F9-B8FE-2A39043AB08C}">
      <dgm:prSet phldrT="[Text]"/>
      <dgm:spPr/>
      <dgm:t>
        <a:bodyPr/>
        <a:lstStyle/>
        <a:p>
          <a:r>
            <a:rPr lang="bg-BG" dirty="0" smtClean="0"/>
            <a:t>Доход &lt;120000</a:t>
          </a:r>
          <a:endParaRPr lang="en-US" dirty="0"/>
        </a:p>
      </dgm:t>
    </dgm:pt>
    <dgm:pt modelId="{642E1B1C-9770-4CFB-9E17-F7D48A127F14}" type="parTrans" cxnId="{F1EB0A2F-F066-4294-A795-68F77F01E9BE}">
      <dgm:prSet/>
      <dgm:spPr/>
      <dgm:t>
        <a:bodyPr/>
        <a:lstStyle/>
        <a:p>
          <a:endParaRPr lang="en-US"/>
        </a:p>
      </dgm:t>
    </dgm:pt>
    <dgm:pt modelId="{4F99FBEC-21A3-444C-824F-7CE4BA946E5D}" type="sibTrans" cxnId="{F1EB0A2F-F066-4294-A795-68F77F01E9BE}">
      <dgm:prSet/>
      <dgm:spPr/>
      <dgm:t>
        <a:bodyPr/>
        <a:lstStyle/>
        <a:p>
          <a:endParaRPr lang="en-US"/>
        </a:p>
      </dgm:t>
    </dgm:pt>
    <dgm:pt modelId="{9F2B776E-BB58-42AB-81FC-FF25279FD864}">
      <dgm:prSet phldrT="[Text]"/>
      <dgm:spPr>
        <a:solidFill>
          <a:schemeClr val="accent6">
            <a:lumMod val="75000"/>
            <a:alpha val="90000"/>
          </a:schemeClr>
        </a:solidFill>
      </dgm:spPr>
      <dgm:t>
        <a:bodyPr/>
        <a:lstStyle/>
        <a:p>
          <a:r>
            <a:rPr lang="en-US" dirty="0" smtClean="0"/>
            <a:t>Bike=Yes</a:t>
          </a:r>
          <a:endParaRPr lang="en-US" dirty="0"/>
        </a:p>
      </dgm:t>
    </dgm:pt>
    <dgm:pt modelId="{87F6C772-A889-498C-9F57-9B4C5920A1E3}" type="parTrans" cxnId="{E3588EAE-5A88-4A26-9CDA-1FCE2B4CB472}">
      <dgm:prSet/>
      <dgm:spPr/>
      <dgm:t>
        <a:bodyPr/>
        <a:lstStyle/>
        <a:p>
          <a:endParaRPr lang="en-US"/>
        </a:p>
      </dgm:t>
    </dgm:pt>
    <dgm:pt modelId="{AEBA79E9-8004-41E6-8E40-8B20FB03BDA9}" type="sibTrans" cxnId="{E3588EAE-5A88-4A26-9CDA-1FCE2B4CB472}">
      <dgm:prSet/>
      <dgm:spPr/>
      <dgm:t>
        <a:bodyPr/>
        <a:lstStyle/>
        <a:p>
          <a:endParaRPr lang="en-US"/>
        </a:p>
      </dgm:t>
    </dgm:pt>
    <dgm:pt modelId="{97DB98BD-75A8-4EA1-844B-0E91CD83F248}">
      <dgm:prSet phldrT="[Text]"/>
      <dgm:spPr/>
      <dgm:t>
        <a:bodyPr/>
        <a:lstStyle/>
        <a:p>
          <a:r>
            <a:rPr lang="en-US" dirty="0" smtClean="0"/>
            <a:t>Other</a:t>
          </a:r>
          <a:endParaRPr lang="en-US" dirty="0"/>
        </a:p>
      </dgm:t>
    </dgm:pt>
    <dgm:pt modelId="{DE8041E6-8111-4C36-8845-F1841FF63AF9}" type="parTrans" cxnId="{210B25E2-A1CF-40C8-9D98-F4260C81B8EE}">
      <dgm:prSet/>
      <dgm:spPr/>
      <dgm:t>
        <a:bodyPr/>
        <a:lstStyle/>
        <a:p>
          <a:endParaRPr lang="en-US"/>
        </a:p>
      </dgm:t>
    </dgm:pt>
    <dgm:pt modelId="{8CC7E317-5031-4C3F-8878-770525628FBA}" type="sibTrans" cxnId="{210B25E2-A1CF-40C8-9D98-F4260C81B8EE}">
      <dgm:prSet/>
      <dgm:spPr/>
      <dgm:t>
        <a:bodyPr/>
        <a:lstStyle/>
        <a:p>
          <a:endParaRPr lang="en-US"/>
        </a:p>
      </dgm:t>
    </dgm:pt>
    <dgm:pt modelId="{9574BE57-6FFD-48E1-B3C2-7F22A50C5F9F}">
      <dgm:prSet phldrT="[Text]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smtClean="0"/>
            <a:t>Bike=No</a:t>
          </a:r>
          <a:endParaRPr lang="en-US" dirty="0"/>
        </a:p>
      </dgm:t>
    </dgm:pt>
    <dgm:pt modelId="{4FC1BACE-F394-4C8F-8B0F-5FC937A3185A}" type="parTrans" cxnId="{F956FF96-4529-48DD-95F3-431062801023}">
      <dgm:prSet/>
      <dgm:spPr/>
      <dgm:t>
        <a:bodyPr/>
        <a:lstStyle/>
        <a:p>
          <a:endParaRPr lang="en-US"/>
        </a:p>
      </dgm:t>
    </dgm:pt>
    <dgm:pt modelId="{6B12EEE7-8244-4079-84BD-8FA118A7E29D}" type="sibTrans" cxnId="{F956FF96-4529-48DD-95F3-431062801023}">
      <dgm:prSet/>
      <dgm:spPr/>
      <dgm:t>
        <a:bodyPr/>
        <a:lstStyle/>
        <a:p>
          <a:endParaRPr lang="en-US"/>
        </a:p>
      </dgm:t>
    </dgm:pt>
    <dgm:pt modelId="{90029B0F-BB55-4E80-9A86-0A4B8F800DF5}">
      <dgm:prSet phldrT="[Text]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smtClean="0"/>
            <a:t>Bike=No</a:t>
          </a:r>
          <a:endParaRPr lang="en-US" dirty="0"/>
        </a:p>
      </dgm:t>
    </dgm:pt>
    <dgm:pt modelId="{897F6B6A-7D42-47C4-9D50-ED6ED927F86D}" type="parTrans" cxnId="{864AFEA7-0E89-48A8-B619-FC862BA2458A}">
      <dgm:prSet/>
      <dgm:spPr/>
      <dgm:t>
        <a:bodyPr/>
        <a:lstStyle/>
        <a:p>
          <a:endParaRPr lang="en-US"/>
        </a:p>
      </dgm:t>
    </dgm:pt>
    <dgm:pt modelId="{C06E1AD1-D5F8-46C7-850C-77F7705754B2}" type="sibTrans" cxnId="{864AFEA7-0E89-48A8-B619-FC862BA2458A}">
      <dgm:prSet/>
      <dgm:spPr/>
      <dgm:t>
        <a:bodyPr/>
        <a:lstStyle/>
        <a:p>
          <a:endParaRPr lang="en-US"/>
        </a:p>
      </dgm:t>
    </dgm:pt>
    <dgm:pt modelId="{FC070A4E-741A-4BDF-A69E-8966699B0691}">
      <dgm:prSet phldrT="[Text]"/>
      <dgm:spPr>
        <a:solidFill>
          <a:schemeClr val="accent6">
            <a:lumMod val="75000"/>
            <a:alpha val="90000"/>
          </a:schemeClr>
        </a:solidFill>
      </dgm:spPr>
      <dgm:t>
        <a:bodyPr/>
        <a:lstStyle/>
        <a:p>
          <a:r>
            <a:rPr lang="en-US" dirty="0" smtClean="0"/>
            <a:t>Bike=Yes</a:t>
          </a:r>
          <a:endParaRPr lang="en-US" dirty="0"/>
        </a:p>
      </dgm:t>
    </dgm:pt>
    <dgm:pt modelId="{A5673D6A-5652-4A5E-943C-B5ABDA9BDCEE}" type="parTrans" cxnId="{68C427A5-3998-45DA-9339-29FE69FFDC49}">
      <dgm:prSet/>
      <dgm:spPr/>
      <dgm:t>
        <a:bodyPr/>
        <a:lstStyle/>
        <a:p>
          <a:endParaRPr lang="en-US"/>
        </a:p>
      </dgm:t>
    </dgm:pt>
    <dgm:pt modelId="{9728BA5F-53E4-43E9-832C-B4CA8081A427}" type="sibTrans" cxnId="{68C427A5-3998-45DA-9339-29FE69FFDC49}">
      <dgm:prSet/>
      <dgm:spPr/>
      <dgm:t>
        <a:bodyPr/>
        <a:lstStyle/>
        <a:p>
          <a:endParaRPr lang="en-US"/>
        </a:p>
      </dgm:t>
    </dgm:pt>
    <dgm:pt modelId="{9496984A-2294-4D80-A810-65043E249458}" type="pres">
      <dgm:prSet presAssocID="{4FB41FD1-E06F-48CE-BB29-1BC6FDF820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252576F-B77C-4C4D-88D5-E7FE7435AE86}" type="pres">
      <dgm:prSet presAssocID="{E4054428-4977-47B6-9D58-378706FDC769}" presName="hierRoot1" presStyleCnt="0"/>
      <dgm:spPr/>
    </dgm:pt>
    <dgm:pt modelId="{E1ADE464-2CA2-454D-B3F1-A5D4D16F6560}" type="pres">
      <dgm:prSet presAssocID="{E4054428-4977-47B6-9D58-378706FDC769}" presName="composite" presStyleCnt="0"/>
      <dgm:spPr/>
    </dgm:pt>
    <dgm:pt modelId="{C3166678-ADDE-42B3-8652-C61DC8E1AC5A}" type="pres">
      <dgm:prSet presAssocID="{E4054428-4977-47B6-9D58-378706FDC769}" presName="background" presStyleLbl="node0" presStyleIdx="0" presStyleCnt="1"/>
      <dgm:spPr/>
    </dgm:pt>
    <dgm:pt modelId="{AB5DAA7F-6906-4A8C-BC36-37C1170116D6}" type="pres">
      <dgm:prSet presAssocID="{E4054428-4977-47B6-9D58-378706FDC76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84186B-0D04-483E-82BB-B4BE218A34B9}" type="pres">
      <dgm:prSet presAssocID="{E4054428-4977-47B6-9D58-378706FDC769}" presName="hierChild2" presStyleCnt="0"/>
      <dgm:spPr/>
    </dgm:pt>
    <dgm:pt modelId="{B83F24C4-3186-4809-AF2B-6AA04CFA3386}" type="pres">
      <dgm:prSet presAssocID="{EE8788FC-E709-42B6-B7F3-1655E10FE05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0D0CE27D-AB97-4990-B2BD-13DEAB11830F}" type="pres">
      <dgm:prSet presAssocID="{0D7C27BB-5D5B-4144-A153-6DD7F7819DB3}" presName="hierRoot2" presStyleCnt="0"/>
      <dgm:spPr/>
    </dgm:pt>
    <dgm:pt modelId="{364810DA-1276-461B-BB90-51D86A8A3896}" type="pres">
      <dgm:prSet presAssocID="{0D7C27BB-5D5B-4144-A153-6DD7F7819DB3}" presName="composite2" presStyleCnt="0"/>
      <dgm:spPr/>
    </dgm:pt>
    <dgm:pt modelId="{BC5CE337-33A9-4687-9817-20124601E8D4}" type="pres">
      <dgm:prSet presAssocID="{0D7C27BB-5D5B-4144-A153-6DD7F7819DB3}" presName="background2" presStyleLbl="node2" presStyleIdx="0" presStyleCnt="2"/>
      <dgm:spPr/>
    </dgm:pt>
    <dgm:pt modelId="{03A81E50-3943-4F21-BE9A-849A98285F29}" type="pres">
      <dgm:prSet presAssocID="{0D7C27BB-5D5B-4144-A153-6DD7F7819DB3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D7CFAC-1E8A-4FE2-82C2-88B92AC2751D}" type="pres">
      <dgm:prSet presAssocID="{0D7C27BB-5D5B-4144-A153-6DD7F7819DB3}" presName="hierChild3" presStyleCnt="0"/>
      <dgm:spPr/>
    </dgm:pt>
    <dgm:pt modelId="{49819E22-CE19-41B6-A917-ACD3D31FE83B}" type="pres">
      <dgm:prSet presAssocID="{53907AE7-161F-411F-9F0D-574781D376FC}" presName="Name17" presStyleLbl="parChTrans1D3" presStyleIdx="0" presStyleCnt="4"/>
      <dgm:spPr/>
      <dgm:t>
        <a:bodyPr/>
        <a:lstStyle/>
        <a:p>
          <a:endParaRPr lang="en-US"/>
        </a:p>
      </dgm:t>
    </dgm:pt>
    <dgm:pt modelId="{BB5E10CC-2C0A-4C60-B865-9FE477895C1F}" type="pres">
      <dgm:prSet presAssocID="{71B99034-633E-468D-BC3A-E5CFDEA46E1D}" presName="hierRoot3" presStyleCnt="0"/>
      <dgm:spPr/>
    </dgm:pt>
    <dgm:pt modelId="{C213CA34-FB4E-4B68-9A8F-318032066FBD}" type="pres">
      <dgm:prSet presAssocID="{71B99034-633E-468D-BC3A-E5CFDEA46E1D}" presName="composite3" presStyleCnt="0"/>
      <dgm:spPr/>
    </dgm:pt>
    <dgm:pt modelId="{69208BE6-0DC8-4511-AF59-B409A8765780}" type="pres">
      <dgm:prSet presAssocID="{71B99034-633E-468D-BC3A-E5CFDEA46E1D}" presName="background3" presStyleLbl="node3" presStyleIdx="0" presStyleCnt="4"/>
      <dgm:spPr/>
    </dgm:pt>
    <dgm:pt modelId="{D5D77AF8-4F96-4520-93BC-B0AD00BB06F6}" type="pres">
      <dgm:prSet presAssocID="{71B99034-633E-468D-BC3A-E5CFDEA46E1D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CCA858-2CFE-4926-9C63-709D247290EF}" type="pres">
      <dgm:prSet presAssocID="{71B99034-633E-468D-BC3A-E5CFDEA46E1D}" presName="hierChild4" presStyleCnt="0"/>
      <dgm:spPr/>
    </dgm:pt>
    <dgm:pt modelId="{C812A96E-5C43-46A7-8FF5-21589564B151}" type="pres">
      <dgm:prSet presAssocID="{C42AF407-A930-4A65-9874-6553522346E5}" presName="Name23" presStyleLbl="parChTrans1D4" presStyleIdx="0" presStyleCnt="19"/>
      <dgm:spPr/>
      <dgm:t>
        <a:bodyPr/>
        <a:lstStyle/>
        <a:p>
          <a:endParaRPr lang="en-US"/>
        </a:p>
      </dgm:t>
    </dgm:pt>
    <dgm:pt modelId="{B8606062-E27D-4250-A8C1-6334DD6290A4}" type="pres">
      <dgm:prSet presAssocID="{293589BE-91DD-45FE-B5F7-F595D97BC3F5}" presName="hierRoot4" presStyleCnt="0"/>
      <dgm:spPr/>
    </dgm:pt>
    <dgm:pt modelId="{B49DEB45-3B91-401F-8BE6-919288549AF3}" type="pres">
      <dgm:prSet presAssocID="{293589BE-91DD-45FE-B5F7-F595D97BC3F5}" presName="composite4" presStyleCnt="0"/>
      <dgm:spPr/>
    </dgm:pt>
    <dgm:pt modelId="{549B2A7A-A591-4750-9F95-3658A79A17B2}" type="pres">
      <dgm:prSet presAssocID="{293589BE-91DD-45FE-B5F7-F595D97BC3F5}" presName="background4" presStyleLbl="node4" presStyleIdx="0" presStyleCnt="19"/>
      <dgm:spPr/>
    </dgm:pt>
    <dgm:pt modelId="{09621E4F-715F-4F47-BA65-1C4C1326171B}" type="pres">
      <dgm:prSet presAssocID="{293589BE-91DD-45FE-B5F7-F595D97BC3F5}" presName="text4" presStyleLbl="fgAcc4" presStyleIdx="0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3491C8-CF99-4596-8BC3-3ECBB3ECDCF0}" type="pres">
      <dgm:prSet presAssocID="{293589BE-91DD-45FE-B5F7-F595D97BC3F5}" presName="hierChild5" presStyleCnt="0"/>
      <dgm:spPr/>
    </dgm:pt>
    <dgm:pt modelId="{4588EBCE-CA5C-4121-89A4-7E594ED17F7D}" type="pres">
      <dgm:prSet presAssocID="{4D256943-7F5A-4A28-B8CB-D8ABC61D7432}" presName="Name23" presStyleLbl="parChTrans1D4" presStyleIdx="1" presStyleCnt="19"/>
      <dgm:spPr/>
      <dgm:t>
        <a:bodyPr/>
        <a:lstStyle/>
        <a:p>
          <a:endParaRPr lang="en-US"/>
        </a:p>
      </dgm:t>
    </dgm:pt>
    <dgm:pt modelId="{FAE4ECDC-5BB9-4D27-AE03-9B84ECF31CAD}" type="pres">
      <dgm:prSet presAssocID="{23D5FFB6-D9F2-4385-9E39-E41D0AE81D73}" presName="hierRoot4" presStyleCnt="0"/>
      <dgm:spPr/>
    </dgm:pt>
    <dgm:pt modelId="{707B20EC-A63A-41AC-9E48-3F263EE3EB14}" type="pres">
      <dgm:prSet presAssocID="{23D5FFB6-D9F2-4385-9E39-E41D0AE81D73}" presName="composite4" presStyleCnt="0"/>
      <dgm:spPr/>
    </dgm:pt>
    <dgm:pt modelId="{D4902CCE-8720-45A0-8E56-F6AB1DBFBD5E}" type="pres">
      <dgm:prSet presAssocID="{23D5FFB6-D9F2-4385-9E39-E41D0AE81D73}" presName="background4" presStyleLbl="node4" presStyleIdx="1" presStyleCnt="19"/>
      <dgm:spPr/>
    </dgm:pt>
    <dgm:pt modelId="{4D804EEA-F8AE-48EA-8489-1FDB1B3C08D9}" type="pres">
      <dgm:prSet presAssocID="{23D5FFB6-D9F2-4385-9E39-E41D0AE81D73}" presName="text4" presStyleLbl="fgAcc4" presStyleIdx="1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FB44DF-BA20-4055-978D-8E36ABA027CA}" type="pres">
      <dgm:prSet presAssocID="{23D5FFB6-D9F2-4385-9E39-E41D0AE81D73}" presName="hierChild5" presStyleCnt="0"/>
      <dgm:spPr/>
    </dgm:pt>
    <dgm:pt modelId="{9E85C3A5-B8C8-4D14-BD4E-434B9CEDCDBF}" type="pres">
      <dgm:prSet presAssocID="{D499FB8F-631F-4524-B282-D3A44474A2B4}" presName="Name23" presStyleLbl="parChTrans1D4" presStyleIdx="2" presStyleCnt="19"/>
      <dgm:spPr/>
      <dgm:t>
        <a:bodyPr/>
        <a:lstStyle/>
        <a:p>
          <a:endParaRPr lang="en-US"/>
        </a:p>
      </dgm:t>
    </dgm:pt>
    <dgm:pt modelId="{DAF9B311-B578-410B-BD6D-AFC38EDFD680}" type="pres">
      <dgm:prSet presAssocID="{3E6AE828-8908-4657-AE32-32B69DBB4979}" presName="hierRoot4" presStyleCnt="0"/>
      <dgm:spPr/>
    </dgm:pt>
    <dgm:pt modelId="{6B5EDFBB-3DCC-44D4-B8B1-6B2160999F89}" type="pres">
      <dgm:prSet presAssocID="{3E6AE828-8908-4657-AE32-32B69DBB4979}" presName="composite4" presStyleCnt="0"/>
      <dgm:spPr/>
    </dgm:pt>
    <dgm:pt modelId="{D0C61C11-F083-4548-A8FC-0F9A1FE1F3B5}" type="pres">
      <dgm:prSet presAssocID="{3E6AE828-8908-4657-AE32-32B69DBB4979}" presName="background4" presStyleLbl="node4" presStyleIdx="2" presStyleCnt="19"/>
      <dgm:spPr/>
    </dgm:pt>
    <dgm:pt modelId="{AB28ACDB-4C95-47E0-A04F-5955F89084BA}" type="pres">
      <dgm:prSet presAssocID="{3E6AE828-8908-4657-AE32-32B69DBB4979}" presName="text4" presStyleLbl="fgAcc4" presStyleIdx="2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334EF4-698A-451F-A34A-DFCA339A216D}" type="pres">
      <dgm:prSet presAssocID="{3E6AE828-8908-4657-AE32-32B69DBB4979}" presName="hierChild5" presStyleCnt="0"/>
      <dgm:spPr/>
    </dgm:pt>
    <dgm:pt modelId="{A6F54B94-3049-4B12-91C1-8D0BB49B16EF}" type="pres">
      <dgm:prSet presAssocID="{758D6A28-4FE9-47E8-BB64-90B5AED2D427}" presName="Name23" presStyleLbl="parChTrans1D4" presStyleIdx="3" presStyleCnt="19"/>
      <dgm:spPr/>
      <dgm:t>
        <a:bodyPr/>
        <a:lstStyle/>
        <a:p>
          <a:endParaRPr lang="en-US"/>
        </a:p>
      </dgm:t>
    </dgm:pt>
    <dgm:pt modelId="{34F80C31-6452-4282-8AD1-BC310E96F58F}" type="pres">
      <dgm:prSet presAssocID="{4AC80EA0-2A55-402D-B8B6-8627B882B0AC}" presName="hierRoot4" presStyleCnt="0"/>
      <dgm:spPr/>
    </dgm:pt>
    <dgm:pt modelId="{D5C864F5-8923-4FEE-A6EE-E3E7B3C259EC}" type="pres">
      <dgm:prSet presAssocID="{4AC80EA0-2A55-402D-B8B6-8627B882B0AC}" presName="composite4" presStyleCnt="0"/>
      <dgm:spPr/>
    </dgm:pt>
    <dgm:pt modelId="{FF04EB6D-8221-410B-8BAB-98E4A498780E}" type="pres">
      <dgm:prSet presAssocID="{4AC80EA0-2A55-402D-B8B6-8627B882B0AC}" presName="background4" presStyleLbl="node4" presStyleIdx="3" presStyleCnt="19"/>
      <dgm:spPr/>
    </dgm:pt>
    <dgm:pt modelId="{22EB075A-FF13-43B9-B668-A426C06CA90A}" type="pres">
      <dgm:prSet presAssocID="{4AC80EA0-2A55-402D-B8B6-8627B882B0AC}" presName="text4" presStyleLbl="fgAcc4" presStyleIdx="3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17FED-C53A-43F3-8153-DD8F7AA6C9A0}" type="pres">
      <dgm:prSet presAssocID="{4AC80EA0-2A55-402D-B8B6-8627B882B0AC}" presName="hierChild5" presStyleCnt="0"/>
      <dgm:spPr/>
    </dgm:pt>
    <dgm:pt modelId="{ED02EA02-B103-4637-B57A-F786871A813C}" type="pres">
      <dgm:prSet presAssocID="{3CC3F324-777B-4D04-AA69-A2B0F32C1F0B}" presName="Name23" presStyleLbl="parChTrans1D4" presStyleIdx="4" presStyleCnt="19"/>
      <dgm:spPr/>
      <dgm:t>
        <a:bodyPr/>
        <a:lstStyle/>
        <a:p>
          <a:endParaRPr lang="en-US"/>
        </a:p>
      </dgm:t>
    </dgm:pt>
    <dgm:pt modelId="{5CDF8392-2953-42F9-AB7E-719E05960045}" type="pres">
      <dgm:prSet presAssocID="{D8329D3C-3DD9-48EC-BF64-EDE958B7285E}" presName="hierRoot4" presStyleCnt="0"/>
      <dgm:spPr/>
    </dgm:pt>
    <dgm:pt modelId="{98A11D0C-F254-4A7B-A51E-64C0B1481E5D}" type="pres">
      <dgm:prSet presAssocID="{D8329D3C-3DD9-48EC-BF64-EDE958B7285E}" presName="composite4" presStyleCnt="0"/>
      <dgm:spPr/>
    </dgm:pt>
    <dgm:pt modelId="{BC9E3EC4-3A9B-43CC-A76A-6098F0F0A3B3}" type="pres">
      <dgm:prSet presAssocID="{D8329D3C-3DD9-48EC-BF64-EDE958B7285E}" presName="background4" presStyleLbl="node4" presStyleIdx="4" presStyleCnt="19"/>
      <dgm:spPr/>
    </dgm:pt>
    <dgm:pt modelId="{3BDBFE7B-82B7-46E9-A2BF-0C8769E98309}" type="pres">
      <dgm:prSet presAssocID="{D8329D3C-3DD9-48EC-BF64-EDE958B7285E}" presName="text4" presStyleLbl="fgAcc4" presStyleIdx="4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6224BF-8A6F-4942-AB9B-12584AE4298B}" type="pres">
      <dgm:prSet presAssocID="{D8329D3C-3DD9-48EC-BF64-EDE958B7285E}" presName="hierChild5" presStyleCnt="0"/>
      <dgm:spPr/>
    </dgm:pt>
    <dgm:pt modelId="{3DF1FB07-17F2-4A66-85C2-95537607471A}" type="pres">
      <dgm:prSet presAssocID="{4A27A989-5CE9-4043-947A-597117477EF8}" presName="Name23" presStyleLbl="parChTrans1D4" presStyleIdx="5" presStyleCnt="19"/>
      <dgm:spPr/>
      <dgm:t>
        <a:bodyPr/>
        <a:lstStyle/>
        <a:p>
          <a:endParaRPr lang="en-US"/>
        </a:p>
      </dgm:t>
    </dgm:pt>
    <dgm:pt modelId="{FDB3BBAE-9991-49FA-8C3E-0F06C48FBBD4}" type="pres">
      <dgm:prSet presAssocID="{0D7E3B2D-B782-4E49-A5BE-ABB4317F29D1}" presName="hierRoot4" presStyleCnt="0"/>
      <dgm:spPr/>
    </dgm:pt>
    <dgm:pt modelId="{AD3BD78B-3F6D-4498-A163-4EE54388CEF6}" type="pres">
      <dgm:prSet presAssocID="{0D7E3B2D-B782-4E49-A5BE-ABB4317F29D1}" presName="composite4" presStyleCnt="0"/>
      <dgm:spPr/>
    </dgm:pt>
    <dgm:pt modelId="{2C13CA3A-B1B8-4791-913C-E79B16891FBD}" type="pres">
      <dgm:prSet presAssocID="{0D7E3B2D-B782-4E49-A5BE-ABB4317F29D1}" presName="background4" presStyleLbl="node4" presStyleIdx="5" presStyleCnt="19"/>
      <dgm:spPr/>
    </dgm:pt>
    <dgm:pt modelId="{7A0DCC60-9DD1-4120-8FBA-FAC63086998F}" type="pres">
      <dgm:prSet presAssocID="{0D7E3B2D-B782-4E49-A5BE-ABB4317F29D1}" presName="text4" presStyleLbl="fgAcc4" presStyleIdx="5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F3639-D7BA-47AE-B32E-23ACFCCE3016}" type="pres">
      <dgm:prSet presAssocID="{0D7E3B2D-B782-4E49-A5BE-ABB4317F29D1}" presName="hierChild5" presStyleCnt="0"/>
      <dgm:spPr/>
    </dgm:pt>
    <dgm:pt modelId="{97363EF8-4294-4ECB-BAFD-C0938AB5F0AF}" type="pres">
      <dgm:prSet presAssocID="{AEB901D8-C4F8-478C-8712-4681076A7AFD}" presName="Name23" presStyleLbl="parChTrans1D4" presStyleIdx="6" presStyleCnt="19"/>
      <dgm:spPr/>
      <dgm:t>
        <a:bodyPr/>
        <a:lstStyle/>
        <a:p>
          <a:endParaRPr lang="en-US"/>
        </a:p>
      </dgm:t>
    </dgm:pt>
    <dgm:pt modelId="{8BB1C718-E26A-4681-888A-63DD35318936}" type="pres">
      <dgm:prSet presAssocID="{D2DC2645-69E4-4EB6-AEFC-8F0EA0AC675B}" presName="hierRoot4" presStyleCnt="0"/>
      <dgm:spPr/>
    </dgm:pt>
    <dgm:pt modelId="{8666B9DA-38D7-472B-BBAC-7D3D14B1CBB4}" type="pres">
      <dgm:prSet presAssocID="{D2DC2645-69E4-4EB6-AEFC-8F0EA0AC675B}" presName="composite4" presStyleCnt="0"/>
      <dgm:spPr/>
    </dgm:pt>
    <dgm:pt modelId="{750E4E06-92BA-4454-92E9-689503DFA410}" type="pres">
      <dgm:prSet presAssocID="{D2DC2645-69E4-4EB6-AEFC-8F0EA0AC675B}" presName="background4" presStyleLbl="node4" presStyleIdx="6" presStyleCnt="19"/>
      <dgm:spPr/>
    </dgm:pt>
    <dgm:pt modelId="{70C0240D-C12A-4A8A-9FEF-04043DFE0B35}" type="pres">
      <dgm:prSet presAssocID="{D2DC2645-69E4-4EB6-AEFC-8F0EA0AC675B}" presName="text4" presStyleLbl="fgAcc4" presStyleIdx="6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0BBEC-A4D6-4BFE-9A11-FD0756CE37DB}" type="pres">
      <dgm:prSet presAssocID="{D2DC2645-69E4-4EB6-AEFC-8F0EA0AC675B}" presName="hierChild5" presStyleCnt="0"/>
      <dgm:spPr/>
    </dgm:pt>
    <dgm:pt modelId="{6DF9C761-9546-449E-A2F0-81BC939ED84C}" type="pres">
      <dgm:prSet presAssocID="{8E9142AA-7274-4D61-A643-2628AF54D890}" presName="Name17" presStyleLbl="parChTrans1D3" presStyleIdx="1" presStyleCnt="4"/>
      <dgm:spPr/>
      <dgm:t>
        <a:bodyPr/>
        <a:lstStyle/>
        <a:p>
          <a:endParaRPr lang="en-US"/>
        </a:p>
      </dgm:t>
    </dgm:pt>
    <dgm:pt modelId="{C5D98F5D-1541-4437-A3F8-3627D172F294}" type="pres">
      <dgm:prSet presAssocID="{CC2CDF68-9AC2-435B-B506-0798F7CD5C39}" presName="hierRoot3" presStyleCnt="0"/>
      <dgm:spPr/>
    </dgm:pt>
    <dgm:pt modelId="{24C0E58A-F9FA-4E5D-8AD4-2C5BE1FE14BA}" type="pres">
      <dgm:prSet presAssocID="{CC2CDF68-9AC2-435B-B506-0798F7CD5C39}" presName="composite3" presStyleCnt="0"/>
      <dgm:spPr/>
    </dgm:pt>
    <dgm:pt modelId="{2AB9C2E5-1D0E-4317-AA35-EFB9274B6045}" type="pres">
      <dgm:prSet presAssocID="{CC2CDF68-9AC2-435B-B506-0798F7CD5C39}" presName="background3" presStyleLbl="node3" presStyleIdx="1" presStyleCnt="4"/>
      <dgm:spPr/>
    </dgm:pt>
    <dgm:pt modelId="{12B2EB47-91E2-486E-A770-1F242A14C1C9}" type="pres">
      <dgm:prSet presAssocID="{CC2CDF68-9AC2-435B-B506-0798F7CD5C39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93898D-C7A6-4648-BD64-4D9A25F531F5}" type="pres">
      <dgm:prSet presAssocID="{CC2CDF68-9AC2-435B-B506-0798F7CD5C39}" presName="hierChild4" presStyleCnt="0"/>
      <dgm:spPr/>
    </dgm:pt>
    <dgm:pt modelId="{E01CEB35-3B8F-423D-9C3D-C7B6773FA9B4}" type="pres">
      <dgm:prSet presAssocID="{9CF50C66-FF3F-48D5-A82D-E879E9867AB8}" presName="Name23" presStyleLbl="parChTrans1D4" presStyleIdx="7" presStyleCnt="19"/>
      <dgm:spPr/>
      <dgm:t>
        <a:bodyPr/>
        <a:lstStyle/>
        <a:p>
          <a:endParaRPr lang="en-US"/>
        </a:p>
      </dgm:t>
    </dgm:pt>
    <dgm:pt modelId="{B1B0D9C6-5F76-4DA5-B795-585229287342}" type="pres">
      <dgm:prSet presAssocID="{EDF45BC9-9827-44EC-8ACC-47B7165364D3}" presName="hierRoot4" presStyleCnt="0"/>
      <dgm:spPr/>
    </dgm:pt>
    <dgm:pt modelId="{5A65386E-8A58-42D3-84CE-9ECE34207A41}" type="pres">
      <dgm:prSet presAssocID="{EDF45BC9-9827-44EC-8ACC-47B7165364D3}" presName="composite4" presStyleCnt="0"/>
      <dgm:spPr/>
    </dgm:pt>
    <dgm:pt modelId="{9069FB9D-C9B4-48CD-8CB1-38F4C1AADCE6}" type="pres">
      <dgm:prSet presAssocID="{EDF45BC9-9827-44EC-8ACC-47B7165364D3}" presName="background4" presStyleLbl="node4" presStyleIdx="7" presStyleCnt="19"/>
      <dgm:spPr/>
    </dgm:pt>
    <dgm:pt modelId="{4A9EE02B-9BD4-4F2C-8084-AD916B44C0FE}" type="pres">
      <dgm:prSet presAssocID="{EDF45BC9-9827-44EC-8ACC-47B7165364D3}" presName="text4" presStyleLbl="fgAcc4" presStyleIdx="7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E83A26-D902-4E2D-9C2C-D3B916503C51}" type="pres">
      <dgm:prSet presAssocID="{EDF45BC9-9827-44EC-8ACC-47B7165364D3}" presName="hierChild5" presStyleCnt="0"/>
      <dgm:spPr/>
    </dgm:pt>
    <dgm:pt modelId="{640149E0-0F63-4405-826D-FF33D180222C}" type="pres">
      <dgm:prSet presAssocID="{0E37DF78-F9ED-45E9-82C5-F4E4CE40E622}" presName="Name23" presStyleLbl="parChTrans1D4" presStyleIdx="8" presStyleCnt="19"/>
      <dgm:spPr/>
      <dgm:t>
        <a:bodyPr/>
        <a:lstStyle/>
        <a:p>
          <a:endParaRPr lang="en-US"/>
        </a:p>
      </dgm:t>
    </dgm:pt>
    <dgm:pt modelId="{5AA5649D-CAE8-4CDE-85C3-3EFCAE3C7710}" type="pres">
      <dgm:prSet presAssocID="{E722AF16-CFB9-4376-AFD7-99EBD38B8279}" presName="hierRoot4" presStyleCnt="0"/>
      <dgm:spPr/>
    </dgm:pt>
    <dgm:pt modelId="{FE0BB4E4-2DCB-4D50-B5EE-7835F98E34EB}" type="pres">
      <dgm:prSet presAssocID="{E722AF16-CFB9-4376-AFD7-99EBD38B8279}" presName="composite4" presStyleCnt="0"/>
      <dgm:spPr/>
    </dgm:pt>
    <dgm:pt modelId="{0AB48C41-A613-4D7F-9CE2-09BFD9334985}" type="pres">
      <dgm:prSet presAssocID="{E722AF16-CFB9-4376-AFD7-99EBD38B8279}" presName="background4" presStyleLbl="node4" presStyleIdx="8" presStyleCnt="19"/>
      <dgm:spPr/>
    </dgm:pt>
    <dgm:pt modelId="{4FDA005D-1785-4AEB-B5BF-E82957D65AB3}" type="pres">
      <dgm:prSet presAssocID="{E722AF16-CFB9-4376-AFD7-99EBD38B8279}" presName="text4" presStyleLbl="fgAcc4" presStyleIdx="8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81BA78-89A6-4F65-BF00-AB7C3ECE770C}" type="pres">
      <dgm:prSet presAssocID="{E722AF16-CFB9-4376-AFD7-99EBD38B8279}" presName="hierChild5" presStyleCnt="0"/>
      <dgm:spPr/>
    </dgm:pt>
    <dgm:pt modelId="{39CE4E8C-09E0-409F-82AF-6C9FFEE23D22}" type="pres">
      <dgm:prSet presAssocID="{CE42AAB0-120D-49DC-9A43-95D9BD0E6FF9}" presName="Name23" presStyleLbl="parChTrans1D4" presStyleIdx="9" presStyleCnt="19"/>
      <dgm:spPr/>
      <dgm:t>
        <a:bodyPr/>
        <a:lstStyle/>
        <a:p>
          <a:endParaRPr lang="en-US"/>
        </a:p>
      </dgm:t>
    </dgm:pt>
    <dgm:pt modelId="{C1B4A14B-6FD6-4811-8EAA-191D749F992F}" type="pres">
      <dgm:prSet presAssocID="{BEABA7AC-AB97-4F5E-9674-CF6AEBC53996}" presName="hierRoot4" presStyleCnt="0"/>
      <dgm:spPr/>
    </dgm:pt>
    <dgm:pt modelId="{9043989D-CAE6-433C-8A20-779F36C00C6C}" type="pres">
      <dgm:prSet presAssocID="{BEABA7AC-AB97-4F5E-9674-CF6AEBC53996}" presName="composite4" presStyleCnt="0"/>
      <dgm:spPr/>
    </dgm:pt>
    <dgm:pt modelId="{8BD15F97-9139-4200-85E5-16C3713E799D}" type="pres">
      <dgm:prSet presAssocID="{BEABA7AC-AB97-4F5E-9674-CF6AEBC53996}" presName="background4" presStyleLbl="node4" presStyleIdx="9" presStyleCnt="19"/>
      <dgm:spPr/>
    </dgm:pt>
    <dgm:pt modelId="{B101A8A5-4DD6-425D-B5CB-99A301F3EBE9}" type="pres">
      <dgm:prSet presAssocID="{BEABA7AC-AB97-4F5E-9674-CF6AEBC53996}" presName="text4" presStyleLbl="fgAcc4" presStyleIdx="9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6B2C55-7445-4E26-A7B4-CD78C0FABEAC}" type="pres">
      <dgm:prSet presAssocID="{BEABA7AC-AB97-4F5E-9674-CF6AEBC53996}" presName="hierChild5" presStyleCnt="0"/>
      <dgm:spPr/>
    </dgm:pt>
    <dgm:pt modelId="{9148D03F-8846-4EF6-B501-D1BC0B90D53D}" type="pres">
      <dgm:prSet presAssocID="{A73393CE-6BA3-49BA-9A37-DD6AAA128BEA}" presName="Name23" presStyleLbl="parChTrans1D4" presStyleIdx="10" presStyleCnt="19"/>
      <dgm:spPr/>
      <dgm:t>
        <a:bodyPr/>
        <a:lstStyle/>
        <a:p>
          <a:endParaRPr lang="en-US"/>
        </a:p>
      </dgm:t>
    </dgm:pt>
    <dgm:pt modelId="{24E76431-6523-4FAA-B875-B4309739AD71}" type="pres">
      <dgm:prSet presAssocID="{0D3434FF-0F39-4C73-BE27-B1BE26026ED0}" presName="hierRoot4" presStyleCnt="0"/>
      <dgm:spPr/>
    </dgm:pt>
    <dgm:pt modelId="{6101DD45-739E-4DE7-8EF6-932486CCE295}" type="pres">
      <dgm:prSet presAssocID="{0D3434FF-0F39-4C73-BE27-B1BE26026ED0}" presName="composite4" presStyleCnt="0"/>
      <dgm:spPr/>
    </dgm:pt>
    <dgm:pt modelId="{DED94646-0AD1-47AD-B4E0-190B08727DEE}" type="pres">
      <dgm:prSet presAssocID="{0D3434FF-0F39-4C73-BE27-B1BE26026ED0}" presName="background4" presStyleLbl="node4" presStyleIdx="10" presStyleCnt="19"/>
      <dgm:spPr/>
    </dgm:pt>
    <dgm:pt modelId="{D378E4CB-79D1-41F8-8BF6-FC00AB5D79AE}" type="pres">
      <dgm:prSet presAssocID="{0D3434FF-0F39-4C73-BE27-B1BE26026ED0}" presName="text4" presStyleLbl="fgAcc4" presStyleIdx="10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019150-C7BF-4D5E-B5B2-D05791CBC330}" type="pres">
      <dgm:prSet presAssocID="{0D3434FF-0F39-4C73-BE27-B1BE26026ED0}" presName="hierChild5" presStyleCnt="0"/>
      <dgm:spPr/>
    </dgm:pt>
    <dgm:pt modelId="{E2314E3B-CF91-4FD0-8967-F832669ADBC6}" type="pres">
      <dgm:prSet presAssocID="{4E5E31F0-52F8-45FB-95F9-7DE093DE78E4}" presName="Name23" presStyleLbl="parChTrans1D4" presStyleIdx="11" presStyleCnt="19"/>
      <dgm:spPr/>
      <dgm:t>
        <a:bodyPr/>
        <a:lstStyle/>
        <a:p>
          <a:endParaRPr lang="en-US"/>
        </a:p>
      </dgm:t>
    </dgm:pt>
    <dgm:pt modelId="{1B6AABC5-4E50-4846-B4E2-F01C35643912}" type="pres">
      <dgm:prSet presAssocID="{C749A1BA-4E1B-48C8-A263-142FA4EC0DC9}" presName="hierRoot4" presStyleCnt="0"/>
      <dgm:spPr/>
    </dgm:pt>
    <dgm:pt modelId="{16F4D545-124B-48CD-87CC-37F517C5E739}" type="pres">
      <dgm:prSet presAssocID="{C749A1BA-4E1B-48C8-A263-142FA4EC0DC9}" presName="composite4" presStyleCnt="0"/>
      <dgm:spPr/>
    </dgm:pt>
    <dgm:pt modelId="{B93C95C5-A176-41CE-93B9-7E0425AECD40}" type="pres">
      <dgm:prSet presAssocID="{C749A1BA-4E1B-48C8-A263-142FA4EC0DC9}" presName="background4" presStyleLbl="node4" presStyleIdx="11" presStyleCnt="19"/>
      <dgm:spPr/>
    </dgm:pt>
    <dgm:pt modelId="{716D8D0E-44BB-46DE-ABA4-442080BEDA0A}" type="pres">
      <dgm:prSet presAssocID="{C749A1BA-4E1B-48C8-A263-142FA4EC0DC9}" presName="text4" presStyleLbl="fgAcc4" presStyleIdx="11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B1C25B-B4CD-4C75-88A4-CB964CEFF614}" type="pres">
      <dgm:prSet presAssocID="{C749A1BA-4E1B-48C8-A263-142FA4EC0DC9}" presName="hierChild5" presStyleCnt="0"/>
      <dgm:spPr/>
    </dgm:pt>
    <dgm:pt modelId="{636C2FDF-BB36-41B0-861A-89C310CB0721}" type="pres">
      <dgm:prSet presAssocID="{6F416D92-3F1C-44EB-A8CE-716C62230D56}" presName="Name23" presStyleLbl="parChTrans1D4" presStyleIdx="12" presStyleCnt="19"/>
      <dgm:spPr/>
      <dgm:t>
        <a:bodyPr/>
        <a:lstStyle/>
        <a:p>
          <a:endParaRPr lang="en-US"/>
        </a:p>
      </dgm:t>
    </dgm:pt>
    <dgm:pt modelId="{A8D441CD-8B6A-4CB5-8581-3FFFD96D9B31}" type="pres">
      <dgm:prSet presAssocID="{ED102491-542F-4A08-9308-B9552E2CC9E1}" presName="hierRoot4" presStyleCnt="0"/>
      <dgm:spPr/>
    </dgm:pt>
    <dgm:pt modelId="{382D8CEA-8A0F-4011-91CB-823C0B361CB0}" type="pres">
      <dgm:prSet presAssocID="{ED102491-542F-4A08-9308-B9552E2CC9E1}" presName="composite4" presStyleCnt="0"/>
      <dgm:spPr/>
    </dgm:pt>
    <dgm:pt modelId="{63E5EF6C-7CA9-49F6-BDF5-72DF8C4CE2CA}" type="pres">
      <dgm:prSet presAssocID="{ED102491-542F-4A08-9308-B9552E2CC9E1}" presName="background4" presStyleLbl="node4" presStyleIdx="12" presStyleCnt="19"/>
      <dgm:spPr/>
    </dgm:pt>
    <dgm:pt modelId="{30271612-543E-41AD-893E-6AE1CC2C00FF}" type="pres">
      <dgm:prSet presAssocID="{ED102491-542F-4A08-9308-B9552E2CC9E1}" presName="text4" presStyleLbl="fgAcc4" presStyleIdx="12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5BD60F-9EC7-4417-8347-7D26B16B7E50}" type="pres">
      <dgm:prSet presAssocID="{ED102491-542F-4A08-9308-B9552E2CC9E1}" presName="hierChild5" presStyleCnt="0"/>
      <dgm:spPr/>
    </dgm:pt>
    <dgm:pt modelId="{74DEAD16-2490-47DD-A670-E475D42D32A0}" type="pres">
      <dgm:prSet presAssocID="{FEF0A129-808B-485B-93E0-DC585A7BC197}" presName="Name23" presStyleLbl="parChTrans1D4" presStyleIdx="13" presStyleCnt="19"/>
      <dgm:spPr/>
      <dgm:t>
        <a:bodyPr/>
        <a:lstStyle/>
        <a:p>
          <a:endParaRPr lang="en-US"/>
        </a:p>
      </dgm:t>
    </dgm:pt>
    <dgm:pt modelId="{B3D27370-19AE-451C-844A-0D657EBB6FA3}" type="pres">
      <dgm:prSet presAssocID="{010A6661-CD36-4B18-B90C-83F76F69D369}" presName="hierRoot4" presStyleCnt="0"/>
      <dgm:spPr/>
    </dgm:pt>
    <dgm:pt modelId="{1E81EDE1-9668-428F-954F-FD4867DAC028}" type="pres">
      <dgm:prSet presAssocID="{010A6661-CD36-4B18-B90C-83F76F69D369}" presName="composite4" presStyleCnt="0"/>
      <dgm:spPr/>
    </dgm:pt>
    <dgm:pt modelId="{840972CD-943A-45A4-9050-188A7DD87A70}" type="pres">
      <dgm:prSet presAssocID="{010A6661-CD36-4B18-B90C-83F76F69D369}" presName="background4" presStyleLbl="node4" presStyleIdx="13" presStyleCnt="19"/>
      <dgm:spPr/>
    </dgm:pt>
    <dgm:pt modelId="{AAE51A5A-CB97-431C-B1A3-10415E267B09}" type="pres">
      <dgm:prSet presAssocID="{010A6661-CD36-4B18-B90C-83F76F69D369}" presName="text4" presStyleLbl="fgAcc4" presStyleIdx="13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F3B632-5D94-449C-9F27-40A45C21B535}" type="pres">
      <dgm:prSet presAssocID="{010A6661-CD36-4B18-B90C-83F76F69D369}" presName="hierChild5" presStyleCnt="0"/>
      <dgm:spPr/>
    </dgm:pt>
    <dgm:pt modelId="{2C0E7CD9-1364-4B12-A45A-562507AD54A9}" type="pres">
      <dgm:prSet presAssocID="{87F6C772-A889-498C-9F57-9B4C5920A1E3}" presName="Name23" presStyleLbl="parChTrans1D4" presStyleIdx="14" presStyleCnt="19"/>
      <dgm:spPr/>
      <dgm:t>
        <a:bodyPr/>
        <a:lstStyle/>
        <a:p>
          <a:endParaRPr lang="en-US"/>
        </a:p>
      </dgm:t>
    </dgm:pt>
    <dgm:pt modelId="{7F8E03F7-7FF5-4BB9-9830-317D1C94D010}" type="pres">
      <dgm:prSet presAssocID="{9F2B776E-BB58-42AB-81FC-FF25279FD864}" presName="hierRoot4" presStyleCnt="0"/>
      <dgm:spPr/>
    </dgm:pt>
    <dgm:pt modelId="{E22B6691-06E5-44D7-831C-470A3017E686}" type="pres">
      <dgm:prSet presAssocID="{9F2B776E-BB58-42AB-81FC-FF25279FD864}" presName="composite4" presStyleCnt="0"/>
      <dgm:spPr/>
    </dgm:pt>
    <dgm:pt modelId="{0872FE9A-B2D4-442A-82F8-0049E77B9521}" type="pres">
      <dgm:prSet presAssocID="{9F2B776E-BB58-42AB-81FC-FF25279FD864}" presName="background4" presStyleLbl="node4" presStyleIdx="14" presStyleCnt="19"/>
      <dgm:spPr/>
    </dgm:pt>
    <dgm:pt modelId="{9AFC8D41-2807-4ED5-BE9A-0B1EE8E78AA0}" type="pres">
      <dgm:prSet presAssocID="{9F2B776E-BB58-42AB-81FC-FF25279FD864}" presName="text4" presStyleLbl="fgAcc4" presStyleIdx="14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61742C-D8D4-4C5E-85C9-B77B140F572E}" type="pres">
      <dgm:prSet presAssocID="{9F2B776E-BB58-42AB-81FC-FF25279FD864}" presName="hierChild5" presStyleCnt="0"/>
      <dgm:spPr/>
    </dgm:pt>
    <dgm:pt modelId="{FDA83863-5561-47CA-8D48-EC37E8C3D99A}" type="pres">
      <dgm:prSet presAssocID="{DE8041E6-8111-4C36-8845-F1841FF63AF9}" presName="Name23" presStyleLbl="parChTrans1D4" presStyleIdx="15" presStyleCnt="19"/>
      <dgm:spPr/>
      <dgm:t>
        <a:bodyPr/>
        <a:lstStyle/>
        <a:p>
          <a:endParaRPr lang="en-US"/>
        </a:p>
      </dgm:t>
    </dgm:pt>
    <dgm:pt modelId="{A418A784-CBF3-4313-9B39-017BF0CF464C}" type="pres">
      <dgm:prSet presAssocID="{97DB98BD-75A8-4EA1-844B-0E91CD83F248}" presName="hierRoot4" presStyleCnt="0"/>
      <dgm:spPr/>
    </dgm:pt>
    <dgm:pt modelId="{E508E95C-0089-4363-8AA8-05FA5ADC26B0}" type="pres">
      <dgm:prSet presAssocID="{97DB98BD-75A8-4EA1-844B-0E91CD83F248}" presName="composite4" presStyleCnt="0"/>
      <dgm:spPr/>
    </dgm:pt>
    <dgm:pt modelId="{970C8CEB-0115-463E-BD43-657FEA333182}" type="pres">
      <dgm:prSet presAssocID="{97DB98BD-75A8-4EA1-844B-0E91CD83F248}" presName="background4" presStyleLbl="node4" presStyleIdx="15" presStyleCnt="19"/>
      <dgm:spPr/>
    </dgm:pt>
    <dgm:pt modelId="{CFEC3523-93D7-4C25-BAAA-6D5845C7AC59}" type="pres">
      <dgm:prSet presAssocID="{97DB98BD-75A8-4EA1-844B-0E91CD83F248}" presName="text4" presStyleLbl="fgAcc4" presStyleIdx="15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82686-4642-46F5-8440-3BE1B9894BEE}" type="pres">
      <dgm:prSet presAssocID="{97DB98BD-75A8-4EA1-844B-0E91CD83F248}" presName="hierChild5" presStyleCnt="0"/>
      <dgm:spPr/>
    </dgm:pt>
    <dgm:pt modelId="{61DD1955-57B2-48D0-8942-06F62DC22011}" type="pres">
      <dgm:prSet presAssocID="{4FC1BACE-F394-4C8F-8B0F-5FC937A3185A}" presName="Name23" presStyleLbl="parChTrans1D4" presStyleIdx="16" presStyleCnt="19"/>
      <dgm:spPr/>
      <dgm:t>
        <a:bodyPr/>
        <a:lstStyle/>
        <a:p>
          <a:endParaRPr lang="en-US"/>
        </a:p>
      </dgm:t>
    </dgm:pt>
    <dgm:pt modelId="{11A8DE70-048D-4031-93A3-428CD3BFECBD}" type="pres">
      <dgm:prSet presAssocID="{9574BE57-6FFD-48E1-B3C2-7F22A50C5F9F}" presName="hierRoot4" presStyleCnt="0"/>
      <dgm:spPr/>
    </dgm:pt>
    <dgm:pt modelId="{FD13F5DA-6A64-413E-9963-85E75B198666}" type="pres">
      <dgm:prSet presAssocID="{9574BE57-6FFD-48E1-B3C2-7F22A50C5F9F}" presName="composite4" presStyleCnt="0"/>
      <dgm:spPr/>
    </dgm:pt>
    <dgm:pt modelId="{28547C94-A188-4E57-ADD6-A5888DEEABAF}" type="pres">
      <dgm:prSet presAssocID="{9574BE57-6FFD-48E1-B3C2-7F22A50C5F9F}" presName="background4" presStyleLbl="node4" presStyleIdx="16" presStyleCnt="19"/>
      <dgm:spPr/>
    </dgm:pt>
    <dgm:pt modelId="{A6610853-B4B9-4EDC-9F3C-2906067BC4C3}" type="pres">
      <dgm:prSet presAssocID="{9574BE57-6FFD-48E1-B3C2-7F22A50C5F9F}" presName="text4" presStyleLbl="fgAcc4" presStyleIdx="16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B6C826-B7AF-475B-8C9F-334E7D6663C5}" type="pres">
      <dgm:prSet presAssocID="{9574BE57-6FFD-48E1-B3C2-7F22A50C5F9F}" presName="hierChild5" presStyleCnt="0"/>
      <dgm:spPr/>
    </dgm:pt>
    <dgm:pt modelId="{DD14DB1B-5EEE-41CE-A8EE-9C5ED2A13199}" type="pres">
      <dgm:prSet presAssocID="{6710E789-F523-4158-AC36-AD110AE2159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4C8250F6-C4DE-4622-9E3F-199A062AA4A1}" type="pres">
      <dgm:prSet presAssocID="{DA53512E-B9E3-4549-BE21-95A57F6DE835}" presName="hierRoot2" presStyleCnt="0"/>
      <dgm:spPr/>
    </dgm:pt>
    <dgm:pt modelId="{3189C9AF-35D6-43F6-AA37-408E4C69A537}" type="pres">
      <dgm:prSet presAssocID="{DA53512E-B9E3-4549-BE21-95A57F6DE835}" presName="composite2" presStyleCnt="0"/>
      <dgm:spPr/>
    </dgm:pt>
    <dgm:pt modelId="{4A341B73-90C4-4AA4-A482-852BEDB8D44F}" type="pres">
      <dgm:prSet presAssocID="{DA53512E-B9E3-4549-BE21-95A57F6DE835}" presName="background2" presStyleLbl="node2" presStyleIdx="1" presStyleCnt="2"/>
      <dgm:spPr/>
    </dgm:pt>
    <dgm:pt modelId="{C233709C-B0FC-445C-A259-CEAE3DDEEA63}" type="pres">
      <dgm:prSet presAssocID="{DA53512E-B9E3-4549-BE21-95A57F6DE83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CB414-D16E-4712-9F3A-7845F4A6D7EB}" type="pres">
      <dgm:prSet presAssocID="{DA53512E-B9E3-4549-BE21-95A57F6DE835}" presName="hierChild3" presStyleCnt="0"/>
      <dgm:spPr/>
    </dgm:pt>
    <dgm:pt modelId="{F94E589D-D606-4F08-8CAA-369BA5629622}" type="pres">
      <dgm:prSet presAssocID="{1AA980FA-A803-446D-95CE-BF379C87E3A2}" presName="Name17" presStyleLbl="parChTrans1D3" presStyleIdx="2" presStyleCnt="4"/>
      <dgm:spPr/>
      <dgm:t>
        <a:bodyPr/>
        <a:lstStyle/>
        <a:p>
          <a:endParaRPr lang="en-US"/>
        </a:p>
      </dgm:t>
    </dgm:pt>
    <dgm:pt modelId="{3B53D8F2-F8B0-4BAD-A5E6-8B16C0037431}" type="pres">
      <dgm:prSet presAssocID="{F7D496B3-0198-4F31-A3D5-C870DBB95A97}" presName="hierRoot3" presStyleCnt="0"/>
      <dgm:spPr/>
    </dgm:pt>
    <dgm:pt modelId="{34EA04A2-D271-4D49-A988-52866682CD26}" type="pres">
      <dgm:prSet presAssocID="{F7D496B3-0198-4F31-A3D5-C870DBB95A97}" presName="composite3" presStyleCnt="0"/>
      <dgm:spPr/>
    </dgm:pt>
    <dgm:pt modelId="{4C415745-2F98-4F79-AE0D-E8BBC770CFB3}" type="pres">
      <dgm:prSet presAssocID="{F7D496B3-0198-4F31-A3D5-C870DBB95A97}" presName="background3" presStyleLbl="node3" presStyleIdx="2" presStyleCnt="4"/>
      <dgm:spPr/>
    </dgm:pt>
    <dgm:pt modelId="{AB031BD1-C095-4043-A172-5E47BC0110CC}" type="pres">
      <dgm:prSet presAssocID="{F7D496B3-0198-4F31-A3D5-C870DBB95A9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8C3DDE-D7A4-4C03-9CA0-4C9870E05605}" type="pres">
      <dgm:prSet presAssocID="{F7D496B3-0198-4F31-A3D5-C870DBB95A97}" presName="hierChild4" presStyleCnt="0"/>
      <dgm:spPr/>
    </dgm:pt>
    <dgm:pt modelId="{77F146EE-583C-4912-9B49-9D0EE429778D}" type="pres">
      <dgm:prSet presAssocID="{897F6B6A-7D42-47C4-9D50-ED6ED927F86D}" presName="Name23" presStyleLbl="parChTrans1D4" presStyleIdx="17" presStyleCnt="19"/>
      <dgm:spPr/>
      <dgm:t>
        <a:bodyPr/>
        <a:lstStyle/>
        <a:p>
          <a:endParaRPr lang="en-US"/>
        </a:p>
      </dgm:t>
    </dgm:pt>
    <dgm:pt modelId="{9F8ACA74-C01A-4666-8A30-FDE9EFB72CE1}" type="pres">
      <dgm:prSet presAssocID="{90029B0F-BB55-4E80-9A86-0A4B8F800DF5}" presName="hierRoot4" presStyleCnt="0"/>
      <dgm:spPr/>
    </dgm:pt>
    <dgm:pt modelId="{45CD7E33-1063-4919-B28D-75775B20D457}" type="pres">
      <dgm:prSet presAssocID="{90029B0F-BB55-4E80-9A86-0A4B8F800DF5}" presName="composite4" presStyleCnt="0"/>
      <dgm:spPr/>
    </dgm:pt>
    <dgm:pt modelId="{E91ED25A-03C3-4C8D-B8B4-8D40EB9E6765}" type="pres">
      <dgm:prSet presAssocID="{90029B0F-BB55-4E80-9A86-0A4B8F800DF5}" presName="background4" presStyleLbl="node4" presStyleIdx="17" presStyleCnt="19"/>
      <dgm:spPr/>
    </dgm:pt>
    <dgm:pt modelId="{379A7D44-C53B-45B3-9D57-60C9F50BAE03}" type="pres">
      <dgm:prSet presAssocID="{90029B0F-BB55-4E80-9A86-0A4B8F800DF5}" presName="text4" presStyleLbl="fgAcc4" presStyleIdx="17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541B38-C693-4535-920B-EF3E35B1DC03}" type="pres">
      <dgm:prSet presAssocID="{90029B0F-BB55-4E80-9A86-0A4B8F800DF5}" presName="hierChild5" presStyleCnt="0"/>
      <dgm:spPr/>
    </dgm:pt>
    <dgm:pt modelId="{8FC64B07-C209-4DDF-A220-ACDE865EE0A9}" type="pres">
      <dgm:prSet presAssocID="{642E1B1C-9770-4CFB-9E17-F7D48A127F14}" presName="Name17" presStyleLbl="parChTrans1D3" presStyleIdx="3" presStyleCnt="4"/>
      <dgm:spPr/>
      <dgm:t>
        <a:bodyPr/>
        <a:lstStyle/>
        <a:p>
          <a:endParaRPr lang="en-US"/>
        </a:p>
      </dgm:t>
    </dgm:pt>
    <dgm:pt modelId="{A415ECD4-3503-4DBD-8C6D-8D739E9CB778}" type="pres">
      <dgm:prSet presAssocID="{81ECCBD7-5274-41F9-B8FE-2A39043AB08C}" presName="hierRoot3" presStyleCnt="0"/>
      <dgm:spPr/>
    </dgm:pt>
    <dgm:pt modelId="{79DFC646-5C6A-437F-A484-FDC5542538FB}" type="pres">
      <dgm:prSet presAssocID="{81ECCBD7-5274-41F9-B8FE-2A39043AB08C}" presName="composite3" presStyleCnt="0"/>
      <dgm:spPr/>
    </dgm:pt>
    <dgm:pt modelId="{DFDDC876-0291-444F-9ED0-420B26F5D87F}" type="pres">
      <dgm:prSet presAssocID="{81ECCBD7-5274-41F9-B8FE-2A39043AB08C}" presName="background3" presStyleLbl="node3" presStyleIdx="3" presStyleCnt="4"/>
      <dgm:spPr/>
    </dgm:pt>
    <dgm:pt modelId="{2758A821-FC39-48E4-850D-AA8CF08FCD8C}" type="pres">
      <dgm:prSet presAssocID="{81ECCBD7-5274-41F9-B8FE-2A39043AB08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2FA6E5-0CFB-49B3-9062-A08887A0252A}" type="pres">
      <dgm:prSet presAssocID="{81ECCBD7-5274-41F9-B8FE-2A39043AB08C}" presName="hierChild4" presStyleCnt="0"/>
      <dgm:spPr/>
    </dgm:pt>
    <dgm:pt modelId="{B126B4A7-21D4-4876-AB5A-C7ECAAE16EEC}" type="pres">
      <dgm:prSet presAssocID="{A5673D6A-5652-4A5E-943C-B5ABDA9BDCEE}" presName="Name23" presStyleLbl="parChTrans1D4" presStyleIdx="18" presStyleCnt="19"/>
      <dgm:spPr/>
      <dgm:t>
        <a:bodyPr/>
        <a:lstStyle/>
        <a:p>
          <a:endParaRPr lang="en-US"/>
        </a:p>
      </dgm:t>
    </dgm:pt>
    <dgm:pt modelId="{1CBF3D56-3DF2-4C2E-9BA4-CA8BC1FF50F9}" type="pres">
      <dgm:prSet presAssocID="{FC070A4E-741A-4BDF-A69E-8966699B0691}" presName="hierRoot4" presStyleCnt="0"/>
      <dgm:spPr/>
    </dgm:pt>
    <dgm:pt modelId="{FFC9E32C-36B7-4F83-BE52-BDA1D0FF80D0}" type="pres">
      <dgm:prSet presAssocID="{FC070A4E-741A-4BDF-A69E-8966699B0691}" presName="composite4" presStyleCnt="0"/>
      <dgm:spPr/>
    </dgm:pt>
    <dgm:pt modelId="{689162EC-C8AA-4095-B833-C401AEEB6EFE}" type="pres">
      <dgm:prSet presAssocID="{FC070A4E-741A-4BDF-A69E-8966699B0691}" presName="background4" presStyleLbl="node4" presStyleIdx="18" presStyleCnt="19"/>
      <dgm:spPr/>
    </dgm:pt>
    <dgm:pt modelId="{480B3D5F-21CF-4EF1-8D32-D4F2D2DE0F0B}" type="pres">
      <dgm:prSet presAssocID="{FC070A4E-741A-4BDF-A69E-8966699B0691}" presName="text4" presStyleLbl="fgAcc4" presStyleIdx="18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395C7-40E6-4EC3-A4E7-3EC45AB77C09}" type="pres">
      <dgm:prSet presAssocID="{FC070A4E-741A-4BDF-A69E-8966699B0691}" presName="hierChild5" presStyleCnt="0"/>
      <dgm:spPr/>
    </dgm:pt>
  </dgm:ptLst>
  <dgm:cxnLst>
    <dgm:cxn modelId="{8019CDD4-508D-4D46-B8E0-A66B305A5C84}" type="presOf" srcId="{6710E789-F523-4158-AC36-AD110AE2159A}" destId="{DD14DB1B-5EEE-41CE-A8EE-9C5ED2A13199}" srcOrd="0" destOrd="0" presId="urn:microsoft.com/office/officeart/2005/8/layout/hierarchy1"/>
    <dgm:cxn modelId="{5DE19E01-E578-49C5-98DB-4FD0A126ED25}" type="presOf" srcId="{EE8788FC-E709-42B6-B7F3-1655E10FE05E}" destId="{B83F24C4-3186-4809-AF2B-6AA04CFA3386}" srcOrd="0" destOrd="0" presId="urn:microsoft.com/office/officeart/2005/8/layout/hierarchy1"/>
    <dgm:cxn modelId="{187CF577-5276-4B07-9AEB-AF54EFEB03A3}" srcId="{3E6AE828-8908-4657-AE32-32B69DBB4979}" destId="{4AC80EA0-2A55-402D-B8B6-8627B882B0AC}" srcOrd="0" destOrd="0" parTransId="{758D6A28-4FE9-47E8-BB64-90B5AED2D427}" sibTransId="{01A2BA0F-CEC2-41ED-B957-296ECD3FF1F7}"/>
    <dgm:cxn modelId="{A2E7AED1-253A-4BCE-8CF9-5FF8929F4793}" srcId="{0D7C27BB-5D5B-4144-A153-6DD7F7819DB3}" destId="{71B99034-633E-468D-BC3A-E5CFDEA46E1D}" srcOrd="0" destOrd="0" parTransId="{53907AE7-161F-411F-9F0D-574781D376FC}" sibTransId="{D9000072-684A-406E-8CC1-F0C48BF01982}"/>
    <dgm:cxn modelId="{71F98DCA-446E-4BB0-9B69-4D7E8A6DC22C}" type="presOf" srcId="{C42AF407-A930-4A65-9874-6553522346E5}" destId="{C812A96E-5C43-46A7-8FF5-21589564B151}" srcOrd="0" destOrd="0" presId="urn:microsoft.com/office/officeart/2005/8/layout/hierarchy1"/>
    <dgm:cxn modelId="{E8D7B9B8-2071-4D93-9636-6110331EA4E5}" type="presOf" srcId="{8E9142AA-7274-4D61-A643-2628AF54D890}" destId="{6DF9C761-9546-449E-A2F0-81BC939ED84C}" srcOrd="0" destOrd="0" presId="urn:microsoft.com/office/officeart/2005/8/layout/hierarchy1"/>
    <dgm:cxn modelId="{C3F2EDC1-108B-44E1-9781-D730CFF3E495}" type="presOf" srcId="{87F6C772-A889-498C-9F57-9B4C5920A1E3}" destId="{2C0E7CD9-1364-4B12-A45A-562507AD54A9}" srcOrd="0" destOrd="0" presId="urn:microsoft.com/office/officeart/2005/8/layout/hierarchy1"/>
    <dgm:cxn modelId="{4981D76B-51A8-4D51-AACA-F6CCF4A1FE92}" type="presOf" srcId="{0E37DF78-F9ED-45E9-82C5-F4E4CE40E622}" destId="{640149E0-0F63-4405-826D-FF33D180222C}" srcOrd="0" destOrd="0" presId="urn:microsoft.com/office/officeart/2005/8/layout/hierarchy1"/>
    <dgm:cxn modelId="{94D73FF4-3A53-4F36-880C-D1D75D13AE69}" srcId="{E722AF16-CFB9-4376-AFD7-99EBD38B8279}" destId="{BEABA7AC-AB97-4F5E-9674-CF6AEBC53996}" srcOrd="0" destOrd="0" parTransId="{CE42AAB0-120D-49DC-9A43-95D9BD0E6FF9}" sibTransId="{D0EF9B2F-1AEE-4DA3-B31B-B7D1F1876B3B}"/>
    <dgm:cxn modelId="{0599BF24-D3DD-4269-8B5A-77A14E3D686C}" type="presOf" srcId="{CC2CDF68-9AC2-435B-B506-0798F7CD5C39}" destId="{12B2EB47-91E2-486E-A770-1F242A14C1C9}" srcOrd="0" destOrd="0" presId="urn:microsoft.com/office/officeart/2005/8/layout/hierarchy1"/>
    <dgm:cxn modelId="{602A91F9-9B75-4097-B408-4B6BE6720D03}" srcId="{ED102491-542F-4A08-9308-B9552E2CC9E1}" destId="{010A6661-CD36-4B18-B90C-83F76F69D369}" srcOrd="0" destOrd="0" parTransId="{FEF0A129-808B-485B-93E0-DC585A7BC197}" sibTransId="{8BBE45ED-4CD4-4603-B872-3EB621023849}"/>
    <dgm:cxn modelId="{413F00AF-E9A1-44A3-A298-EA853DF24138}" type="presOf" srcId="{1AA980FA-A803-446D-95CE-BF379C87E3A2}" destId="{F94E589D-D606-4F08-8CAA-369BA5629622}" srcOrd="0" destOrd="0" presId="urn:microsoft.com/office/officeart/2005/8/layout/hierarchy1"/>
    <dgm:cxn modelId="{4F72B7A4-F3B1-4F30-A715-43812F9E4DA1}" srcId="{E4054428-4977-47B6-9D58-378706FDC769}" destId="{0D7C27BB-5D5B-4144-A153-6DD7F7819DB3}" srcOrd="0" destOrd="0" parTransId="{EE8788FC-E709-42B6-B7F3-1655E10FE05E}" sibTransId="{9E63206B-83FF-48A2-8794-7D287401408B}"/>
    <dgm:cxn modelId="{72139C8D-FFFD-41D2-BF5C-D740A4972256}" type="presOf" srcId="{AEB901D8-C4F8-478C-8712-4681076A7AFD}" destId="{97363EF8-4294-4ECB-BAFD-C0938AB5F0AF}" srcOrd="0" destOrd="0" presId="urn:microsoft.com/office/officeart/2005/8/layout/hierarchy1"/>
    <dgm:cxn modelId="{0F1714A2-BC18-4E7A-BB69-9266AFAA56BB}" srcId="{71B99034-633E-468D-BC3A-E5CFDEA46E1D}" destId="{3E6AE828-8908-4657-AE32-32B69DBB4979}" srcOrd="1" destOrd="0" parTransId="{D499FB8F-631F-4524-B282-D3A44474A2B4}" sibTransId="{FA349ED7-22BD-4A11-A71B-C38E2C4B51C8}"/>
    <dgm:cxn modelId="{9FE06B08-CF1C-4EBA-824D-55CF1090B59F}" type="presOf" srcId="{A5673D6A-5652-4A5E-943C-B5ABDA9BDCEE}" destId="{B126B4A7-21D4-4876-AB5A-C7ECAAE16EEC}" srcOrd="0" destOrd="0" presId="urn:microsoft.com/office/officeart/2005/8/layout/hierarchy1"/>
    <dgm:cxn modelId="{E352A3B6-35D4-4783-8C89-6EB1E2ECBA8C}" srcId="{EDF45BC9-9827-44EC-8ACC-47B7165364D3}" destId="{E722AF16-CFB9-4376-AFD7-99EBD38B8279}" srcOrd="0" destOrd="0" parTransId="{0E37DF78-F9ED-45E9-82C5-F4E4CE40E622}" sibTransId="{68AA9099-D84D-4240-9956-B382E35B474B}"/>
    <dgm:cxn modelId="{1A32F2DB-77C7-478C-B717-69AEF460032A}" type="presOf" srcId="{0D3434FF-0F39-4C73-BE27-B1BE26026ED0}" destId="{D378E4CB-79D1-41F8-8BF6-FC00AB5D79AE}" srcOrd="0" destOrd="0" presId="urn:microsoft.com/office/officeart/2005/8/layout/hierarchy1"/>
    <dgm:cxn modelId="{DBCCC9C0-45DB-466D-A16C-908C9C42F908}" type="presOf" srcId="{FEF0A129-808B-485B-93E0-DC585A7BC197}" destId="{74DEAD16-2490-47DD-A670-E475D42D32A0}" srcOrd="0" destOrd="0" presId="urn:microsoft.com/office/officeart/2005/8/layout/hierarchy1"/>
    <dgm:cxn modelId="{1CFB2627-2D80-43AD-B7F9-7F7565F3C0BE}" srcId="{4FB41FD1-E06F-48CE-BB29-1BC6FDF8205A}" destId="{E4054428-4977-47B6-9D58-378706FDC769}" srcOrd="0" destOrd="0" parTransId="{F3350A25-F7F4-47A0-913F-FBC05EAB1E4C}" sibTransId="{18ECACD7-BCD1-4A3C-B8A7-10B2F9673A04}"/>
    <dgm:cxn modelId="{0EA2B137-B123-4F20-BB44-439377004A24}" srcId="{71B99034-633E-468D-BC3A-E5CFDEA46E1D}" destId="{293589BE-91DD-45FE-B5F7-F595D97BC3F5}" srcOrd="0" destOrd="0" parTransId="{C42AF407-A930-4A65-9874-6553522346E5}" sibTransId="{50D96A4C-38CC-45E5-9F2C-290C493F32A5}"/>
    <dgm:cxn modelId="{18F3A6B3-09CC-4B98-9084-D6540896245E}" type="presOf" srcId="{897F6B6A-7D42-47C4-9D50-ED6ED927F86D}" destId="{77F146EE-583C-4912-9B49-9D0EE429778D}" srcOrd="0" destOrd="0" presId="urn:microsoft.com/office/officeart/2005/8/layout/hierarchy1"/>
    <dgm:cxn modelId="{029465B4-E0BB-4A1A-ACBA-E6AF4433B4B7}" type="presOf" srcId="{90029B0F-BB55-4E80-9A86-0A4B8F800DF5}" destId="{379A7D44-C53B-45B3-9D57-60C9F50BAE03}" srcOrd="0" destOrd="0" presId="urn:microsoft.com/office/officeart/2005/8/layout/hierarchy1"/>
    <dgm:cxn modelId="{7E55E8FF-0C2A-40D8-9392-DF7956E48851}" type="presOf" srcId="{F7D496B3-0198-4F31-A3D5-C870DBB95A97}" destId="{AB031BD1-C095-4043-A172-5E47BC0110CC}" srcOrd="0" destOrd="0" presId="urn:microsoft.com/office/officeart/2005/8/layout/hierarchy1"/>
    <dgm:cxn modelId="{2F35F5DE-72A4-43BC-B36A-6713FC0540D4}" srcId="{DA53512E-B9E3-4549-BE21-95A57F6DE835}" destId="{F7D496B3-0198-4F31-A3D5-C870DBB95A97}" srcOrd="0" destOrd="0" parTransId="{1AA980FA-A803-446D-95CE-BF379C87E3A2}" sibTransId="{E3625579-F36D-46E4-9DEC-AC0FC03E9DA2}"/>
    <dgm:cxn modelId="{0DC65764-A7FD-43EE-9FA6-CF78B6CD41BE}" type="presOf" srcId="{6F416D92-3F1C-44EB-A8CE-716C62230D56}" destId="{636C2FDF-BB36-41B0-861A-89C310CB0721}" srcOrd="0" destOrd="0" presId="urn:microsoft.com/office/officeart/2005/8/layout/hierarchy1"/>
    <dgm:cxn modelId="{92967561-0AD2-4A1F-A0DF-EC5B6F73FB3D}" type="presOf" srcId="{53907AE7-161F-411F-9F0D-574781D376FC}" destId="{49819E22-CE19-41B6-A917-ACD3D31FE83B}" srcOrd="0" destOrd="0" presId="urn:microsoft.com/office/officeart/2005/8/layout/hierarchy1"/>
    <dgm:cxn modelId="{C349B60F-A8E7-4372-9E91-7693D1A36487}" type="presOf" srcId="{E722AF16-CFB9-4376-AFD7-99EBD38B8279}" destId="{4FDA005D-1785-4AEB-B5BF-E82957D65AB3}" srcOrd="0" destOrd="0" presId="urn:microsoft.com/office/officeart/2005/8/layout/hierarchy1"/>
    <dgm:cxn modelId="{85CCB08D-E609-42BF-917C-CD052FF46F9F}" type="presOf" srcId="{9574BE57-6FFD-48E1-B3C2-7F22A50C5F9F}" destId="{A6610853-B4B9-4EDC-9F3C-2906067BC4C3}" srcOrd="0" destOrd="0" presId="urn:microsoft.com/office/officeart/2005/8/layout/hierarchy1"/>
    <dgm:cxn modelId="{8FFA38D8-B91E-4954-91B2-49A1EFCDB7B0}" type="presOf" srcId="{ED102491-542F-4A08-9308-B9552E2CC9E1}" destId="{30271612-543E-41AD-893E-6AE1CC2C00FF}" srcOrd="0" destOrd="0" presId="urn:microsoft.com/office/officeart/2005/8/layout/hierarchy1"/>
    <dgm:cxn modelId="{9BB0C24F-DD31-4F02-9F74-1227F98D2F9D}" type="presOf" srcId="{0D7C27BB-5D5B-4144-A153-6DD7F7819DB3}" destId="{03A81E50-3943-4F21-BE9A-849A98285F29}" srcOrd="0" destOrd="0" presId="urn:microsoft.com/office/officeart/2005/8/layout/hierarchy1"/>
    <dgm:cxn modelId="{131DBE2E-A40E-4CCB-865B-5B77E9BA8EC1}" srcId="{EDF45BC9-9827-44EC-8ACC-47B7165364D3}" destId="{0D3434FF-0F39-4C73-BE27-B1BE26026ED0}" srcOrd="1" destOrd="0" parTransId="{A73393CE-6BA3-49BA-9A37-DD6AAA128BEA}" sibTransId="{4901C37F-E010-4A43-878B-4674C49E6AA9}"/>
    <dgm:cxn modelId="{864AFEA7-0E89-48A8-B619-FC862BA2458A}" srcId="{F7D496B3-0198-4F31-A3D5-C870DBB95A97}" destId="{90029B0F-BB55-4E80-9A86-0A4B8F800DF5}" srcOrd="0" destOrd="0" parTransId="{897F6B6A-7D42-47C4-9D50-ED6ED927F86D}" sibTransId="{C06E1AD1-D5F8-46C7-850C-77F7705754B2}"/>
    <dgm:cxn modelId="{BC144CD5-62E1-450A-B811-3D2D2493F91F}" srcId="{293589BE-91DD-45FE-B5F7-F595D97BC3F5}" destId="{23D5FFB6-D9F2-4385-9E39-E41D0AE81D73}" srcOrd="0" destOrd="0" parTransId="{4D256943-7F5A-4A28-B8CB-D8ABC61D7432}" sibTransId="{2C0EC056-0623-44E2-81B5-8B2D1E4EE997}"/>
    <dgm:cxn modelId="{E8544E18-E48E-4B40-9D68-915DD6F8E6F5}" type="presOf" srcId="{EDF45BC9-9827-44EC-8ACC-47B7165364D3}" destId="{4A9EE02B-9BD4-4F2C-8084-AD916B44C0FE}" srcOrd="0" destOrd="0" presId="urn:microsoft.com/office/officeart/2005/8/layout/hierarchy1"/>
    <dgm:cxn modelId="{B6F4AB91-0061-46FE-81C7-1A2DC265196A}" type="presOf" srcId="{D499FB8F-631F-4524-B282-D3A44474A2B4}" destId="{9E85C3A5-B8C8-4D14-BD4E-434B9CEDCDBF}" srcOrd="0" destOrd="0" presId="urn:microsoft.com/office/officeart/2005/8/layout/hierarchy1"/>
    <dgm:cxn modelId="{1B3A2970-1ADE-4369-8D32-74965E2243A1}" type="presOf" srcId="{D2DC2645-69E4-4EB6-AEFC-8F0EA0AC675B}" destId="{70C0240D-C12A-4A8A-9FEF-04043DFE0B35}" srcOrd="0" destOrd="0" presId="urn:microsoft.com/office/officeart/2005/8/layout/hierarchy1"/>
    <dgm:cxn modelId="{8961FED8-4DD9-48AD-9679-AF9B1893AD60}" type="presOf" srcId="{4E5E31F0-52F8-45FB-95F9-7DE093DE78E4}" destId="{E2314E3B-CF91-4FD0-8967-F832669ADBC6}" srcOrd="0" destOrd="0" presId="urn:microsoft.com/office/officeart/2005/8/layout/hierarchy1"/>
    <dgm:cxn modelId="{B0CBB327-FB98-4922-A534-0E1700AAA0DC}" type="presOf" srcId="{642E1B1C-9770-4CFB-9E17-F7D48A127F14}" destId="{8FC64B07-C209-4DDF-A220-ACDE865EE0A9}" srcOrd="0" destOrd="0" presId="urn:microsoft.com/office/officeart/2005/8/layout/hierarchy1"/>
    <dgm:cxn modelId="{97244E54-9D42-4B15-B531-99E3325B2BA1}" srcId="{3E6AE828-8908-4657-AE32-32B69DBB4979}" destId="{0D7E3B2D-B782-4E49-A5BE-ABB4317F29D1}" srcOrd="1" destOrd="0" parTransId="{4A27A989-5CE9-4043-947A-597117477EF8}" sibTransId="{EAF30B08-5D80-4A6B-9322-7043F659F8D5}"/>
    <dgm:cxn modelId="{C08C3757-189E-4A4C-8EB4-96165C52D645}" type="presOf" srcId="{81ECCBD7-5274-41F9-B8FE-2A39043AB08C}" destId="{2758A821-FC39-48E4-850D-AA8CF08FCD8C}" srcOrd="0" destOrd="0" presId="urn:microsoft.com/office/officeart/2005/8/layout/hierarchy1"/>
    <dgm:cxn modelId="{83C05C5B-9CBF-41A4-B465-FD6FE1D5306E}" type="presOf" srcId="{0D7E3B2D-B782-4E49-A5BE-ABB4317F29D1}" destId="{7A0DCC60-9DD1-4120-8FBA-FAC63086998F}" srcOrd="0" destOrd="0" presId="urn:microsoft.com/office/officeart/2005/8/layout/hierarchy1"/>
    <dgm:cxn modelId="{C53BC334-87EF-4823-8016-4D5799DAEF9F}" srcId="{0D7C27BB-5D5B-4144-A153-6DD7F7819DB3}" destId="{CC2CDF68-9AC2-435B-B506-0798F7CD5C39}" srcOrd="1" destOrd="0" parTransId="{8E9142AA-7274-4D61-A643-2628AF54D890}" sibTransId="{CAB66F64-D836-4C27-85CD-E001D45F49F3}"/>
    <dgm:cxn modelId="{FD5F1859-148B-46D9-841B-AE8D241E0018}" type="presOf" srcId="{A73393CE-6BA3-49BA-9A37-DD6AAA128BEA}" destId="{9148D03F-8846-4EF6-B501-D1BC0B90D53D}" srcOrd="0" destOrd="0" presId="urn:microsoft.com/office/officeart/2005/8/layout/hierarchy1"/>
    <dgm:cxn modelId="{BEBB251A-D6E1-418E-82EB-54EC2F62BED2}" type="presOf" srcId="{3E6AE828-8908-4657-AE32-32B69DBB4979}" destId="{AB28ACDB-4C95-47E0-A04F-5955F89084BA}" srcOrd="0" destOrd="0" presId="urn:microsoft.com/office/officeart/2005/8/layout/hierarchy1"/>
    <dgm:cxn modelId="{3A38DC53-5F08-43F3-9B76-71F3EF79E055}" type="presOf" srcId="{D8329D3C-3DD9-48EC-BF64-EDE958B7285E}" destId="{3BDBFE7B-82B7-46E9-A2BF-0C8769E98309}" srcOrd="0" destOrd="0" presId="urn:microsoft.com/office/officeart/2005/8/layout/hierarchy1"/>
    <dgm:cxn modelId="{DB0C150A-1D06-46E5-9FAB-1210D6E46F15}" type="presOf" srcId="{293589BE-91DD-45FE-B5F7-F595D97BC3F5}" destId="{09621E4F-715F-4F47-BA65-1C4C1326171B}" srcOrd="0" destOrd="0" presId="urn:microsoft.com/office/officeart/2005/8/layout/hierarchy1"/>
    <dgm:cxn modelId="{587E647A-FBE0-42ED-B863-4AF0A94D77D4}" type="presOf" srcId="{9F2B776E-BB58-42AB-81FC-FF25279FD864}" destId="{9AFC8D41-2807-4ED5-BE9A-0B1EE8E78AA0}" srcOrd="0" destOrd="0" presId="urn:microsoft.com/office/officeart/2005/8/layout/hierarchy1"/>
    <dgm:cxn modelId="{375DC0A2-5103-4F44-916A-4C318907EDB7}" srcId="{4AC80EA0-2A55-402D-B8B6-8627B882B0AC}" destId="{D8329D3C-3DD9-48EC-BF64-EDE958B7285E}" srcOrd="0" destOrd="0" parTransId="{3CC3F324-777B-4D04-AA69-A2B0F32C1F0B}" sibTransId="{7EE31D9D-6D1D-4F7F-A43C-49FDB498492E}"/>
    <dgm:cxn modelId="{CD88972D-3294-413D-9B7E-240EFDAE7FDC}" type="presOf" srcId="{BEABA7AC-AB97-4F5E-9674-CF6AEBC53996}" destId="{B101A8A5-4DD6-425D-B5CB-99A301F3EBE9}" srcOrd="0" destOrd="0" presId="urn:microsoft.com/office/officeart/2005/8/layout/hierarchy1"/>
    <dgm:cxn modelId="{5DE48FA5-0987-432D-9CDB-F59451A48DCC}" srcId="{0D3434FF-0F39-4C73-BE27-B1BE26026ED0}" destId="{C749A1BA-4E1B-48C8-A263-142FA4EC0DC9}" srcOrd="0" destOrd="0" parTransId="{4E5E31F0-52F8-45FB-95F9-7DE093DE78E4}" sibTransId="{AFCA75EA-DC72-409C-8291-3A7A7CC97BE8}"/>
    <dgm:cxn modelId="{6CCEB960-4DF0-407B-913F-EE69106282F9}" type="presOf" srcId="{4AC80EA0-2A55-402D-B8B6-8627B882B0AC}" destId="{22EB075A-FF13-43B9-B668-A426C06CA90A}" srcOrd="0" destOrd="0" presId="urn:microsoft.com/office/officeart/2005/8/layout/hierarchy1"/>
    <dgm:cxn modelId="{C1BA61B5-C7D9-4437-A290-044454AF7505}" type="presOf" srcId="{DA53512E-B9E3-4549-BE21-95A57F6DE835}" destId="{C233709C-B0FC-445C-A259-CEAE3DDEEA63}" srcOrd="0" destOrd="0" presId="urn:microsoft.com/office/officeart/2005/8/layout/hierarchy1"/>
    <dgm:cxn modelId="{E3588EAE-5A88-4A26-9CDA-1FCE2B4CB472}" srcId="{010A6661-CD36-4B18-B90C-83F76F69D369}" destId="{9F2B776E-BB58-42AB-81FC-FF25279FD864}" srcOrd="0" destOrd="0" parTransId="{87F6C772-A889-498C-9F57-9B4C5920A1E3}" sibTransId="{AEBA79E9-8004-41E6-8E40-8B20FB03BDA9}"/>
    <dgm:cxn modelId="{68C427A5-3998-45DA-9339-29FE69FFDC49}" srcId="{81ECCBD7-5274-41F9-B8FE-2A39043AB08C}" destId="{FC070A4E-741A-4BDF-A69E-8966699B0691}" srcOrd="0" destOrd="0" parTransId="{A5673D6A-5652-4A5E-943C-B5ABDA9BDCEE}" sibTransId="{9728BA5F-53E4-43E9-832C-B4CA8081A427}"/>
    <dgm:cxn modelId="{05EB0F66-F7CD-46AA-8C92-CCE3440D1C01}" type="presOf" srcId="{4A27A989-5CE9-4043-947A-597117477EF8}" destId="{3DF1FB07-17F2-4A66-85C2-95537607471A}" srcOrd="0" destOrd="0" presId="urn:microsoft.com/office/officeart/2005/8/layout/hierarchy1"/>
    <dgm:cxn modelId="{210B25E2-A1CF-40C8-9D98-F4260C81B8EE}" srcId="{ED102491-542F-4A08-9308-B9552E2CC9E1}" destId="{97DB98BD-75A8-4EA1-844B-0E91CD83F248}" srcOrd="1" destOrd="0" parTransId="{DE8041E6-8111-4C36-8845-F1841FF63AF9}" sibTransId="{8CC7E317-5031-4C3F-8878-770525628FBA}"/>
    <dgm:cxn modelId="{615F4C0C-7F89-4ABC-8E12-B8FB6E92A897}" type="presOf" srcId="{3CC3F324-777B-4D04-AA69-A2B0F32C1F0B}" destId="{ED02EA02-B103-4637-B57A-F786871A813C}" srcOrd="0" destOrd="0" presId="urn:microsoft.com/office/officeart/2005/8/layout/hierarchy1"/>
    <dgm:cxn modelId="{3FDF67FD-2D82-414B-87FA-907EE11D103F}" type="presOf" srcId="{C749A1BA-4E1B-48C8-A263-142FA4EC0DC9}" destId="{716D8D0E-44BB-46DE-ABA4-442080BEDA0A}" srcOrd="0" destOrd="0" presId="urn:microsoft.com/office/officeart/2005/8/layout/hierarchy1"/>
    <dgm:cxn modelId="{F27E1859-4EB9-4CD5-B445-543B5DF617E8}" srcId="{CC2CDF68-9AC2-435B-B506-0798F7CD5C39}" destId="{EDF45BC9-9827-44EC-8ACC-47B7165364D3}" srcOrd="0" destOrd="0" parTransId="{9CF50C66-FF3F-48D5-A82D-E879E9867AB8}" sibTransId="{0C777CAA-831E-4747-A50F-1EA83FC5968B}"/>
    <dgm:cxn modelId="{41BD3CD7-37F1-4C8E-A823-331F5792A444}" type="presOf" srcId="{4FB41FD1-E06F-48CE-BB29-1BC6FDF8205A}" destId="{9496984A-2294-4D80-A810-65043E249458}" srcOrd="0" destOrd="0" presId="urn:microsoft.com/office/officeart/2005/8/layout/hierarchy1"/>
    <dgm:cxn modelId="{2B923E3A-32BD-4A1D-AAF2-91D934A0F5AE}" type="presOf" srcId="{758D6A28-4FE9-47E8-BB64-90B5AED2D427}" destId="{A6F54B94-3049-4B12-91C1-8D0BB49B16EF}" srcOrd="0" destOrd="0" presId="urn:microsoft.com/office/officeart/2005/8/layout/hierarchy1"/>
    <dgm:cxn modelId="{F956FF96-4529-48DD-95F3-431062801023}" srcId="{97DB98BD-75A8-4EA1-844B-0E91CD83F248}" destId="{9574BE57-6FFD-48E1-B3C2-7F22A50C5F9F}" srcOrd="0" destOrd="0" parTransId="{4FC1BACE-F394-4C8F-8B0F-5FC937A3185A}" sibTransId="{6B12EEE7-8244-4079-84BD-8FA118A7E29D}"/>
    <dgm:cxn modelId="{3DE380C5-9362-4C93-853E-8E1AEB7F970A}" type="presOf" srcId="{97DB98BD-75A8-4EA1-844B-0E91CD83F248}" destId="{CFEC3523-93D7-4C25-BAAA-6D5845C7AC59}" srcOrd="0" destOrd="0" presId="urn:microsoft.com/office/officeart/2005/8/layout/hierarchy1"/>
    <dgm:cxn modelId="{F1EB0A2F-F066-4294-A795-68F77F01E9BE}" srcId="{DA53512E-B9E3-4549-BE21-95A57F6DE835}" destId="{81ECCBD7-5274-41F9-B8FE-2A39043AB08C}" srcOrd="1" destOrd="0" parTransId="{642E1B1C-9770-4CFB-9E17-F7D48A127F14}" sibTransId="{4F99FBEC-21A3-444C-824F-7CE4BA946E5D}"/>
    <dgm:cxn modelId="{50887909-78F0-402C-96E0-F4BC537CB420}" type="presOf" srcId="{23D5FFB6-D9F2-4385-9E39-E41D0AE81D73}" destId="{4D804EEA-F8AE-48EA-8489-1FDB1B3C08D9}" srcOrd="0" destOrd="0" presId="urn:microsoft.com/office/officeart/2005/8/layout/hierarchy1"/>
    <dgm:cxn modelId="{05BFEA15-B782-4ACA-8ED6-06FC1092D6D1}" srcId="{E4054428-4977-47B6-9D58-378706FDC769}" destId="{DA53512E-B9E3-4549-BE21-95A57F6DE835}" srcOrd="1" destOrd="0" parTransId="{6710E789-F523-4158-AC36-AD110AE2159A}" sibTransId="{A8D63E96-005A-4287-946B-6DEDFF771446}"/>
    <dgm:cxn modelId="{FC42C40E-73FE-4B61-8F9C-9B13DDAA42A9}" srcId="{CC2CDF68-9AC2-435B-B506-0798F7CD5C39}" destId="{ED102491-542F-4A08-9308-B9552E2CC9E1}" srcOrd="1" destOrd="0" parTransId="{6F416D92-3F1C-44EB-A8CE-716C62230D56}" sibTransId="{D6EBFA88-462B-4CDA-8566-1A83F7859738}"/>
    <dgm:cxn modelId="{69D59921-8000-44AD-BB20-1FB41864EDC4}" type="presOf" srcId="{4D256943-7F5A-4A28-B8CB-D8ABC61D7432}" destId="{4588EBCE-CA5C-4121-89A4-7E594ED17F7D}" srcOrd="0" destOrd="0" presId="urn:microsoft.com/office/officeart/2005/8/layout/hierarchy1"/>
    <dgm:cxn modelId="{9B34DECE-028B-4C72-9260-F6C7551792F2}" type="presOf" srcId="{010A6661-CD36-4B18-B90C-83F76F69D369}" destId="{AAE51A5A-CB97-431C-B1A3-10415E267B09}" srcOrd="0" destOrd="0" presId="urn:microsoft.com/office/officeart/2005/8/layout/hierarchy1"/>
    <dgm:cxn modelId="{E17F235D-1B2D-4655-B9A6-19B541F229ED}" type="presOf" srcId="{CE42AAB0-120D-49DC-9A43-95D9BD0E6FF9}" destId="{39CE4E8C-09E0-409F-82AF-6C9FFEE23D22}" srcOrd="0" destOrd="0" presId="urn:microsoft.com/office/officeart/2005/8/layout/hierarchy1"/>
    <dgm:cxn modelId="{7A4DB2FC-01E7-499C-82C5-8CDDA31DBF8F}" type="presOf" srcId="{DE8041E6-8111-4C36-8845-F1841FF63AF9}" destId="{FDA83863-5561-47CA-8D48-EC37E8C3D99A}" srcOrd="0" destOrd="0" presId="urn:microsoft.com/office/officeart/2005/8/layout/hierarchy1"/>
    <dgm:cxn modelId="{8804FDA6-DD58-49F2-A066-38F22B7B37E0}" type="presOf" srcId="{71B99034-633E-468D-BC3A-E5CFDEA46E1D}" destId="{D5D77AF8-4F96-4520-93BC-B0AD00BB06F6}" srcOrd="0" destOrd="0" presId="urn:microsoft.com/office/officeart/2005/8/layout/hierarchy1"/>
    <dgm:cxn modelId="{6B1BCB26-1AA9-4CE6-8063-BFAAD176B675}" type="presOf" srcId="{9CF50C66-FF3F-48D5-A82D-E879E9867AB8}" destId="{E01CEB35-3B8F-423D-9C3D-C7B6773FA9B4}" srcOrd="0" destOrd="0" presId="urn:microsoft.com/office/officeart/2005/8/layout/hierarchy1"/>
    <dgm:cxn modelId="{DBB1F0DD-D39B-4F8B-B2DA-E5D46EC1DB65}" type="presOf" srcId="{E4054428-4977-47B6-9D58-378706FDC769}" destId="{AB5DAA7F-6906-4A8C-BC36-37C1170116D6}" srcOrd="0" destOrd="0" presId="urn:microsoft.com/office/officeart/2005/8/layout/hierarchy1"/>
    <dgm:cxn modelId="{8C75B440-8AF0-4B08-8C2D-6E0AFA34C84F}" type="presOf" srcId="{4FC1BACE-F394-4C8F-8B0F-5FC937A3185A}" destId="{61DD1955-57B2-48D0-8942-06F62DC22011}" srcOrd="0" destOrd="0" presId="urn:microsoft.com/office/officeart/2005/8/layout/hierarchy1"/>
    <dgm:cxn modelId="{9446A691-3F5C-4DAC-9368-5D13FC7E1900}" srcId="{0D7E3B2D-B782-4E49-A5BE-ABB4317F29D1}" destId="{D2DC2645-69E4-4EB6-AEFC-8F0EA0AC675B}" srcOrd="0" destOrd="0" parTransId="{AEB901D8-C4F8-478C-8712-4681076A7AFD}" sibTransId="{34EB16A8-54E3-486A-A0FC-8551A46A8476}"/>
    <dgm:cxn modelId="{71D1418A-7704-42FD-B9F0-BE021B61055A}" type="presOf" srcId="{FC070A4E-741A-4BDF-A69E-8966699B0691}" destId="{480B3D5F-21CF-4EF1-8D32-D4F2D2DE0F0B}" srcOrd="0" destOrd="0" presId="urn:microsoft.com/office/officeart/2005/8/layout/hierarchy1"/>
    <dgm:cxn modelId="{238A035B-99C7-4D5A-9997-9C6E88826724}" type="presParOf" srcId="{9496984A-2294-4D80-A810-65043E249458}" destId="{6252576F-B77C-4C4D-88D5-E7FE7435AE86}" srcOrd="0" destOrd="0" presId="urn:microsoft.com/office/officeart/2005/8/layout/hierarchy1"/>
    <dgm:cxn modelId="{34DB2C11-1D86-42A6-A4AB-68B18C92BE40}" type="presParOf" srcId="{6252576F-B77C-4C4D-88D5-E7FE7435AE86}" destId="{E1ADE464-2CA2-454D-B3F1-A5D4D16F6560}" srcOrd="0" destOrd="0" presId="urn:microsoft.com/office/officeart/2005/8/layout/hierarchy1"/>
    <dgm:cxn modelId="{E172DE07-237B-4EAE-8B19-0A2EAE93926E}" type="presParOf" srcId="{E1ADE464-2CA2-454D-B3F1-A5D4D16F6560}" destId="{C3166678-ADDE-42B3-8652-C61DC8E1AC5A}" srcOrd="0" destOrd="0" presId="urn:microsoft.com/office/officeart/2005/8/layout/hierarchy1"/>
    <dgm:cxn modelId="{DFCA6ECA-09E9-4EBA-9CBB-123712A6288A}" type="presParOf" srcId="{E1ADE464-2CA2-454D-B3F1-A5D4D16F6560}" destId="{AB5DAA7F-6906-4A8C-BC36-37C1170116D6}" srcOrd="1" destOrd="0" presId="urn:microsoft.com/office/officeart/2005/8/layout/hierarchy1"/>
    <dgm:cxn modelId="{304DB120-2D4D-49EE-B6E8-A56B17BD7DC8}" type="presParOf" srcId="{6252576F-B77C-4C4D-88D5-E7FE7435AE86}" destId="{5284186B-0D04-483E-82BB-B4BE218A34B9}" srcOrd="1" destOrd="0" presId="urn:microsoft.com/office/officeart/2005/8/layout/hierarchy1"/>
    <dgm:cxn modelId="{62DF6450-AE0C-4AC7-B91D-35F3C46FAA23}" type="presParOf" srcId="{5284186B-0D04-483E-82BB-B4BE218A34B9}" destId="{B83F24C4-3186-4809-AF2B-6AA04CFA3386}" srcOrd="0" destOrd="0" presId="urn:microsoft.com/office/officeart/2005/8/layout/hierarchy1"/>
    <dgm:cxn modelId="{652B54A2-5243-4DEB-9660-5C3E0F4FAF61}" type="presParOf" srcId="{5284186B-0D04-483E-82BB-B4BE218A34B9}" destId="{0D0CE27D-AB97-4990-B2BD-13DEAB11830F}" srcOrd="1" destOrd="0" presId="urn:microsoft.com/office/officeart/2005/8/layout/hierarchy1"/>
    <dgm:cxn modelId="{85370521-679D-4DF9-B4F6-9740C97C8F5B}" type="presParOf" srcId="{0D0CE27D-AB97-4990-B2BD-13DEAB11830F}" destId="{364810DA-1276-461B-BB90-51D86A8A3896}" srcOrd="0" destOrd="0" presId="urn:microsoft.com/office/officeart/2005/8/layout/hierarchy1"/>
    <dgm:cxn modelId="{EBCA0DA9-1F21-4101-BB9E-6855563E1F3A}" type="presParOf" srcId="{364810DA-1276-461B-BB90-51D86A8A3896}" destId="{BC5CE337-33A9-4687-9817-20124601E8D4}" srcOrd="0" destOrd="0" presId="urn:microsoft.com/office/officeart/2005/8/layout/hierarchy1"/>
    <dgm:cxn modelId="{1067D23D-34DE-4677-BDFB-3BD867E308BA}" type="presParOf" srcId="{364810DA-1276-461B-BB90-51D86A8A3896}" destId="{03A81E50-3943-4F21-BE9A-849A98285F29}" srcOrd="1" destOrd="0" presId="urn:microsoft.com/office/officeart/2005/8/layout/hierarchy1"/>
    <dgm:cxn modelId="{AB6CAE9F-EF48-4292-882A-AB75EB24F5C2}" type="presParOf" srcId="{0D0CE27D-AB97-4990-B2BD-13DEAB11830F}" destId="{B4D7CFAC-1E8A-4FE2-82C2-88B92AC2751D}" srcOrd="1" destOrd="0" presId="urn:microsoft.com/office/officeart/2005/8/layout/hierarchy1"/>
    <dgm:cxn modelId="{1B66E9C4-F969-425D-A52B-DDE849C5F948}" type="presParOf" srcId="{B4D7CFAC-1E8A-4FE2-82C2-88B92AC2751D}" destId="{49819E22-CE19-41B6-A917-ACD3D31FE83B}" srcOrd="0" destOrd="0" presId="urn:microsoft.com/office/officeart/2005/8/layout/hierarchy1"/>
    <dgm:cxn modelId="{95984F3C-110D-42F3-9B4A-18EFBA54B110}" type="presParOf" srcId="{B4D7CFAC-1E8A-4FE2-82C2-88B92AC2751D}" destId="{BB5E10CC-2C0A-4C60-B865-9FE477895C1F}" srcOrd="1" destOrd="0" presId="urn:microsoft.com/office/officeart/2005/8/layout/hierarchy1"/>
    <dgm:cxn modelId="{4BF733A2-E4D9-4CCF-9D82-9C637C4B84C0}" type="presParOf" srcId="{BB5E10CC-2C0A-4C60-B865-9FE477895C1F}" destId="{C213CA34-FB4E-4B68-9A8F-318032066FBD}" srcOrd="0" destOrd="0" presId="urn:microsoft.com/office/officeart/2005/8/layout/hierarchy1"/>
    <dgm:cxn modelId="{2AF48C6A-AD34-4055-840F-F68D4ED8032F}" type="presParOf" srcId="{C213CA34-FB4E-4B68-9A8F-318032066FBD}" destId="{69208BE6-0DC8-4511-AF59-B409A8765780}" srcOrd="0" destOrd="0" presId="urn:microsoft.com/office/officeart/2005/8/layout/hierarchy1"/>
    <dgm:cxn modelId="{4FE76F3B-5760-4280-9D23-C9614DA266F9}" type="presParOf" srcId="{C213CA34-FB4E-4B68-9A8F-318032066FBD}" destId="{D5D77AF8-4F96-4520-93BC-B0AD00BB06F6}" srcOrd="1" destOrd="0" presId="urn:microsoft.com/office/officeart/2005/8/layout/hierarchy1"/>
    <dgm:cxn modelId="{C3B8F7AB-6ECD-43B7-84C6-6CAD3807550E}" type="presParOf" srcId="{BB5E10CC-2C0A-4C60-B865-9FE477895C1F}" destId="{81CCA858-2CFE-4926-9C63-709D247290EF}" srcOrd="1" destOrd="0" presId="urn:microsoft.com/office/officeart/2005/8/layout/hierarchy1"/>
    <dgm:cxn modelId="{63345F99-6A70-475E-ABA4-C5C3356FD640}" type="presParOf" srcId="{81CCA858-2CFE-4926-9C63-709D247290EF}" destId="{C812A96E-5C43-46A7-8FF5-21589564B151}" srcOrd="0" destOrd="0" presId="urn:microsoft.com/office/officeart/2005/8/layout/hierarchy1"/>
    <dgm:cxn modelId="{9A557A0A-0745-4964-8D6A-05A704524584}" type="presParOf" srcId="{81CCA858-2CFE-4926-9C63-709D247290EF}" destId="{B8606062-E27D-4250-A8C1-6334DD6290A4}" srcOrd="1" destOrd="0" presId="urn:microsoft.com/office/officeart/2005/8/layout/hierarchy1"/>
    <dgm:cxn modelId="{204FF8D5-62F8-4535-8B6E-7172D5458D39}" type="presParOf" srcId="{B8606062-E27D-4250-A8C1-6334DD6290A4}" destId="{B49DEB45-3B91-401F-8BE6-919288549AF3}" srcOrd="0" destOrd="0" presId="urn:microsoft.com/office/officeart/2005/8/layout/hierarchy1"/>
    <dgm:cxn modelId="{5CE25126-45F0-4BFB-92F7-0701B7C3C9AB}" type="presParOf" srcId="{B49DEB45-3B91-401F-8BE6-919288549AF3}" destId="{549B2A7A-A591-4750-9F95-3658A79A17B2}" srcOrd="0" destOrd="0" presId="urn:microsoft.com/office/officeart/2005/8/layout/hierarchy1"/>
    <dgm:cxn modelId="{7C849399-9D06-44AA-A0F9-127377DF5F96}" type="presParOf" srcId="{B49DEB45-3B91-401F-8BE6-919288549AF3}" destId="{09621E4F-715F-4F47-BA65-1C4C1326171B}" srcOrd="1" destOrd="0" presId="urn:microsoft.com/office/officeart/2005/8/layout/hierarchy1"/>
    <dgm:cxn modelId="{4833907B-FB12-4949-BBB3-AD6B0A2D6C2A}" type="presParOf" srcId="{B8606062-E27D-4250-A8C1-6334DD6290A4}" destId="{543491C8-CF99-4596-8BC3-3ECBB3ECDCF0}" srcOrd="1" destOrd="0" presId="urn:microsoft.com/office/officeart/2005/8/layout/hierarchy1"/>
    <dgm:cxn modelId="{8B8CFE08-623B-478F-A644-DA2C7CA7EC1B}" type="presParOf" srcId="{543491C8-CF99-4596-8BC3-3ECBB3ECDCF0}" destId="{4588EBCE-CA5C-4121-89A4-7E594ED17F7D}" srcOrd="0" destOrd="0" presId="urn:microsoft.com/office/officeart/2005/8/layout/hierarchy1"/>
    <dgm:cxn modelId="{2EFCEA89-2E3C-46AB-8FF8-98D644BA959B}" type="presParOf" srcId="{543491C8-CF99-4596-8BC3-3ECBB3ECDCF0}" destId="{FAE4ECDC-5BB9-4D27-AE03-9B84ECF31CAD}" srcOrd="1" destOrd="0" presId="urn:microsoft.com/office/officeart/2005/8/layout/hierarchy1"/>
    <dgm:cxn modelId="{6986A9FF-CC55-46B2-86A6-F4188ACFA5DE}" type="presParOf" srcId="{FAE4ECDC-5BB9-4D27-AE03-9B84ECF31CAD}" destId="{707B20EC-A63A-41AC-9E48-3F263EE3EB14}" srcOrd="0" destOrd="0" presId="urn:microsoft.com/office/officeart/2005/8/layout/hierarchy1"/>
    <dgm:cxn modelId="{520A5ED1-3580-4BA4-9A8A-33A22DE1A28B}" type="presParOf" srcId="{707B20EC-A63A-41AC-9E48-3F263EE3EB14}" destId="{D4902CCE-8720-45A0-8E56-F6AB1DBFBD5E}" srcOrd="0" destOrd="0" presId="urn:microsoft.com/office/officeart/2005/8/layout/hierarchy1"/>
    <dgm:cxn modelId="{788FDC9B-338B-4B8A-B144-C1F13DCD55C1}" type="presParOf" srcId="{707B20EC-A63A-41AC-9E48-3F263EE3EB14}" destId="{4D804EEA-F8AE-48EA-8489-1FDB1B3C08D9}" srcOrd="1" destOrd="0" presId="urn:microsoft.com/office/officeart/2005/8/layout/hierarchy1"/>
    <dgm:cxn modelId="{AD9C443A-7E26-4D45-A0C8-FF330D21F873}" type="presParOf" srcId="{FAE4ECDC-5BB9-4D27-AE03-9B84ECF31CAD}" destId="{91FB44DF-BA20-4055-978D-8E36ABA027CA}" srcOrd="1" destOrd="0" presId="urn:microsoft.com/office/officeart/2005/8/layout/hierarchy1"/>
    <dgm:cxn modelId="{195E4729-ED30-4F8E-B926-19450D92FF00}" type="presParOf" srcId="{81CCA858-2CFE-4926-9C63-709D247290EF}" destId="{9E85C3A5-B8C8-4D14-BD4E-434B9CEDCDBF}" srcOrd="2" destOrd="0" presId="urn:microsoft.com/office/officeart/2005/8/layout/hierarchy1"/>
    <dgm:cxn modelId="{7C99EC17-84B8-451C-B3F4-4701E43DAD29}" type="presParOf" srcId="{81CCA858-2CFE-4926-9C63-709D247290EF}" destId="{DAF9B311-B578-410B-BD6D-AFC38EDFD680}" srcOrd="3" destOrd="0" presId="urn:microsoft.com/office/officeart/2005/8/layout/hierarchy1"/>
    <dgm:cxn modelId="{61DFA09E-E054-40EC-AE10-4A162E2F4E4F}" type="presParOf" srcId="{DAF9B311-B578-410B-BD6D-AFC38EDFD680}" destId="{6B5EDFBB-3DCC-44D4-B8B1-6B2160999F89}" srcOrd="0" destOrd="0" presId="urn:microsoft.com/office/officeart/2005/8/layout/hierarchy1"/>
    <dgm:cxn modelId="{F9BECE4C-E608-4505-93F0-D3BB804C1F3A}" type="presParOf" srcId="{6B5EDFBB-3DCC-44D4-B8B1-6B2160999F89}" destId="{D0C61C11-F083-4548-A8FC-0F9A1FE1F3B5}" srcOrd="0" destOrd="0" presId="urn:microsoft.com/office/officeart/2005/8/layout/hierarchy1"/>
    <dgm:cxn modelId="{83957CC4-DC54-4058-A1C3-BEE04E71A198}" type="presParOf" srcId="{6B5EDFBB-3DCC-44D4-B8B1-6B2160999F89}" destId="{AB28ACDB-4C95-47E0-A04F-5955F89084BA}" srcOrd="1" destOrd="0" presId="urn:microsoft.com/office/officeart/2005/8/layout/hierarchy1"/>
    <dgm:cxn modelId="{9DE2982D-3E8D-41DC-AC8E-DCCE70E015B2}" type="presParOf" srcId="{DAF9B311-B578-410B-BD6D-AFC38EDFD680}" destId="{49334EF4-698A-451F-A34A-DFCA339A216D}" srcOrd="1" destOrd="0" presId="urn:microsoft.com/office/officeart/2005/8/layout/hierarchy1"/>
    <dgm:cxn modelId="{E39336CA-89DF-4AF9-AC3B-743C326E5FA4}" type="presParOf" srcId="{49334EF4-698A-451F-A34A-DFCA339A216D}" destId="{A6F54B94-3049-4B12-91C1-8D0BB49B16EF}" srcOrd="0" destOrd="0" presId="urn:microsoft.com/office/officeart/2005/8/layout/hierarchy1"/>
    <dgm:cxn modelId="{5F380692-A0F9-42CD-BBD7-B9CE0D638820}" type="presParOf" srcId="{49334EF4-698A-451F-A34A-DFCA339A216D}" destId="{34F80C31-6452-4282-8AD1-BC310E96F58F}" srcOrd="1" destOrd="0" presId="urn:microsoft.com/office/officeart/2005/8/layout/hierarchy1"/>
    <dgm:cxn modelId="{37793CC2-ED26-403D-8EC3-AE193B09E5F0}" type="presParOf" srcId="{34F80C31-6452-4282-8AD1-BC310E96F58F}" destId="{D5C864F5-8923-4FEE-A6EE-E3E7B3C259EC}" srcOrd="0" destOrd="0" presId="urn:microsoft.com/office/officeart/2005/8/layout/hierarchy1"/>
    <dgm:cxn modelId="{DD4C0CC6-F36E-4530-B757-D9E05A37E4C4}" type="presParOf" srcId="{D5C864F5-8923-4FEE-A6EE-E3E7B3C259EC}" destId="{FF04EB6D-8221-410B-8BAB-98E4A498780E}" srcOrd="0" destOrd="0" presId="urn:microsoft.com/office/officeart/2005/8/layout/hierarchy1"/>
    <dgm:cxn modelId="{C27EBD98-A118-48C3-A150-250A5FD52C09}" type="presParOf" srcId="{D5C864F5-8923-4FEE-A6EE-E3E7B3C259EC}" destId="{22EB075A-FF13-43B9-B668-A426C06CA90A}" srcOrd="1" destOrd="0" presId="urn:microsoft.com/office/officeart/2005/8/layout/hierarchy1"/>
    <dgm:cxn modelId="{02A35F39-040F-49FF-B410-33A524D7A230}" type="presParOf" srcId="{34F80C31-6452-4282-8AD1-BC310E96F58F}" destId="{30917FED-C53A-43F3-8153-DD8F7AA6C9A0}" srcOrd="1" destOrd="0" presId="urn:microsoft.com/office/officeart/2005/8/layout/hierarchy1"/>
    <dgm:cxn modelId="{FB77FBB2-3C39-433D-A695-D423A3117B83}" type="presParOf" srcId="{30917FED-C53A-43F3-8153-DD8F7AA6C9A0}" destId="{ED02EA02-B103-4637-B57A-F786871A813C}" srcOrd="0" destOrd="0" presId="urn:microsoft.com/office/officeart/2005/8/layout/hierarchy1"/>
    <dgm:cxn modelId="{65BFFAA7-E270-473F-9DEC-659F403A2A1D}" type="presParOf" srcId="{30917FED-C53A-43F3-8153-DD8F7AA6C9A0}" destId="{5CDF8392-2953-42F9-AB7E-719E05960045}" srcOrd="1" destOrd="0" presId="urn:microsoft.com/office/officeart/2005/8/layout/hierarchy1"/>
    <dgm:cxn modelId="{4A73F6EB-3003-4BA9-AAA4-F1C6C78244BB}" type="presParOf" srcId="{5CDF8392-2953-42F9-AB7E-719E05960045}" destId="{98A11D0C-F254-4A7B-A51E-64C0B1481E5D}" srcOrd="0" destOrd="0" presId="urn:microsoft.com/office/officeart/2005/8/layout/hierarchy1"/>
    <dgm:cxn modelId="{3F65FB14-877E-491D-A6B9-A58C7681B33F}" type="presParOf" srcId="{98A11D0C-F254-4A7B-A51E-64C0B1481E5D}" destId="{BC9E3EC4-3A9B-43CC-A76A-6098F0F0A3B3}" srcOrd="0" destOrd="0" presId="urn:microsoft.com/office/officeart/2005/8/layout/hierarchy1"/>
    <dgm:cxn modelId="{15A85B55-4541-4287-809C-2F42E9B34A70}" type="presParOf" srcId="{98A11D0C-F254-4A7B-A51E-64C0B1481E5D}" destId="{3BDBFE7B-82B7-46E9-A2BF-0C8769E98309}" srcOrd="1" destOrd="0" presId="urn:microsoft.com/office/officeart/2005/8/layout/hierarchy1"/>
    <dgm:cxn modelId="{6C250D58-0256-41DB-B022-FA6CD652B7FC}" type="presParOf" srcId="{5CDF8392-2953-42F9-AB7E-719E05960045}" destId="{D46224BF-8A6F-4942-AB9B-12584AE4298B}" srcOrd="1" destOrd="0" presId="urn:microsoft.com/office/officeart/2005/8/layout/hierarchy1"/>
    <dgm:cxn modelId="{661B7C39-FDA5-4100-9BE5-5F8B36D0DAF8}" type="presParOf" srcId="{49334EF4-698A-451F-A34A-DFCA339A216D}" destId="{3DF1FB07-17F2-4A66-85C2-95537607471A}" srcOrd="2" destOrd="0" presId="urn:microsoft.com/office/officeart/2005/8/layout/hierarchy1"/>
    <dgm:cxn modelId="{1A621611-36AF-423E-8040-306727698824}" type="presParOf" srcId="{49334EF4-698A-451F-A34A-DFCA339A216D}" destId="{FDB3BBAE-9991-49FA-8C3E-0F06C48FBBD4}" srcOrd="3" destOrd="0" presId="urn:microsoft.com/office/officeart/2005/8/layout/hierarchy1"/>
    <dgm:cxn modelId="{B63D34AA-7CB1-40F2-B668-BCA738E96C80}" type="presParOf" srcId="{FDB3BBAE-9991-49FA-8C3E-0F06C48FBBD4}" destId="{AD3BD78B-3F6D-4498-A163-4EE54388CEF6}" srcOrd="0" destOrd="0" presId="urn:microsoft.com/office/officeart/2005/8/layout/hierarchy1"/>
    <dgm:cxn modelId="{CE11D4C0-8D15-4C64-9A87-93B448EF262C}" type="presParOf" srcId="{AD3BD78B-3F6D-4498-A163-4EE54388CEF6}" destId="{2C13CA3A-B1B8-4791-913C-E79B16891FBD}" srcOrd="0" destOrd="0" presId="urn:microsoft.com/office/officeart/2005/8/layout/hierarchy1"/>
    <dgm:cxn modelId="{ADF24D37-35D0-4AF2-AAE5-7E3FB17194AC}" type="presParOf" srcId="{AD3BD78B-3F6D-4498-A163-4EE54388CEF6}" destId="{7A0DCC60-9DD1-4120-8FBA-FAC63086998F}" srcOrd="1" destOrd="0" presId="urn:microsoft.com/office/officeart/2005/8/layout/hierarchy1"/>
    <dgm:cxn modelId="{A5B07F7D-C4C3-4B57-AB3C-40039ADB6DC1}" type="presParOf" srcId="{FDB3BBAE-9991-49FA-8C3E-0F06C48FBBD4}" destId="{4FCF3639-D7BA-47AE-B32E-23ACFCCE3016}" srcOrd="1" destOrd="0" presId="urn:microsoft.com/office/officeart/2005/8/layout/hierarchy1"/>
    <dgm:cxn modelId="{7286819E-4271-4CD0-8801-1CE208484E48}" type="presParOf" srcId="{4FCF3639-D7BA-47AE-B32E-23ACFCCE3016}" destId="{97363EF8-4294-4ECB-BAFD-C0938AB5F0AF}" srcOrd="0" destOrd="0" presId="urn:microsoft.com/office/officeart/2005/8/layout/hierarchy1"/>
    <dgm:cxn modelId="{57791E01-D8F5-485B-B040-B10A53BE8436}" type="presParOf" srcId="{4FCF3639-D7BA-47AE-B32E-23ACFCCE3016}" destId="{8BB1C718-E26A-4681-888A-63DD35318936}" srcOrd="1" destOrd="0" presId="urn:microsoft.com/office/officeart/2005/8/layout/hierarchy1"/>
    <dgm:cxn modelId="{E22A8AF7-9F9B-4875-A376-1F5976C28955}" type="presParOf" srcId="{8BB1C718-E26A-4681-888A-63DD35318936}" destId="{8666B9DA-38D7-472B-BBAC-7D3D14B1CBB4}" srcOrd="0" destOrd="0" presId="urn:microsoft.com/office/officeart/2005/8/layout/hierarchy1"/>
    <dgm:cxn modelId="{FEB6081D-674D-4F3F-8569-2EE95AF6DB18}" type="presParOf" srcId="{8666B9DA-38D7-472B-BBAC-7D3D14B1CBB4}" destId="{750E4E06-92BA-4454-92E9-689503DFA410}" srcOrd="0" destOrd="0" presId="urn:microsoft.com/office/officeart/2005/8/layout/hierarchy1"/>
    <dgm:cxn modelId="{0917E86B-16F4-4F83-9DF7-9E2BD481E8FB}" type="presParOf" srcId="{8666B9DA-38D7-472B-BBAC-7D3D14B1CBB4}" destId="{70C0240D-C12A-4A8A-9FEF-04043DFE0B35}" srcOrd="1" destOrd="0" presId="urn:microsoft.com/office/officeart/2005/8/layout/hierarchy1"/>
    <dgm:cxn modelId="{8D86F75A-013E-49D7-8410-D910F2CFC3E0}" type="presParOf" srcId="{8BB1C718-E26A-4681-888A-63DD35318936}" destId="{F340BBEC-A4D6-4BFE-9A11-FD0756CE37DB}" srcOrd="1" destOrd="0" presId="urn:microsoft.com/office/officeart/2005/8/layout/hierarchy1"/>
    <dgm:cxn modelId="{67F34BA7-2244-4222-BB96-612B77CC4962}" type="presParOf" srcId="{B4D7CFAC-1E8A-4FE2-82C2-88B92AC2751D}" destId="{6DF9C761-9546-449E-A2F0-81BC939ED84C}" srcOrd="2" destOrd="0" presId="urn:microsoft.com/office/officeart/2005/8/layout/hierarchy1"/>
    <dgm:cxn modelId="{B70316B5-F896-4CA1-9BFE-F11CC02E0797}" type="presParOf" srcId="{B4D7CFAC-1E8A-4FE2-82C2-88B92AC2751D}" destId="{C5D98F5D-1541-4437-A3F8-3627D172F294}" srcOrd="3" destOrd="0" presId="urn:microsoft.com/office/officeart/2005/8/layout/hierarchy1"/>
    <dgm:cxn modelId="{8E529A66-CCF1-48E5-821F-FBBA180CD6B0}" type="presParOf" srcId="{C5D98F5D-1541-4437-A3F8-3627D172F294}" destId="{24C0E58A-F9FA-4E5D-8AD4-2C5BE1FE14BA}" srcOrd="0" destOrd="0" presId="urn:microsoft.com/office/officeart/2005/8/layout/hierarchy1"/>
    <dgm:cxn modelId="{29772F35-52C9-409E-80A5-63ADCC92F68C}" type="presParOf" srcId="{24C0E58A-F9FA-4E5D-8AD4-2C5BE1FE14BA}" destId="{2AB9C2E5-1D0E-4317-AA35-EFB9274B6045}" srcOrd="0" destOrd="0" presId="urn:microsoft.com/office/officeart/2005/8/layout/hierarchy1"/>
    <dgm:cxn modelId="{750D239C-FAC0-4CDA-BDE9-EDE257DE59AA}" type="presParOf" srcId="{24C0E58A-F9FA-4E5D-8AD4-2C5BE1FE14BA}" destId="{12B2EB47-91E2-486E-A770-1F242A14C1C9}" srcOrd="1" destOrd="0" presId="urn:microsoft.com/office/officeart/2005/8/layout/hierarchy1"/>
    <dgm:cxn modelId="{1DE89164-733C-4F40-A5F7-79194450FBBD}" type="presParOf" srcId="{C5D98F5D-1541-4437-A3F8-3627D172F294}" destId="{0F93898D-C7A6-4648-BD64-4D9A25F531F5}" srcOrd="1" destOrd="0" presId="urn:microsoft.com/office/officeart/2005/8/layout/hierarchy1"/>
    <dgm:cxn modelId="{FDEEEC61-F37E-4F37-A256-771E06B22050}" type="presParOf" srcId="{0F93898D-C7A6-4648-BD64-4D9A25F531F5}" destId="{E01CEB35-3B8F-423D-9C3D-C7B6773FA9B4}" srcOrd="0" destOrd="0" presId="urn:microsoft.com/office/officeart/2005/8/layout/hierarchy1"/>
    <dgm:cxn modelId="{5DE0C391-6063-48DC-B168-2605A4B05BA1}" type="presParOf" srcId="{0F93898D-C7A6-4648-BD64-4D9A25F531F5}" destId="{B1B0D9C6-5F76-4DA5-B795-585229287342}" srcOrd="1" destOrd="0" presId="urn:microsoft.com/office/officeart/2005/8/layout/hierarchy1"/>
    <dgm:cxn modelId="{542BE830-732F-4EFF-9AD5-08BFEA07F1A5}" type="presParOf" srcId="{B1B0D9C6-5F76-4DA5-B795-585229287342}" destId="{5A65386E-8A58-42D3-84CE-9ECE34207A41}" srcOrd="0" destOrd="0" presId="urn:microsoft.com/office/officeart/2005/8/layout/hierarchy1"/>
    <dgm:cxn modelId="{51821581-286E-4396-A8AC-0D819D3BC51E}" type="presParOf" srcId="{5A65386E-8A58-42D3-84CE-9ECE34207A41}" destId="{9069FB9D-C9B4-48CD-8CB1-38F4C1AADCE6}" srcOrd="0" destOrd="0" presId="urn:microsoft.com/office/officeart/2005/8/layout/hierarchy1"/>
    <dgm:cxn modelId="{59F1D6FE-D6BD-45B2-AC65-8284A80A92BA}" type="presParOf" srcId="{5A65386E-8A58-42D3-84CE-9ECE34207A41}" destId="{4A9EE02B-9BD4-4F2C-8084-AD916B44C0FE}" srcOrd="1" destOrd="0" presId="urn:microsoft.com/office/officeart/2005/8/layout/hierarchy1"/>
    <dgm:cxn modelId="{A49789CF-3147-4205-99DF-67AB2B542051}" type="presParOf" srcId="{B1B0D9C6-5F76-4DA5-B795-585229287342}" destId="{53E83A26-D902-4E2D-9C2C-D3B916503C51}" srcOrd="1" destOrd="0" presId="urn:microsoft.com/office/officeart/2005/8/layout/hierarchy1"/>
    <dgm:cxn modelId="{0BB435AB-6C6A-4648-A09F-D3ECE850FFD8}" type="presParOf" srcId="{53E83A26-D902-4E2D-9C2C-D3B916503C51}" destId="{640149E0-0F63-4405-826D-FF33D180222C}" srcOrd="0" destOrd="0" presId="urn:microsoft.com/office/officeart/2005/8/layout/hierarchy1"/>
    <dgm:cxn modelId="{CAA33518-6703-4448-AA53-8280245EA2D5}" type="presParOf" srcId="{53E83A26-D902-4E2D-9C2C-D3B916503C51}" destId="{5AA5649D-CAE8-4CDE-85C3-3EFCAE3C7710}" srcOrd="1" destOrd="0" presId="urn:microsoft.com/office/officeart/2005/8/layout/hierarchy1"/>
    <dgm:cxn modelId="{1C01F680-A9AD-4EC0-9DAC-148FBCB5318C}" type="presParOf" srcId="{5AA5649D-CAE8-4CDE-85C3-3EFCAE3C7710}" destId="{FE0BB4E4-2DCB-4D50-B5EE-7835F98E34EB}" srcOrd="0" destOrd="0" presId="urn:microsoft.com/office/officeart/2005/8/layout/hierarchy1"/>
    <dgm:cxn modelId="{F95131AF-5384-4464-A408-5A2F999A7254}" type="presParOf" srcId="{FE0BB4E4-2DCB-4D50-B5EE-7835F98E34EB}" destId="{0AB48C41-A613-4D7F-9CE2-09BFD9334985}" srcOrd="0" destOrd="0" presId="urn:microsoft.com/office/officeart/2005/8/layout/hierarchy1"/>
    <dgm:cxn modelId="{0B5DB403-77FB-4E0E-919F-96C1F71B7988}" type="presParOf" srcId="{FE0BB4E4-2DCB-4D50-B5EE-7835F98E34EB}" destId="{4FDA005D-1785-4AEB-B5BF-E82957D65AB3}" srcOrd="1" destOrd="0" presId="urn:microsoft.com/office/officeart/2005/8/layout/hierarchy1"/>
    <dgm:cxn modelId="{72CFD5C8-26FA-4851-A06B-8860EB4F07B0}" type="presParOf" srcId="{5AA5649D-CAE8-4CDE-85C3-3EFCAE3C7710}" destId="{4181BA78-89A6-4F65-BF00-AB7C3ECE770C}" srcOrd="1" destOrd="0" presId="urn:microsoft.com/office/officeart/2005/8/layout/hierarchy1"/>
    <dgm:cxn modelId="{67BA12D5-D3D9-46C0-A1FE-162C6E7A4620}" type="presParOf" srcId="{4181BA78-89A6-4F65-BF00-AB7C3ECE770C}" destId="{39CE4E8C-09E0-409F-82AF-6C9FFEE23D22}" srcOrd="0" destOrd="0" presId="urn:microsoft.com/office/officeart/2005/8/layout/hierarchy1"/>
    <dgm:cxn modelId="{64C7C517-DA3E-4A2E-B2B8-EDFBAF156347}" type="presParOf" srcId="{4181BA78-89A6-4F65-BF00-AB7C3ECE770C}" destId="{C1B4A14B-6FD6-4811-8EAA-191D749F992F}" srcOrd="1" destOrd="0" presId="urn:microsoft.com/office/officeart/2005/8/layout/hierarchy1"/>
    <dgm:cxn modelId="{A6C5CFF9-7EA8-48E0-A6F6-D13C00D72F5D}" type="presParOf" srcId="{C1B4A14B-6FD6-4811-8EAA-191D749F992F}" destId="{9043989D-CAE6-433C-8A20-779F36C00C6C}" srcOrd="0" destOrd="0" presId="urn:microsoft.com/office/officeart/2005/8/layout/hierarchy1"/>
    <dgm:cxn modelId="{AC4F4E43-D180-47C8-8B32-30FF681552F4}" type="presParOf" srcId="{9043989D-CAE6-433C-8A20-779F36C00C6C}" destId="{8BD15F97-9139-4200-85E5-16C3713E799D}" srcOrd="0" destOrd="0" presId="urn:microsoft.com/office/officeart/2005/8/layout/hierarchy1"/>
    <dgm:cxn modelId="{D923391C-5803-4AE9-AA80-8F22EDBE8DD2}" type="presParOf" srcId="{9043989D-CAE6-433C-8A20-779F36C00C6C}" destId="{B101A8A5-4DD6-425D-B5CB-99A301F3EBE9}" srcOrd="1" destOrd="0" presId="urn:microsoft.com/office/officeart/2005/8/layout/hierarchy1"/>
    <dgm:cxn modelId="{78FBB10E-72E7-429C-9011-90E97E0E2C01}" type="presParOf" srcId="{C1B4A14B-6FD6-4811-8EAA-191D749F992F}" destId="{606B2C55-7445-4E26-A7B4-CD78C0FABEAC}" srcOrd="1" destOrd="0" presId="urn:microsoft.com/office/officeart/2005/8/layout/hierarchy1"/>
    <dgm:cxn modelId="{DF822B3B-0404-4478-934C-3EF7A00892BE}" type="presParOf" srcId="{53E83A26-D902-4E2D-9C2C-D3B916503C51}" destId="{9148D03F-8846-4EF6-B501-D1BC0B90D53D}" srcOrd="2" destOrd="0" presId="urn:microsoft.com/office/officeart/2005/8/layout/hierarchy1"/>
    <dgm:cxn modelId="{5D572CCB-E1E2-4FF2-B652-A0D83FAC545B}" type="presParOf" srcId="{53E83A26-D902-4E2D-9C2C-D3B916503C51}" destId="{24E76431-6523-4FAA-B875-B4309739AD71}" srcOrd="3" destOrd="0" presId="urn:microsoft.com/office/officeart/2005/8/layout/hierarchy1"/>
    <dgm:cxn modelId="{591C7FD5-7883-488A-9EB4-16B78F3BE268}" type="presParOf" srcId="{24E76431-6523-4FAA-B875-B4309739AD71}" destId="{6101DD45-739E-4DE7-8EF6-932486CCE295}" srcOrd="0" destOrd="0" presId="urn:microsoft.com/office/officeart/2005/8/layout/hierarchy1"/>
    <dgm:cxn modelId="{21CB938D-0637-48C5-8F40-2218FA1CF582}" type="presParOf" srcId="{6101DD45-739E-4DE7-8EF6-932486CCE295}" destId="{DED94646-0AD1-47AD-B4E0-190B08727DEE}" srcOrd="0" destOrd="0" presId="urn:microsoft.com/office/officeart/2005/8/layout/hierarchy1"/>
    <dgm:cxn modelId="{A4FB7470-9357-49C5-AFCB-54FE29FB9758}" type="presParOf" srcId="{6101DD45-739E-4DE7-8EF6-932486CCE295}" destId="{D378E4CB-79D1-41F8-8BF6-FC00AB5D79AE}" srcOrd="1" destOrd="0" presId="urn:microsoft.com/office/officeart/2005/8/layout/hierarchy1"/>
    <dgm:cxn modelId="{91C91CB2-8A3E-4367-963C-B948099EE1BE}" type="presParOf" srcId="{24E76431-6523-4FAA-B875-B4309739AD71}" destId="{57019150-C7BF-4D5E-B5B2-D05791CBC330}" srcOrd="1" destOrd="0" presId="urn:microsoft.com/office/officeart/2005/8/layout/hierarchy1"/>
    <dgm:cxn modelId="{8970CB68-373F-4CD3-8459-B4363432E62B}" type="presParOf" srcId="{57019150-C7BF-4D5E-B5B2-D05791CBC330}" destId="{E2314E3B-CF91-4FD0-8967-F832669ADBC6}" srcOrd="0" destOrd="0" presId="urn:microsoft.com/office/officeart/2005/8/layout/hierarchy1"/>
    <dgm:cxn modelId="{AC1FA99F-A980-4E59-8A27-769384E4BC8E}" type="presParOf" srcId="{57019150-C7BF-4D5E-B5B2-D05791CBC330}" destId="{1B6AABC5-4E50-4846-B4E2-F01C35643912}" srcOrd="1" destOrd="0" presId="urn:microsoft.com/office/officeart/2005/8/layout/hierarchy1"/>
    <dgm:cxn modelId="{FD6A20B3-BA12-4CF2-AC91-A0183E513EFB}" type="presParOf" srcId="{1B6AABC5-4E50-4846-B4E2-F01C35643912}" destId="{16F4D545-124B-48CD-87CC-37F517C5E739}" srcOrd="0" destOrd="0" presId="urn:microsoft.com/office/officeart/2005/8/layout/hierarchy1"/>
    <dgm:cxn modelId="{44A4E761-5C00-4C4D-946D-BE5772F3C77C}" type="presParOf" srcId="{16F4D545-124B-48CD-87CC-37F517C5E739}" destId="{B93C95C5-A176-41CE-93B9-7E0425AECD40}" srcOrd="0" destOrd="0" presId="urn:microsoft.com/office/officeart/2005/8/layout/hierarchy1"/>
    <dgm:cxn modelId="{02872831-982F-4BEE-9FE6-5E2F949601A1}" type="presParOf" srcId="{16F4D545-124B-48CD-87CC-37F517C5E739}" destId="{716D8D0E-44BB-46DE-ABA4-442080BEDA0A}" srcOrd="1" destOrd="0" presId="urn:microsoft.com/office/officeart/2005/8/layout/hierarchy1"/>
    <dgm:cxn modelId="{6D53D63D-7005-4B5E-966F-BEB71595550A}" type="presParOf" srcId="{1B6AABC5-4E50-4846-B4E2-F01C35643912}" destId="{3CB1C25B-B4CD-4C75-88A4-CB964CEFF614}" srcOrd="1" destOrd="0" presId="urn:microsoft.com/office/officeart/2005/8/layout/hierarchy1"/>
    <dgm:cxn modelId="{9A6CB3FC-3E04-454C-B8CF-ACE82E397649}" type="presParOf" srcId="{0F93898D-C7A6-4648-BD64-4D9A25F531F5}" destId="{636C2FDF-BB36-41B0-861A-89C310CB0721}" srcOrd="2" destOrd="0" presId="urn:microsoft.com/office/officeart/2005/8/layout/hierarchy1"/>
    <dgm:cxn modelId="{6DF3DBFE-D778-4CA5-A371-949FE49850F7}" type="presParOf" srcId="{0F93898D-C7A6-4648-BD64-4D9A25F531F5}" destId="{A8D441CD-8B6A-4CB5-8581-3FFFD96D9B31}" srcOrd="3" destOrd="0" presId="urn:microsoft.com/office/officeart/2005/8/layout/hierarchy1"/>
    <dgm:cxn modelId="{F8294663-C098-4065-BA1D-5A846276765F}" type="presParOf" srcId="{A8D441CD-8B6A-4CB5-8581-3FFFD96D9B31}" destId="{382D8CEA-8A0F-4011-91CB-823C0B361CB0}" srcOrd="0" destOrd="0" presId="urn:microsoft.com/office/officeart/2005/8/layout/hierarchy1"/>
    <dgm:cxn modelId="{3B674A64-01B2-410E-A2E0-F5A8D4B85138}" type="presParOf" srcId="{382D8CEA-8A0F-4011-91CB-823C0B361CB0}" destId="{63E5EF6C-7CA9-49F6-BDF5-72DF8C4CE2CA}" srcOrd="0" destOrd="0" presId="urn:microsoft.com/office/officeart/2005/8/layout/hierarchy1"/>
    <dgm:cxn modelId="{2D9E8261-8A6B-4CC7-AEE9-448C46BCC745}" type="presParOf" srcId="{382D8CEA-8A0F-4011-91CB-823C0B361CB0}" destId="{30271612-543E-41AD-893E-6AE1CC2C00FF}" srcOrd="1" destOrd="0" presId="urn:microsoft.com/office/officeart/2005/8/layout/hierarchy1"/>
    <dgm:cxn modelId="{D1C456E5-BCFE-4EB9-BFF9-A8DB821469CD}" type="presParOf" srcId="{A8D441CD-8B6A-4CB5-8581-3FFFD96D9B31}" destId="{D45BD60F-9EC7-4417-8347-7D26B16B7E50}" srcOrd="1" destOrd="0" presId="urn:microsoft.com/office/officeart/2005/8/layout/hierarchy1"/>
    <dgm:cxn modelId="{4208B04A-4F48-4199-AA1E-845D0D21BB99}" type="presParOf" srcId="{D45BD60F-9EC7-4417-8347-7D26B16B7E50}" destId="{74DEAD16-2490-47DD-A670-E475D42D32A0}" srcOrd="0" destOrd="0" presId="urn:microsoft.com/office/officeart/2005/8/layout/hierarchy1"/>
    <dgm:cxn modelId="{BBAF41AA-15B7-4D40-9699-0DDC7E99424D}" type="presParOf" srcId="{D45BD60F-9EC7-4417-8347-7D26B16B7E50}" destId="{B3D27370-19AE-451C-844A-0D657EBB6FA3}" srcOrd="1" destOrd="0" presId="urn:microsoft.com/office/officeart/2005/8/layout/hierarchy1"/>
    <dgm:cxn modelId="{563F5099-B9A8-4A3E-B3F1-7BAC4E7F68CC}" type="presParOf" srcId="{B3D27370-19AE-451C-844A-0D657EBB6FA3}" destId="{1E81EDE1-9668-428F-954F-FD4867DAC028}" srcOrd="0" destOrd="0" presId="urn:microsoft.com/office/officeart/2005/8/layout/hierarchy1"/>
    <dgm:cxn modelId="{178283B2-DC09-4806-936C-783B995E771A}" type="presParOf" srcId="{1E81EDE1-9668-428F-954F-FD4867DAC028}" destId="{840972CD-943A-45A4-9050-188A7DD87A70}" srcOrd="0" destOrd="0" presId="urn:microsoft.com/office/officeart/2005/8/layout/hierarchy1"/>
    <dgm:cxn modelId="{74B52744-AD26-4CDC-B3FE-61EBF05E66FD}" type="presParOf" srcId="{1E81EDE1-9668-428F-954F-FD4867DAC028}" destId="{AAE51A5A-CB97-431C-B1A3-10415E267B09}" srcOrd="1" destOrd="0" presId="urn:microsoft.com/office/officeart/2005/8/layout/hierarchy1"/>
    <dgm:cxn modelId="{ED55C4B2-9E76-4170-8181-3E03335E1024}" type="presParOf" srcId="{B3D27370-19AE-451C-844A-0D657EBB6FA3}" destId="{F9F3B632-5D94-449C-9F27-40A45C21B535}" srcOrd="1" destOrd="0" presId="urn:microsoft.com/office/officeart/2005/8/layout/hierarchy1"/>
    <dgm:cxn modelId="{DCA06393-2ED8-40AC-BAEC-4736B97C184C}" type="presParOf" srcId="{F9F3B632-5D94-449C-9F27-40A45C21B535}" destId="{2C0E7CD9-1364-4B12-A45A-562507AD54A9}" srcOrd="0" destOrd="0" presId="urn:microsoft.com/office/officeart/2005/8/layout/hierarchy1"/>
    <dgm:cxn modelId="{D86A4CBC-A13E-4DA2-9707-130DAD3C0AC1}" type="presParOf" srcId="{F9F3B632-5D94-449C-9F27-40A45C21B535}" destId="{7F8E03F7-7FF5-4BB9-9830-317D1C94D010}" srcOrd="1" destOrd="0" presId="urn:microsoft.com/office/officeart/2005/8/layout/hierarchy1"/>
    <dgm:cxn modelId="{AD6F258A-D7E0-4A50-B2BF-7B3B3BABCE15}" type="presParOf" srcId="{7F8E03F7-7FF5-4BB9-9830-317D1C94D010}" destId="{E22B6691-06E5-44D7-831C-470A3017E686}" srcOrd="0" destOrd="0" presId="urn:microsoft.com/office/officeart/2005/8/layout/hierarchy1"/>
    <dgm:cxn modelId="{D93BE836-D534-44C2-93B7-47C996DDC1B0}" type="presParOf" srcId="{E22B6691-06E5-44D7-831C-470A3017E686}" destId="{0872FE9A-B2D4-442A-82F8-0049E77B9521}" srcOrd="0" destOrd="0" presId="urn:microsoft.com/office/officeart/2005/8/layout/hierarchy1"/>
    <dgm:cxn modelId="{C92C1869-2D22-4DF0-B13D-4C94007E5A56}" type="presParOf" srcId="{E22B6691-06E5-44D7-831C-470A3017E686}" destId="{9AFC8D41-2807-4ED5-BE9A-0B1EE8E78AA0}" srcOrd="1" destOrd="0" presId="urn:microsoft.com/office/officeart/2005/8/layout/hierarchy1"/>
    <dgm:cxn modelId="{2752C7A9-40A6-495E-B9BA-3AEA5B4AA05A}" type="presParOf" srcId="{7F8E03F7-7FF5-4BB9-9830-317D1C94D010}" destId="{1561742C-D8D4-4C5E-85C9-B77B140F572E}" srcOrd="1" destOrd="0" presId="urn:microsoft.com/office/officeart/2005/8/layout/hierarchy1"/>
    <dgm:cxn modelId="{23CC5E11-4121-4375-99EA-1C4127319C56}" type="presParOf" srcId="{D45BD60F-9EC7-4417-8347-7D26B16B7E50}" destId="{FDA83863-5561-47CA-8D48-EC37E8C3D99A}" srcOrd="2" destOrd="0" presId="urn:microsoft.com/office/officeart/2005/8/layout/hierarchy1"/>
    <dgm:cxn modelId="{BA4433DF-D23D-4F38-8A3B-073CA201A9F1}" type="presParOf" srcId="{D45BD60F-9EC7-4417-8347-7D26B16B7E50}" destId="{A418A784-CBF3-4313-9B39-017BF0CF464C}" srcOrd="3" destOrd="0" presId="urn:microsoft.com/office/officeart/2005/8/layout/hierarchy1"/>
    <dgm:cxn modelId="{F8C4F98F-9005-4DDC-8064-B585B692E5E6}" type="presParOf" srcId="{A418A784-CBF3-4313-9B39-017BF0CF464C}" destId="{E508E95C-0089-4363-8AA8-05FA5ADC26B0}" srcOrd="0" destOrd="0" presId="urn:microsoft.com/office/officeart/2005/8/layout/hierarchy1"/>
    <dgm:cxn modelId="{EF12E183-0240-4A71-8442-737A09EE886C}" type="presParOf" srcId="{E508E95C-0089-4363-8AA8-05FA5ADC26B0}" destId="{970C8CEB-0115-463E-BD43-657FEA333182}" srcOrd="0" destOrd="0" presId="urn:microsoft.com/office/officeart/2005/8/layout/hierarchy1"/>
    <dgm:cxn modelId="{B2CD58AA-3470-4B14-AAD4-D7A3CC82497F}" type="presParOf" srcId="{E508E95C-0089-4363-8AA8-05FA5ADC26B0}" destId="{CFEC3523-93D7-4C25-BAAA-6D5845C7AC59}" srcOrd="1" destOrd="0" presId="urn:microsoft.com/office/officeart/2005/8/layout/hierarchy1"/>
    <dgm:cxn modelId="{A7FFB3FE-1623-4C12-BB8E-6CC5211E099D}" type="presParOf" srcId="{A418A784-CBF3-4313-9B39-017BF0CF464C}" destId="{AA282686-4642-46F5-8440-3BE1B9894BEE}" srcOrd="1" destOrd="0" presId="urn:microsoft.com/office/officeart/2005/8/layout/hierarchy1"/>
    <dgm:cxn modelId="{AABF15DE-34EC-4B38-AD55-BF1DAF0F30B2}" type="presParOf" srcId="{AA282686-4642-46F5-8440-3BE1B9894BEE}" destId="{61DD1955-57B2-48D0-8942-06F62DC22011}" srcOrd="0" destOrd="0" presId="urn:microsoft.com/office/officeart/2005/8/layout/hierarchy1"/>
    <dgm:cxn modelId="{46EE86F6-993E-48A8-8F35-D85B015786E3}" type="presParOf" srcId="{AA282686-4642-46F5-8440-3BE1B9894BEE}" destId="{11A8DE70-048D-4031-93A3-428CD3BFECBD}" srcOrd="1" destOrd="0" presId="urn:microsoft.com/office/officeart/2005/8/layout/hierarchy1"/>
    <dgm:cxn modelId="{8783EE92-6258-44B8-BEB4-3F38B7480E9F}" type="presParOf" srcId="{11A8DE70-048D-4031-93A3-428CD3BFECBD}" destId="{FD13F5DA-6A64-413E-9963-85E75B198666}" srcOrd="0" destOrd="0" presId="urn:microsoft.com/office/officeart/2005/8/layout/hierarchy1"/>
    <dgm:cxn modelId="{0B0345FE-6B4A-48C0-8A68-E63702C23314}" type="presParOf" srcId="{FD13F5DA-6A64-413E-9963-85E75B198666}" destId="{28547C94-A188-4E57-ADD6-A5888DEEABAF}" srcOrd="0" destOrd="0" presId="urn:microsoft.com/office/officeart/2005/8/layout/hierarchy1"/>
    <dgm:cxn modelId="{07091C9C-35E8-4B85-986A-E6E82F54E06E}" type="presParOf" srcId="{FD13F5DA-6A64-413E-9963-85E75B198666}" destId="{A6610853-B4B9-4EDC-9F3C-2906067BC4C3}" srcOrd="1" destOrd="0" presId="urn:microsoft.com/office/officeart/2005/8/layout/hierarchy1"/>
    <dgm:cxn modelId="{4AFEFEE4-1BCB-489B-9F1A-F2F6D666F114}" type="presParOf" srcId="{11A8DE70-048D-4031-93A3-428CD3BFECBD}" destId="{D0B6C826-B7AF-475B-8C9F-334E7D6663C5}" srcOrd="1" destOrd="0" presId="urn:microsoft.com/office/officeart/2005/8/layout/hierarchy1"/>
    <dgm:cxn modelId="{1C7EC990-FC54-4E62-9CE4-531E809D5DEE}" type="presParOf" srcId="{5284186B-0D04-483E-82BB-B4BE218A34B9}" destId="{DD14DB1B-5EEE-41CE-A8EE-9C5ED2A13199}" srcOrd="2" destOrd="0" presId="urn:microsoft.com/office/officeart/2005/8/layout/hierarchy1"/>
    <dgm:cxn modelId="{2D64327D-164D-4293-9F9B-D181E03A63DD}" type="presParOf" srcId="{5284186B-0D04-483E-82BB-B4BE218A34B9}" destId="{4C8250F6-C4DE-4622-9E3F-199A062AA4A1}" srcOrd="3" destOrd="0" presId="urn:microsoft.com/office/officeart/2005/8/layout/hierarchy1"/>
    <dgm:cxn modelId="{8272B3D6-B03B-4AF3-B155-FF5F08C4D807}" type="presParOf" srcId="{4C8250F6-C4DE-4622-9E3F-199A062AA4A1}" destId="{3189C9AF-35D6-43F6-AA37-408E4C69A537}" srcOrd="0" destOrd="0" presId="urn:microsoft.com/office/officeart/2005/8/layout/hierarchy1"/>
    <dgm:cxn modelId="{3BE72F77-1BAB-4D44-850E-867A4CFE1398}" type="presParOf" srcId="{3189C9AF-35D6-43F6-AA37-408E4C69A537}" destId="{4A341B73-90C4-4AA4-A482-852BEDB8D44F}" srcOrd="0" destOrd="0" presId="urn:microsoft.com/office/officeart/2005/8/layout/hierarchy1"/>
    <dgm:cxn modelId="{93559C83-757A-42CF-A919-26D0AD047FFE}" type="presParOf" srcId="{3189C9AF-35D6-43F6-AA37-408E4C69A537}" destId="{C233709C-B0FC-445C-A259-CEAE3DDEEA63}" srcOrd="1" destOrd="0" presId="urn:microsoft.com/office/officeart/2005/8/layout/hierarchy1"/>
    <dgm:cxn modelId="{0B100B09-DA9C-4F12-83AF-C0A14137AF20}" type="presParOf" srcId="{4C8250F6-C4DE-4622-9E3F-199A062AA4A1}" destId="{831CB414-D16E-4712-9F3A-7845F4A6D7EB}" srcOrd="1" destOrd="0" presId="urn:microsoft.com/office/officeart/2005/8/layout/hierarchy1"/>
    <dgm:cxn modelId="{F93E2864-6EC8-45CA-8A13-34EAEE5017FC}" type="presParOf" srcId="{831CB414-D16E-4712-9F3A-7845F4A6D7EB}" destId="{F94E589D-D606-4F08-8CAA-369BA5629622}" srcOrd="0" destOrd="0" presId="urn:microsoft.com/office/officeart/2005/8/layout/hierarchy1"/>
    <dgm:cxn modelId="{755A21D4-59EC-4DFE-8342-22F769DE1844}" type="presParOf" srcId="{831CB414-D16E-4712-9F3A-7845F4A6D7EB}" destId="{3B53D8F2-F8B0-4BAD-A5E6-8B16C0037431}" srcOrd="1" destOrd="0" presId="urn:microsoft.com/office/officeart/2005/8/layout/hierarchy1"/>
    <dgm:cxn modelId="{FDB41CE8-3111-4927-B7A1-D3ACC97CE35F}" type="presParOf" srcId="{3B53D8F2-F8B0-4BAD-A5E6-8B16C0037431}" destId="{34EA04A2-D271-4D49-A988-52866682CD26}" srcOrd="0" destOrd="0" presId="urn:microsoft.com/office/officeart/2005/8/layout/hierarchy1"/>
    <dgm:cxn modelId="{9B3ABB9C-542F-4CF3-9B46-8B3C40D9AC0B}" type="presParOf" srcId="{34EA04A2-D271-4D49-A988-52866682CD26}" destId="{4C415745-2F98-4F79-AE0D-E8BBC770CFB3}" srcOrd="0" destOrd="0" presId="urn:microsoft.com/office/officeart/2005/8/layout/hierarchy1"/>
    <dgm:cxn modelId="{06AC9B1E-500E-42BF-9C8D-9C8AE58CADC8}" type="presParOf" srcId="{34EA04A2-D271-4D49-A988-52866682CD26}" destId="{AB031BD1-C095-4043-A172-5E47BC0110CC}" srcOrd="1" destOrd="0" presId="urn:microsoft.com/office/officeart/2005/8/layout/hierarchy1"/>
    <dgm:cxn modelId="{2A37D758-A5F7-450C-97D5-61573EB3F1AC}" type="presParOf" srcId="{3B53D8F2-F8B0-4BAD-A5E6-8B16C0037431}" destId="{DA8C3DDE-D7A4-4C03-9CA0-4C9870E05605}" srcOrd="1" destOrd="0" presId="urn:microsoft.com/office/officeart/2005/8/layout/hierarchy1"/>
    <dgm:cxn modelId="{CC25B5DA-C220-48E9-9104-B495F0F30918}" type="presParOf" srcId="{DA8C3DDE-D7A4-4C03-9CA0-4C9870E05605}" destId="{77F146EE-583C-4912-9B49-9D0EE429778D}" srcOrd="0" destOrd="0" presId="urn:microsoft.com/office/officeart/2005/8/layout/hierarchy1"/>
    <dgm:cxn modelId="{557D08C9-E2EB-44A2-8F73-E33BF4AA267B}" type="presParOf" srcId="{DA8C3DDE-D7A4-4C03-9CA0-4C9870E05605}" destId="{9F8ACA74-C01A-4666-8A30-FDE9EFB72CE1}" srcOrd="1" destOrd="0" presId="urn:microsoft.com/office/officeart/2005/8/layout/hierarchy1"/>
    <dgm:cxn modelId="{BCD25C36-4220-4C24-A0E3-09744B200744}" type="presParOf" srcId="{9F8ACA74-C01A-4666-8A30-FDE9EFB72CE1}" destId="{45CD7E33-1063-4919-B28D-75775B20D457}" srcOrd="0" destOrd="0" presId="urn:microsoft.com/office/officeart/2005/8/layout/hierarchy1"/>
    <dgm:cxn modelId="{EAC12437-AE92-4006-92CB-A3E3D76C08C6}" type="presParOf" srcId="{45CD7E33-1063-4919-B28D-75775B20D457}" destId="{E91ED25A-03C3-4C8D-B8B4-8D40EB9E6765}" srcOrd="0" destOrd="0" presId="urn:microsoft.com/office/officeart/2005/8/layout/hierarchy1"/>
    <dgm:cxn modelId="{81BFBCFA-F7BA-454C-99E9-688FCC93094C}" type="presParOf" srcId="{45CD7E33-1063-4919-B28D-75775B20D457}" destId="{379A7D44-C53B-45B3-9D57-60C9F50BAE03}" srcOrd="1" destOrd="0" presId="urn:microsoft.com/office/officeart/2005/8/layout/hierarchy1"/>
    <dgm:cxn modelId="{2C036065-6D58-42B8-99F7-FBEDD462D7B1}" type="presParOf" srcId="{9F8ACA74-C01A-4666-8A30-FDE9EFB72CE1}" destId="{59541B38-C693-4535-920B-EF3E35B1DC03}" srcOrd="1" destOrd="0" presId="urn:microsoft.com/office/officeart/2005/8/layout/hierarchy1"/>
    <dgm:cxn modelId="{1E65576C-901A-48F9-BE91-7BD312876E30}" type="presParOf" srcId="{831CB414-D16E-4712-9F3A-7845F4A6D7EB}" destId="{8FC64B07-C209-4DDF-A220-ACDE865EE0A9}" srcOrd="2" destOrd="0" presId="urn:microsoft.com/office/officeart/2005/8/layout/hierarchy1"/>
    <dgm:cxn modelId="{510D6980-6739-4AB5-A20A-C90980216826}" type="presParOf" srcId="{831CB414-D16E-4712-9F3A-7845F4A6D7EB}" destId="{A415ECD4-3503-4DBD-8C6D-8D739E9CB778}" srcOrd="3" destOrd="0" presId="urn:microsoft.com/office/officeart/2005/8/layout/hierarchy1"/>
    <dgm:cxn modelId="{758872FA-E5FC-4DC9-AC78-2DA01CFE708F}" type="presParOf" srcId="{A415ECD4-3503-4DBD-8C6D-8D739E9CB778}" destId="{79DFC646-5C6A-437F-A484-FDC5542538FB}" srcOrd="0" destOrd="0" presId="urn:microsoft.com/office/officeart/2005/8/layout/hierarchy1"/>
    <dgm:cxn modelId="{9A53E937-EE7A-4248-923F-96E068BF7301}" type="presParOf" srcId="{79DFC646-5C6A-437F-A484-FDC5542538FB}" destId="{DFDDC876-0291-444F-9ED0-420B26F5D87F}" srcOrd="0" destOrd="0" presId="urn:microsoft.com/office/officeart/2005/8/layout/hierarchy1"/>
    <dgm:cxn modelId="{87FE9665-3CE2-400C-87DD-ADAB44C6B6F8}" type="presParOf" srcId="{79DFC646-5C6A-437F-A484-FDC5542538FB}" destId="{2758A821-FC39-48E4-850D-AA8CF08FCD8C}" srcOrd="1" destOrd="0" presId="urn:microsoft.com/office/officeart/2005/8/layout/hierarchy1"/>
    <dgm:cxn modelId="{AA965B41-F105-4968-83EF-6D0C805332F6}" type="presParOf" srcId="{A415ECD4-3503-4DBD-8C6D-8D739E9CB778}" destId="{422FA6E5-0CFB-49B3-9062-A08887A0252A}" srcOrd="1" destOrd="0" presId="urn:microsoft.com/office/officeart/2005/8/layout/hierarchy1"/>
    <dgm:cxn modelId="{7B718A53-AEEE-43C8-9411-6CE73F2F1F21}" type="presParOf" srcId="{422FA6E5-0CFB-49B3-9062-A08887A0252A}" destId="{B126B4A7-21D4-4876-AB5A-C7ECAAE16EEC}" srcOrd="0" destOrd="0" presId="urn:microsoft.com/office/officeart/2005/8/layout/hierarchy1"/>
    <dgm:cxn modelId="{156D2CED-23EC-4E03-90CF-E16A2E4C92FB}" type="presParOf" srcId="{422FA6E5-0CFB-49B3-9062-A08887A0252A}" destId="{1CBF3D56-3DF2-4C2E-9BA4-CA8BC1FF50F9}" srcOrd="1" destOrd="0" presId="urn:microsoft.com/office/officeart/2005/8/layout/hierarchy1"/>
    <dgm:cxn modelId="{7C1B6349-770F-439E-B197-D6ACE0C6C0F6}" type="presParOf" srcId="{1CBF3D56-3DF2-4C2E-9BA4-CA8BC1FF50F9}" destId="{FFC9E32C-36B7-4F83-BE52-BDA1D0FF80D0}" srcOrd="0" destOrd="0" presId="urn:microsoft.com/office/officeart/2005/8/layout/hierarchy1"/>
    <dgm:cxn modelId="{8FE9A8A9-2FF8-40D5-828D-0E266049819C}" type="presParOf" srcId="{FFC9E32C-36B7-4F83-BE52-BDA1D0FF80D0}" destId="{689162EC-C8AA-4095-B833-C401AEEB6EFE}" srcOrd="0" destOrd="0" presId="urn:microsoft.com/office/officeart/2005/8/layout/hierarchy1"/>
    <dgm:cxn modelId="{8121588A-6732-4014-8814-245D1B30A9FC}" type="presParOf" srcId="{FFC9E32C-36B7-4F83-BE52-BDA1D0FF80D0}" destId="{480B3D5F-21CF-4EF1-8D32-D4F2D2DE0F0B}" srcOrd="1" destOrd="0" presId="urn:microsoft.com/office/officeart/2005/8/layout/hierarchy1"/>
    <dgm:cxn modelId="{16156656-9725-4D8A-B79C-31FF34CD0B8B}" type="presParOf" srcId="{1CBF3D56-3DF2-4C2E-9BA4-CA8BC1FF50F9}" destId="{C7D395C7-40E6-4EC3-A4E7-3EC45AB77C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6B4A7-21D4-4876-AB5A-C7ECAAE16EEC}">
      <dsp:nvSpPr>
        <dsp:cNvPr id="0" name=""/>
        <dsp:cNvSpPr/>
      </dsp:nvSpPr>
      <dsp:spPr>
        <a:xfrm>
          <a:off x="9208165" y="2827255"/>
          <a:ext cx="91440" cy="278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64B07-C209-4DDF-A220-ACDE865EE0A9}">
      <dsp:nvSpPr>
        <dsp:cNvPr id="0" name=""/>
        <dsp:cNvSpPr/>
      </dsp:nvSpPr>
      <dsp:spPr>
        <a:xfrm>
          <a:off x="8669088" y="1941287"/>
          <a:ext cx="584797" cy="278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60"/>
              </a:lnTo>
              <a:lnTo>
                <a:pt x="584797" y="189660"/>
              </a:lnTo>
              <a:lnTo>
                <a:pt x="584797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146EE-583C-4912-9B49-9D0EE429778D}">
      <dsp:nvSpPr>
        <dsp:cNvPr id="0" name=""/>
        <dsp:cNvSpPr/>
      </dsp:nvSpPr>
      <dsp:spPr>
        <a:xfrm>
          <a:off x="8038570" y="2827255"/>
          <a:ext cx="91440" cy="278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E589D-D606-4F08-8CAA-369BA5629622}">
      <dsp:nvSpPr>
        <dsp:cNvPr id="0" name=""/>
        <dsp:cNvSpPr/>
      </dsp:nvSpPr>
      <dsp:spPr>
        <a:xfrm>
          <a:off x="8084290" y="1941287"/>
          <a:ext cx="584797" cy="278310"/>
        </a:xfrm>
        <a:custGeom>
          <a:avLst/>
          <a:gdLst/>
          <a:ahLst/>
          <a:cxnLst/>
          <a:rect l="0" t="0" r="0" b="0"/>
          <a:pathLst>
            <a:path>
              <a:moveTo>
                <a:pt x="584797" y="0"/>
              </a:moveTo>
              <a:lnTo>
                <a:pt x="584797" y="189660"/>
              </a:lnTo>
              <a:lnTo>
                <a:pt x="0" y="189660"/>
              </a:lnTo>
              <a:lnTo>
                <a:pt x="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4DB1B-5EEE-41CE-A8EE-9C5ED2A13199}">
      <dsp:nvSpPr>
        <dsp:cNvPr id="0" name=""/>
        <dsp:cNvSpPr/>
      </dsp:nvSpPr>
      <dsp:spPr>
        <a:xfrm>
          <a:off x="6110599" y="1055318"/>
          <a:ext cx="2558488" cy="278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60"/>
              </a:lnTo>
              <a:lnTo>
                <a:pt x="2558488" y="189660"/>
              </a:lnTo>
              <a:lnTo>
                <a:pt x="2558488" y="27831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D1955-57B2-48D0-8942-06F62DC22011}">
      <dsp:nvSpPr>
        <dsp:cNvPr id="0" name=""/>
        <dsp:cNvSpPr/>
      </dsp:nvSpPr>
      <dsp:spPr>
        <a:xfrm>
          <a:off x="7453773" y="4599191"/>
          <a:ext cx="91440" cy="278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83863-5561-47CA-8D48-EC37E8C3D99A}">
      <dsp:nvSpPr>
        <dsp:cNvPr id="0" name=""/>
        <dsp:cNvSpPr/>
      </dsp:nvSpPr>
      <dsp:spPr>
        <a:xfrm>
          <a:off x="6914695" y="3713223"/>
          <a:ext cx="584797" cy="278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60"/>
              </a:lnTo>
              <a:lnTo>
                <a:pt x="584797" y="189660"/>
              </a:lnTo>
              <a:lnTo>
                <a:pt x="584797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E7CD9-1364-4B12-A45A-562507AD54A9}">
      <dsp:nvSpPr>
        <dsp:cNvPr id="0" name=""/>
        <dsp:cNvSpPr/>
      </dsp:nvSpPr>
      <dsp:spPr>
        <a:xfrm>
          <a:off x="6284178" y="4599191"/>
          <a:ext cx="91440" cy="278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EAD16-2490-47DD-A670-E475D42D32A0}">
      <dsp:nvSpPr>
        <dsp:cNvPr id="0" name=""/>
        <dsp:cNvSpPr/>
      </dsp:nvSpPr>
      <dsp:spPr>
        <a:xfrm>
          <a:off x="6329898" y="3713223"/>
          <a:ext cx="584797" cy="278310"/>
        </a:xfrm>
        <a:custGeom>
          <a:avLst/>
          <a:gdLst/>
          <a:ahLst/>
          <a:cxnLst/>
          <a:rect l="0" t="0" r="0" b="0"/>
          <a:pathLst>
            <a:path>
              <a:moveTo>
                <a:pt x="584797" y="0"/>
              </a:moveTo>
              <a:lnTo>
                <a:pt x="584797" y="189660"/>
              </a:lnTo>
              <a:lnTo>
                <a:pt x="0" y="189660"/>
              </a:lnTo>
              <a:lnTo>
                <a:pt x="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C2FDF-BB36-41B0-861A-89C310CB0721}">
      <dsp:nvSpPr>
        <dsp:cNvPr id="0" name=""/>
        <dsp:cNvSpPr/>
      </dsp:nvSpPr>
      <dsp:spPr>
        <a:xfrm>
          <a:off x="5745101" y="2827255"/>
          <a:ext cx="1169594" cy="278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60"/>
              </a:lnTo>
              <a:lnTo>
                <a:pt x="1169594" y="189660"/>
              </a:lnTo>
              <a:lnTo>
                <a:pt x="1169594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14E3B-CF91-4FD0-8967-F832669ADBC6}">
      <dsp:nvSpPr>
        <dsp:cNvPr id="0" name=""/>
        <dsp:cNvSpPr/>
      </dsp:nvSpPr>
      <dsp:spPr>
        <a:xfrm>
          <a:off x="5114583" y="4599191"/>
          <a:ext cx="91440" cy="278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8D03F-8846-4EF6-B501-D1BC0B90D53D}">
      <dsp:nvSpPr>
        <dsp:cNvPr id="0" name=""/>
        <dsp:cNvSpPr/>
      </dsp:nvSpPr>
      <dsp:spPr>
        <a:xfrm>
          <a:off x="4575506" y="3713223"/>
          <a:ext cx="584797" cy="278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60"/>
              </a:lnTo>
              <a:lnTo>
                <a:pt x="584797" y="189660"/>
              </a:lnTo>
              <a:lnTo>
                <a:pt x="584797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E4E8C-09E0-409F-82AF-6C9FFEE23D22}">
      <dsp:nvSpPr>
        <dsp:cNvPr id="0" name=""/>
        <dsp:cNvSpPr/>
      </dsp:nvSpPr>
      <dsp:spPr>
        <a:xfrm>
          <a:off x="3944989" y="4599191"/>
          <a:ext cx="91440" cy="278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149E0-0F63-4405-826D-FF33D180222C}">
      <dsp:nvSpPr>
        <dsp:cNvPr id="0" name=""/>
        <dsp:cNvSpPr/>
      </dsp:nvSpPr>
      <dsp:spPr>
        <a:xfrm>
          <a:off x="3990709" y="3713223"/>
          <a:ext cx="584797" cy="278310"/>
        </a:xfrm>
        <a:custGeom>
          <a:avLst/>
          <a:gdLst/>
          <a:ahLst/>
          <a:cxnLst/>
          <a:rect l="0" t="0" r="0" b="0"/>
          <a:pathLst>
            <a:path>
              <a:moveTo>
                <a:pt x="584797" y="0"/>
              </a:moveTo>
              <a:lnTo>
                <a:pt x="584797" y="189660"/>
              </a:lnTo>
              <a:lnTo>
                <a:pt x="0" y="189660"/>
              </a:lnTo>
              <a:lnTo>
                <a:pt x="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CEB35-3B8F-423D-9C3D-C7B6773FA9B4}">
      <dsp:nvSpPr>
        <dsp:cNvPr id="0" name=""/>
        <dsp:cNvSpPr/>
      </dsp:nvSpPr>
      <dsp:spPr>
        <a:xfrm>
          <a:off x="4575506" y="2827255"/>
          <a:ext cx="1169594" cy="278310"/>
        </a:xfrm>
        <a:custGeom>
          <a:avLst/>
          <a:gdLst/>
          <a:ahLst/>
          <a:cxnLst/>
          <a:rect l="0" t="0" r="0" b="0"/>
          <a:pathLst>
            <a:path>
              <a:moveTo>
                <a:pt x="1169594" y="0"/>
              </a:moveTo>
              <a:lnTo>
                <a:pt x="1169594" y="189660"/>
              </a:lnTo>
              <a:lnTo>
                <a:pt x="0" y="189660"/>
              </a:lnTo>
              <a:lnTo>
                <a:pt x="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9C761-9546-449E-A2F0-81BC939ED84C}">
      <dsp:nvSpPr>
        <dsp:cNvPr id="0" name=""/>
        <dsp:cNvSpPr/>
      </dsp:nvSpPr>
      <dsp:spPr>
        <a:xfrm>
          <a:off x="3552110" y="1941287"/>
          <a:ext cx="2192990" cy="278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60"/>
              </a:lnTo>
              <a:lnTo>
                <a:pt x="2192990" y="189660"/>
              </a:lnTo>
              <a:lnTo>
                <a:pt x="219299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63EF8-4294-4ECB-BAFD-C0938AB5F0AF}">
      <dsp:nvSpPr>
        <dsp:cNvPr id="0" name=""/>
        <dsp:cNvSpPr/>
      </dsp:nvSpPr>
      <dsp:spPr>
        <a:xfrm>
          <a:off x="2775394" y="4599191"/>
          <a:ext cx="91440" cy="278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1FB07-17F2-4A66-85C2-95537607471A}">
      <dsp:nvSpPr>
        <dsp:cNvPr id="0" name=""/>
        <dsp:cNvSpPr/>
      </dsp:nvSpPr>
      <dsp:spPr>
        <a:xfrm>
          <a:off x="2236316" y="3713223"/>
          <a:ext cx="584797" cy="278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60"/>
              </a:lnTo>
              <a:lnTo>
                <a:pt x="584797" y="189660"/>
              </a:lnTo>
              <a:lnTo>
                <a:pt x="584797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2EA02-B103-4637-B57A-F786871A813C}">
      <dsp:nvSpPr>
        <dsp:cNvPr id="0" name=""/>
        <dsp:cNvSpPr/>
      </dsp:nvSpPr>
      <dsp:spPr>
        <a:xfrm>
          <a:off x="1605799" y="4599191"/>
          <a:ext cx="91440" cy="278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54B94-3049-4B12-91C1-8D0BB49B16EF}">
      <dsp:nvSpPr>
        <dsp:cNvPr id="0" name=""/>
        <dsp:cNvSpPr/>
      </dsp:nvSpPr>
      <dsp:spPr>
        <a:xfrm>
          <a:off x="1651519" y="3713223"/>
          <a:ext cx="584797" cy="278310"/>
        </a:xfrm>
        <a:custGeom>
          <a:avLst/>
          <a:gdLst/>
          <a:ahLst/>
          <a:cxnLst/>
          <a:rect l="0" t="0" r="0" b="0"/>
          <a:pathLst>
            <a:path>
              <a:moveTo>
                <a:pt x="584797" y="0"/>
              </a:moveTo>
              <a:lnTo>
                <a:pt x="584797" y="189660"/>
              </a:lnTo>
              <a:lnTo>
                <a:pt x="0" y="189660"/>
              </a:lnTo>
              <a:lnTo>
                <a:pt x="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5C3A5-B8C8-4D14-BD4E-434B9CEDCDBF}">
      <dsp:nvSpPr>
        <dsp:cNvPr id="0" name=""/>
        <dsp:cNvSpPr/>
      </dsp:nvSpPr>
      <dsp:spPr>
        <a:xfrm>
          <a:off x="1359120" y="2827255"/>
          <a:ext cx="877196" cy="278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660"/>
              </a:lnTo>
              <a:lnTo>
                <a:pt x="877196" y="189660"/>
              </a:lnTo>
              <a:lnTo>
                <a:pt x="877196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8EBCE-CA5C-4121-89A4-7E594ED17F7D}">
      <dsp:nvSpPr>
        <dsp:cNvPr id="0" name=""/>
        <dsp:cNvSpPr/>
      </dsp:nvSpPr>
      <dsp:spPr>
        <a:xfrm>
          <a:off x="436204" y="3713223"/>
          <a:ext cx="91440" cy="278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2A96E-5C43-46A7-8FF5-21589564B151}">
      <dsp:nvSpPr>
        <dsp:cNvPr id="0" name=""/>
        <dsp:cNvSpPr/>
      </dsp:nvSpPr>
      <dsp:spPr>
        <a:xfrm>
          <a:off x="481924" y="2827255"/>
          <a:ext cx="877196" cy="278310"/>
        </a:xfrm>
        <a:custGeom>
          <a:avLst/>
          <a:gdLst/>
          <a:ahLst/>
          <a:cxnLst/>
          <a:rect l="0" t="0" r="0" b="0"/>
          <a:pathLst>
            <a:path>
              <a:moveTo>
                <a:pt x="877196" y="0"/>
              </a:moveTo>
              <a:lnTo>
                <a:pt x="877196" y="189660"/>
              </a:lnTo>
              <a:lnTo>
                <a:pt x="0" y="189660"/>
              </a:lnTo>
              <a:lnTo>
                <a:pt x="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19E22-CE19-41B6-A917-ACD3D31FE83B}">
      <dsp:nvSpPr>
        <dsp:cNvPr id="0" name=""/>
        <dsp:cNvSpPr/>
      </dsp:nvSpPr>
      <dsp:spPr>
        <a:xfrm>
          <a:off x="1359120" y="1941287"/>
          <a:ext cx="2192990" cy="278310"/>
        </a:xfrm>
        <a:custGeom>
          <a:avLst/>
          <a:gdLst/>
          <a:ahLst/>
          <a:cxnLst/>
          <a:rect l="0" t="0" r="0" b="0"/>
          <a:pathLst>
            <a:path>
              <a:moveTo>
                <a:pt x="2192990" y="0"/>
              </a:moveTo>
              <a:lnTo>
                <a:pt x="2192990" y="189660"/>
              </a:lnTo>
              <a:lnTo>
                <a:pt x="0" y="189660"/>
              </a:lnTo>
              <a:lnTo>
                <a:pt x="0" y="27831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F24C4-3186-4809-AF2B-6AA04CFA3386}">
      <dsp:nvSpPr>
        <dsp:cNvPr id="0" name=""/>
        <dsp:cNvSpPr/>
      </dsp:nvSpPr>
      <dsp:spPr>
        <a:xfrm>
          <a:off x="3552110" y="1055318"/>
          <a:ext cx="2558488" cy="278310"/>
        </a:xfrm>
        <a:custGeom>
          <a:avLst/>
          <a:gdLst/>
          <a:ahLst/>
          <a:cxnLst/>
          <a:rect l="0" t="0" r="0" b="0"/>
          <a:pathLst>
            <a:path>
              <a:moveTo>
                <a:pt x="2558488" y="0"/>
              </a:moveTo>
              <a:lnTo>
                <a:pt x="2558488" y="189660"/>
              </a:lnTo>
              <a:lnTo>
                <a:pt x="0" y="189660"/>
              </a:lnTo>
              <a:lnTo>
                <a:pt x="0" y="27831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66678-ADDE-42B3-8652-C61DC8E1AC5A}">
      <dsp:nvSpPr>
        <dsp:cNvPr id="0" name=""/>
        <dsp:cNvSpPr/>
      </dsp:nvSpPr>
      <dsp:spPr>
        <a:xfrm>
          <a:off x="5632128" y="447661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DAA7F-6906-4A8C-BC36-37C1170116D6}">
      <dsp:nvSpPr>
        <dsp:cNvPr id="0" name=""/>
        <dsp:cNvSpPr/>
      </dsp:nvSpPr>
      <dsp:spPr>
        <a:xfrm>
          <a:off x="5738455" y="548671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All</a:t>
          </a:r>
          <a:endParaRPr lang="en-US" sz="1200" kern="1200" dirty="0"/>
        </a:p>
      </dsp:txBody>
      <dsp:txXfrm>
        <a:off x="5756253" y="566469"/>
        <a:ext cx="921345" cy="572061"/>
      </dsp:txXfrm>
    </dsp:sp>
    <dsp:sp modelId="{BC5CE337-33A9-4687-9817-20124601E8D4}">
      <dsp:nvSpPr>
        <dsp:cNvPr id="0" name=""/>
        <dsp:cNvSpPr/>
      </dsp:nvSpPr>
      <dsp:spPr>
        <a:xfrm>
          <a:off x="3073640" y="1333629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81E50-3943-4F21-BE9A-849A98285F29}">
      <dsp:nvSpPr>
        <dsp:cNvPr id="0" name=""/>
        <dsp:cNvSpPr/>
      </dsp:nvSpPr>
      <dsp:spPr>
        <a:xfrm>
          <a:off x="3179967" y="1434639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Възраст &lt;40 г.</a:t>
          </a:r>
          <a:endParaRPr lang="en-US" sz="1200" kern="1200" dirty="0"/>
        </a:p>
      </dsp:txBody>
      <dsp:txXfrm>
        <a:off x="3197765" y="1452437"/>
        <a:ext cx="921345" cy="572061"/>
      </dsp:txXfrm>
    </dsp:sp>
    <dsp:sp modelId="{69208BE6-0DC8-4511-AF59-B409A8765780}">
      <dsp:nvSpPr>
        <dsp:cNvPr id="0" name=""/>
        <dsp:cNvSpPr/>
      </dsp:nvSpPr>
      <dsp:spPr>
        <a:xfrm>
          <a:off x="880650" y="2219597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77AF8-4F96-4520-93BC-B0AD00BB06F6}">
      <dsp:nvSpPr>
        <dsp:cNvPr id="0" name=""/>
        <dsp:cNvSpPr/>
      </dsp:nvSpPr>
      <dsp:spPr>
        <a:xfrm>
          <a:off x="986976" y="2320607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Мъже</a:t>
          </a:r>
          <a:endParaRPr lang="en-US" sz="1200" kern="1200" dirty="0"/>
        </a:p>
      </dsp:txBody>
      <dsp:txXfrm>
        <a:off x="1004774" y="2338405"/>
        <a:ext cx="921345" cy="572061"/>
      </dsp:txXfrm>
    </dsp:sp>
    <dsp:sp modelId="{549B2A7A-A591-4750-9F95-3658A79A17B2}">
      <dsp:nvSpPr>
        <dsp:cNvPr id="0" name=""/>
        <dsp:cNvSpPr/>
      </dsp:nvSpPr>
      <dsp:spPr>
        <a:xfrm>
          <a:off x="3454" y="3105565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21E4F-715F-4F47-BA65-1C4C1326171B}">
      <dsp:nvSpPr>
        <dsp:cNvPr id="0" name=""/>
        <dsp:cNvSpPr/>
      </dsp:nvSpPr>
      <dsp:spPr>
        <a:xfrm>
          <a:off x="109780" y="3206575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Годишен доход &lt;100000</a:t>
          </a:r>
          <a:endParaRPr lang="en-US" sz="1200" kern="1200" dirty="0"/>
        </a:p>
      </dsp:txBody>
      <dsp:txXfrm>
        <a:off x="127578" y="3224373"/>
        <a:ext cx="921345" cy="572061"/>
      </dsp:txXfrm>
    </dsp:sp>
    <dsp:sp modelId="{D4902CCE-8720-45A0-8E56-F6AB1DBFBD5E}">
      <dsp:nvSpPr>
        <dsp:cNvPr id="0" name=""/>
        <dsp:cNvSpPr/>
      </dsp:nvSpPr>
      <dsp:spPr>
        <a:xfrm>
          <a:off x="3454" y="3991533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04EEA-F8AE-48EA-8489-1FDB1B3C08D9}">
      <dsp:nvSpPr>
        <dsp:cNvPr id="0" name=""/>
        <dsp:cNvSpPr/>
      </dsp:nvSpPr>
      <dsp:spPr>
        <a:xfrm>
          <a:off x="109780" y="4092543"/>
          <a:ext cx="956941" cy="607657"/>
        </a:xfrm>
        <a:prstGeom prst="roundRect">
          <a:avLst>
            <a:gd name="adj" fmla="val 10000"/>
          </a:avLst>
        </a:prstGeom>
        <a:solidFill>
          <a:schemeClr val="accent6">
            <a:lumMod val="75000"/>
            <a:alpha val="9000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Bike=Yes</a:t>
          </a:r>
          <a:endParaRPr lang="en-US" sz="1200" kern="1200" dirty="0"/>
        </a:p>
      </dsp:txBody>
      <dsp:txXfrm>
        <a:off x="127578" y="4110341"/>
        <a:ext cx="921345" cy="572061"/>
      </dsp:txXfrm>
    </dsp:sp>
    <dsp:sp modelId="{D0C61C11-F083-4548-A8FC-0F9A1FE1F3B5}">
      <dsp:nvSpPr>
        <dsp:cNvPr id="0" name=""/>
        <dsp:cNvSpPr/>
      </dsp:nvSpPr>
      <dsp:spPr>
        <a:xfrm>
          <a:off x="1757846" y="3105565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8ACDB-4C95-47E0-A04F-5955F89084BA}">
      <dsp:nvSpPr>
        <dsp:cNvPr id="0" name=""/>
        <dsp:cNvSpPr/>
      </dsp:nvSpPr>
      <dsp:spPr>
        <a:xfrm>
          <a:off x="1864173" y="3206575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Доход &gt;100000</a:t>
          </a:r>
          <a:endParaRPr lang="en-US" sz="1200" kern="1200" dirty="0"/>
        </a:p>
      </dsp:txBody>
      <dsp:txXfrm>
        <a:off x="1881971" y="3224373"/>
        <a:ext cx="921345" cy="572061"/>
      </dsp:txXfrm>
    </dsp:sp>
    <dsp:sp modelId="{FF04EB6D-8221-410B-8BAB-98E4A498780E}">
      <dsp:nvSpPr>
        <dsp:cNvPr id="0" name=""/>
        <dsp:cNvSpPr/>
      </dsp:nvSpPr>
      <dsp:spPr>
        <a:xfrm>
          <a:off x="1173048" y="3991533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B075A-FF13-43B9-B668-A426C06CA90A}">
      <dsp:nvSpPr>
        <dsp:cNvPr id="0" name=""/>
        <dsp:cNvSpPr/>
      </dsp:nvSpPr>
      <dsp:spPr>
        <a:xfrm>
          <a:off x="1279375" y="4092543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0,1 cars</a:t>
          </a:r>
          <a:endParaRPr lang="en-US" sz="1200" kern="1200" dirty="0"/>
        </a:p>
      </dsp:txBody>
      <dsp:txXfrm>
        <a:off x="1297173" y="4110341"/>
        <a:ext cx="921345" cy="572061"/>
      </dsp:txXfrm>
    </dsp:sp>
    <dsp:sp modelId="{BC9E3EC4-3A9B-43CC-A76A-6098F0F0A3B3}">
      <dsp:nvSpPr>
        <dsp:cNvPr id="0" name=""/>
        <dsp:cNvSpPr/>
      </dsp:nvSpPr>
      <dsp:spPr>
        <a:xfrm>
          <a:off x="1173048" y="4877501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BFE7B-82B7-46E9-A2BF-0C8769E98309}">
      <dsp:nvSpPr>
        <dsp:cNvPr id="0" name=""/>
        <dsp:cNvSpPr/>
      </dsp:nvSpPr>
      <dsp:spPr>
        <a:xfrm>
          <a:off x="1279375" y="4978512"/>
          <a:ext cx="956941" cy="607657"/>
        </a:xfrm>
        <a:prstGeom prst="roundRect">
          <a:avLst>
            <a:gd name="adj" fmla="val 10000"/>
          </a:avLst>
        </a:prstGeom>
        <a:solidFill>
          <a:schemeClr val="accent6">
            <a:lumMod val="75000"/>
            <a:alpha val="9000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Bike=Yes</a:t>
          </a:r>
          <a:endParaRPr lang="en-US" sz="1200" kern="1200" dirty="0"/>
        </a:p>
      </dsp:txBody>
      <dsp:txXfrm>
        <a:off x="1297173" y="4996310"/>
        <a:ext cx="921345" cy="572061"/>
      </dsp:txXfrm>
    </dsp:sp>
    <dsp:sp modelId="{2C13CA3A-B1B8-4791-913C-E79B16891FBD}">
      <dsp:nvSpPr>
        <dsp:cNvPr id="0" name=""/>
        <dsp:cNvSpPr/>
      </dsp:nvSpPr>
      <dsp:spPr>
        <a:xfrm>
          <a:off x="2342643" y="3991533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DCC60-9DD1-4120-8FBA-FAC63086998F}">
      <dsp:nvSpPr>
        <dsp:cNvPr id="0" name=""/>
        <dsp:cNvSpPr/>
      </dsp:nvSpPr>
      <dsp:spPr>
        <a:xfrm>
          <a:off x="2448970" y="4092543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&gt;2 cars</a:t>
          </a:r>
          <a:endParaRPr lang="en-US" sz="1200" kern="1200" dirty="0"/>
        </a:p>
      </dsp:txBody>
      <dsp:txXfrm>
        <a:off x="2466768" y="4110341"/>
        <a:ext cx="921345" cy="572061"/>
      </dsp:txXfrm>
    </dsp:sp>
    <dsp:sp modelId="{750E4E06-92BA-4454-92E9-689503DFA410}">
      <dsp:nvSpPr>
        <dsp:cNvPr id="0" name=""/>
        <dsp:cNvSpPr/>
      </dsp:nvSpPr>
      <dsp:spPr>
        <a:xfrm>
          <a:off x="2342643" y="4877501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0240D-C12A-4A8A-9FEF-04043DFE0B35}">
      <dsp:nvSpPr>
        <dsp:cNvPr id="0" name=""/>
        <dsp:cNvSpPr/>
      </dsp:nvSpPr>
      <dsp:spPr>
        <a:xfrm>
          <a:off x="2448970" y="4978512"/>
          <a:ext cx="956941" cy="60765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Bike=No</a:t>
          </a:r>
          <a:endParaRPr lang="en-US" sz="1200" kern="1200" dirty="0"/>
        </a:p>
      </dsp:txBody>
      <dsp:txXfrm>
        <a:off x="2466768" y="4996310"/>
        <a:ext cx="921345" cy="572061"/>
      </dsp:txXfrm>
    </dsp:sp>
    <dsp:sp modelId="{2AB9C2E5-1D0E-4317-AA35-EFB9274B6045}">
      <dsp:nvSpPr>
        <dsp:cNvPr id="0" name=""/>
        <dsp:cNvSpPr/>
      </dsp:nvSpPr>
      <dsp:spPr>
        <a:xfrm>
          <a:off x="5266630" y="2219597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2EB47-91E2-486E-A770-1F242A14C1C9}">
      <dsp:nvSpPr>
        <dsp:cNvPr id="0" name=""/>
        <dsp:cNvSpPr/>
      </dsp:nvSpPr>
      <dsp:spPr>
        <a:xfrm>
          <a:off x="5372957" y="2320607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Жени</a:t>
          </a:r>
          <a:endParaRPr lang="en-US" sz="1200" kern="1200" dirty="0"/>
        </a:p>
      </dsp:txBody>
      <dsp:txXfrm>
        <a:off x="5390755" y="2338405"/>
        <a:ext cx="921345" cy="572061"/>
      </dsp:txXfrm>
    </dsp:sp>
    <dsp:sp modelId="{9069FB9D-C9B4-48CD-8CB1-38F4C1AADCE6}">
      <dsp:nvSpPr>
        <dsp:cNvPr id="0" name=""/>
        <dsp:cNvSpPr/>
      </dsp:nvSpPr>
      <dsp:spPr>
        <a:xfrm>
          <a:off x="4097035" y="3105565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EE02B-9BD4-4F2C-8084-AD916B44C0FE}">
      <dsp:nvSpPr>
        <dsp:cNvPr id="0" name=""/>
        <dsp:cNvSpPr/>
      </dsp:nvSpPr>
      <dsp:spPr>
        <a:xfrm>
          <a:off x="4203362" y="3206575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Семейни</a:t>
          </a:r>
          <a:endParaRPr lang="en-US" sz="1200" kern="1200" dirty="0"/>
        </a:p>
      </dsp:txBody>
      <dsp:txXfrm>
        <a:off x="4221160" y="3224373"/>
        <a:ext cx="921345" cy="572061"/>
      </dsp:txXfrm>
    </dsp:sp>
    <dsp:sp modelId="{0AB48C41-A613-4D7F-9CE2-09BFD9334985}">
      <dsp:nvSpPr>
        <dsp:cNvPr id="0" name=""/>
        <dsp:cNvSpPr/>
      </dsp:nvSpPr>
      <dsp:spPr>
        <a:xfrm>
          <a:off x="3512238" y="3991533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A005D-1785-4AEB-B5BF-E82957D65AB3}">
      <dsp:nvSpPr>
        <dsp:cNvPr id="0" name=""/>
        <dsp:cNvSpPr/>
      </dsp:nvSpPr>
      <dsp:spPr>
        <a:xfrm>
          <a:off x="3618565" y="4092543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&lt;2 деца</a:t>
          </a:r>
          <a:endParaRPr lang="en-US" sz="1200" kern="1200" dirty="0"/>
        </a:p>
      </dsp:txBody>
      <dsp:txXfrm>
        <a:off x="3636363" y="4110341"/>
        <a:ext cx="921345" cy="572061"/>
      </dsp:txXfrm>
    </dsp:sp>
    <dsp:sp modelId="{8BD15F97-9139-4200-85E5-16C3713E799D}">
      <dsp:nvSpPr>
        <dsp:cNvPr id="0" name=""/>
        <dsp:cNvSpPr/>
      </dsp:nvSpPr>
      <dsp:spPr>
        <a:xfrm>
          <a:off x="3512238" y="4877501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1A8A5-4DD6-425D-B5CB-99A301F3EBE9}">
      <dsp:nvSpPr>
        <dsp:cNvPr id="0" name=""/>
        <dsp:cNvSpPr/>
      </dsp:nvSpPr>
      <dsp:spPr>
        <a:xfrm>
          <a:off x="3618565" y="4978512"/>
          <a:ext cx="956941" cy="60765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Bike=No</a:t>
          </a:r>
          <a:endParaRPr lang="en-US" sz="1200" kern="1200" dirty="0"/>
        </a:p>
      </dsp:txBody>
      <dsp:txXfrm>
        <a:off x="3636363" y="4996310"/>
        <a:ext cx="921345" cy="572061"/>
      </dsp:txXfrm>
    </dsp:sp>
    <dsp:sp modelId="{DED94646-0AD1-47AD-B4E0-190B08727DEE}">
      <dsp:nvSpPr>
        <dsp:cNvPr id="0" name=""/>
        <dsp:cNvSpPr/>
      </dsp:nvSpPr>
      <dsp:spPr>
        <a:xfrm>
          <a:off x="4681833" y="3991533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8E4CB-79D1-41F8-8BF6-FC00AB5D79AE}">
      <dsp:nvSpPr>
        <dsp:cNvPr id="0" name=""/>
        <dsp:cNvSpPr/>
      </dsp:nvSpPr>
      <dsp:spPr>
        <a:xfrm>
          <a:off x="4788160" y="4092543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&gt;=3 деца</a:t>
          </a:r>
          <a:endParaRPr lang="en-US" sz="1200" kern="1200" dirty="0"/>
        </a:p>
      </dsp:txBody>
      <dsp:txXfrm>
        <a:off x="4805958" y="4110341"/>
        <a:ext cx="921345" cy="572061"/>
      </dsp:txXfrm>
    </dsp:sp>
    <dsp:sp modelId="{B93C95C5-A176-41CE-93B9-7E0425AECD40}">
      <dsp:nvSpPr>
        <dsp:cNvPr id="0" name=""/>
        <dsp:cNvSpPr/>
      </dsp:nvSpPr>
      <dsp:spPr>
        <a:xfrm>
          <a:off x="4681833" y="4877501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D8D0E-44BB-46DE-ABA4-442080BEDA0A}">
      <dsp:nvSpPr>
        <dsp:cNvPr id="0" name=""/>
        <dsp:cNvSpPr/>
      </dsp:nvSpPr>
      <dsp:spPr>
        <a:xfrm>
          <a:off x="4788160" y="4978512"/>
          <a:ext cx="956941" cy="607657"/>
        </a:xfrm>
        <a:prstGeom prst="roundRect">
          <a:avLst>
            <a:gd name="adj" fmla="val 10000"/>
          </a:avLst>
        </a:prstGeom>
        <a:solidFill>
          <a:schemeClr val="accent6">
            <a:lumMod val="75000"/>
            <a:alpha val="9000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Bike=Yes</a:t>
          </a:r>
          <a:endParaRPr lang="en-US" sz="1200" kern="1200" dirty="0"/>
        </a:p>
      </dsp:txBody>
      <dsp:txXfrm>
        <a:off x="4805958" y="4996310"/>
        <a:ext cx="921345" cy="572061"/>
      </dsp:txXfrm>
    </dsp:sp>
    <dsp:sp modelId="{63E5EF6C-7CA9-49F6-BDF5-72DF8C4CE2CA}">
      <dsp:nvSpPr>
        <dsp:cNvPr id="0" name=""/>
        <dsp:cNvSpPr/>
      </dsp:nvSpPr>
      <dsp:spPr>
        <a:xfrm>
          <a:off x="6436225" y="3105565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71612-543E-41AD-893E-6AE1CC2C00FF}">
      <dsp:nvSpPr>
        <dsp:cNvPr id="0" name=""/>
        <dsp:cNvSpPr/>
      </dsp:nvSpPr>
      <dsp:spPr>
        <a:xfrm>
          <a:off x="6542552" y="3206575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Несемейни</a:t>
          </a:r>
          <a:endParaRPr lang="en-US" sz="1200" kern="1200" dirty="0"/>
        </a:p>
      </dsp:txBody>
      <dsp:txXfrm>
        <a:off x="6560350" y="3224373"/>
        <a:ext cx="921345" cy="572061"/>
      </dsp:txXfrm>
    </dsp:sp>
    <dsp:sp modelId="{840972CD-943A-45A4-9050-188A7DD87A70}">
      <dsp:nvSpPr>
        <dsp:cNvPr id="0" name=""/>
        <dsp:cNvSpPr/>
      </dsp:nvSpPr>
      <dsp:spPr>
        <a:xfrm>
          <a:off x="5851427" y="3991533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51A5A-CB97-431C-B1A3-10415E267B09}">
      <dsp:nvSpPr>
        <dsp:cNvPr id="0" name=""/>
        <dsp:cNvSpPr/>
      </dsp:nvSpPr>
      <dsp:spPr>
        <a:xfrm>
          <a:off x="5957754" y="4092543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Commute 1-2 km</a:t>
          </a:r>
          <a:endParaRPr lang="en-US" sz="1200" kern="1200" dirty="0"/>
        </a:p>
      </dsp:txBody>
      <dsp:txXfrm>
        <a:off x="5975552" y="4110341"/>
        <a:ext cx="921345" cy="572061"/>
      </dsp:txXfrm>
    </dsp:sp>
    <dsp:sp modelId="{0872FE9A-B2D4-442A-82F8-0049E77B9521}">
      <dsp:nvSpPr>
        <dsp:cNvPr id="0" name=""/>
        <dsp:cNvSpPr/>
      </dsp:nvSpPr>
      <dsp:spPr>
        <a:xfrm>
          <a:off x="5851427" y="4877501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C8D41-2807-4ED5-BE9A-0B1EE8E78AA0}">
      <dsp:nvSpPr>
        <dsp:cNvPr id="0" name=""/>
        <dsp:cNvSpPr/>
      </dsp:nvSpPr>
      <dsp:spPr>
        <a:xfrm>
          <a:off x="5957754" y="4978512"/>
          <a:ext cx="956941" cy="607657"/>
        </a:xfrm>
        <a:prstGeom prst="roundRect">
          <a:avLst>
            <a:gd name="adj" fmla="val 10000"/>
          </a:avLst>
        </a:prstGeom>
        <a:solidFill>
          <a:schemeClr val="accent6">
            <a:lumMod val="75000"/>
            <a:alpha val="9000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Bike=Yes</a:t>
          </a:r>
          <a:endParaRPr lang="en-US" sz="1200" kern="1200" dirty="0"/>
        </a:p>
      </dsp:txBody>
      <dsp:txXfrm>
        <a:off x="5975552" y="4996310"/>
        <a:ext cx="921345" cy="572061"/>
      </dsp:txXfrm>
    </dsp:sp>
    <dsp:sp modelId="{970C8CEB-0115-463E-BD43-657FEA333182}">
      <dsp:nvSpPr>
        <dsp:cNvPr id="0" name=""/>
        <dsp:cNvSpPr/>
      </dsp:nvSpPr>
      <dsp:spPr>
        <a:xfrm>
          <a:off x="7021022" y="3991533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C3523-93D7-4C25-BAAA-6D5845C7AC59}">
      <dsp:nvSpPr>
        <dsp:cNvPr id="0" name=""/>
        <dsp:cNvSpPr/>
      </dsp:nvSpPr>
      <dsp:spPr>
        <a:xfrm>
          <a:off x="7127349" y="4092543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Other</a:t>
          </a:r>
          <a:endParaRPr lang="en-US" sz="1200" kern="1200" dirty="0"/>
        </a:p>
      </dsp:txBody>
      <dsp:txXfrm>
        <a:off x="7145147" y="4110341"/>
        <a:ext cx="921345" cy="572061"/>
      </dsp:txXfrm>
    </dsp:sp>
    <dsp:sp modelId="{28547C94-A188-4E57-ADD6-A5888DEEABAF}">
      <dsp:nvSpPr>
        <dsp:cNvPr id="0" name=""/>
        <dsp:cNvSpPr/>
      </dsp:nvSpPr>
      <dsp:spPr>
        <a:xfrm>
          <a:off x="7021022" y="4877501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10853-B4B9-4EDC-9F3C-2906067BC4C3}">
      <dsp:nvSpPr>
        <dsp:cNvPr id="0" name=""/>
        <dsp:cNvSpPr/>
      </dsp:nvSpPr>
      <dsp:spPr>
        <a:xfrm>
          <a:off x="7127349" y="4978512"/>
          <a:ext cx="956941" cy="60765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Bike=No</a:t>
          </a:r>
          <a:endParaRPr lang="en-US" sz="1200" kern="1200" dirty="0"/>
        </a:p>
      </dsp:txBody>
      <dsp:txXfrm>
        <a:off x="7145147" y="4996310"/>
        <a:ext cx="921345" cy="572061"/>
      </dsp:txXfrm>
    </dsp:sp>
    <dsp:sp modelId="{4A341B73-90C4-4AA4-A482-852BEDB8D44F}">
      <dsp:nvSpPr>
        <dsp:cNvPr id="0" name=""/>
        <dsp:cNvSpPr/>
      </dsp:nvSpPr>
      <dsp:spPr>
        <a:xfrm>
          <a:off x="8190617" y="1333629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3709C-B0FC-445C-A259-CEAE3DDEEA63}">
      <dsp:nvSpPr>
        <dsp:cNvPr id="0" name=""/>
        <dsp:cNvSpPr/>
      </dsp:nvSpPr>
      <dsp:spPr>
        <a:xfrm>
          <a:off x="8296944" y="1434639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&gt; 40г.</a:t>
          </a:r>
          <a:endParaRPr lang="en-US" sz="1200" kern="1200" dirty="0"/>
        </a:p>
      </dsp:txBody>
      <dsp:txXfrm>
        <a:off x="8314742" y="1452437"/>
        <a:ext cx="921345" cy="572061"/>
      </dsp:txXfrm>
    </dsp:sp>
    <dsp:sp modelId="{4C415745-2F98-4F79-AE0D-E8BBC770CFB3}">
      <dsp:nvSpPr>
        <dsp:cNvPr id="0" name=""/>
        <dsp:cNvSpPr/>
      </dsp:nvSpPr>
      <dsp:spPr>
        <a:xfrm>
          <a:off x="7605820" y="2219597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31BD1-C095-4043-A172-5E47BC0110CC}">
      <dsp:nvSpPr>
        <dsp:cNvPr id="0" name=""/>
        <dsp:cNvSpPr/>
      </dsp:nvSpPr>
      <dsp:spPr>
        <a:xfrm>
          <a:off x="7712146" y="2320607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Доход &gt;120000</a:t>
          </a:r>
          <a:endParaRPr lang="en-US" sz="1200" kern="1200" dirty="0"/>
        </a:p>
      </dsp:txBody>
      <dsp:txXfrm>
        <a:off x="7729944" y="2338405"/>
        <a:ext cx="921345" cy="572061"/>
      </dsp:txXfrm>
    </dsp:sp>
    <dsp:sp modelId="{E91ED25A-03C3-4C8D-B8B4-8D40EB9E6765}">
      <dsp:nvSpPr>
        <dsp:cNvPr id="0" name=""/>
        <dsp:cNvSpPr/>
      </dsp:nvSpPr>
      <dsp:spPr>
        <a:xfrm>
          <a:off x="7605820" y="3105565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A7D44-C53B-45B3-9D57-60C9F50BAE03}">
      <dsp:nvSpPr>
        <dsp:cNvPr id="0" name=""/>
        <dsp:cNvSpPr/>
      </dsp:nvSpPr>
      <dsp:spPr>
        <a:xfrm>
          <a:off x="7712146" y="3206575"/>
          <a:ext cx="956941" cy="60765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Bike=No</a:t>
          </a:r>
          <a:endParaRPr lang="en-US" sz="1200" kern="1200" dirty="0"/>
        </a:p>
      </dsp:txBody>
      <dsp:txXfrm>
        <a:off x="7729944" y="3224373"/>
        <a:ext cx="921345" cy="572061"/>
      </dsp:txXfrm>
    </dsp:sp>
    <dsp:sp modelId="{DFDDC876-0291-444F-9ED0-420B26F5D87F}">
      <dsp:nvSpPr>
        <dsp:cNvPr id="0" name=""/>
        <dsp:cNvSpPr/>
      </dsp:nvSpPr>
      <dsp:spPr>
        <a:xfrm>
          <a:off x="8775414" y="2219597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8A821-FC39-48E4-850D-AA8CF08FCD8C}">
      <dsp:nvSpPr>
        <dsp:cNvPr id="0" name=""/>
        <dsp:cNvSpPr/>
      </dsp:nvSpPr>
      <dsp:spPr>
        <a:xfrm>
          <a:off x="8881741" y="2320607"/>
          <a:ext cx="956941" cy="607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Доход &lt;120000</a:t>
          </a:r>
          <a:endParaRPr lang="en-US" sz="1200" kern="1200" dirty="0"/>
        </a:p>
      </dsp:txBody>
      <dsp:txXfrm>
        <a:off x="8899539" y="2338405"/>
        <a:ext cx="921345" cy="572061"/>
      </dsp:txXfrm>
    </dsp:sp>
    <dsp:sp modelId="{689162EC-C8AA-4095-B833-C401AEEB6EFE}">
      <dsp:nvSpPr>
        <dsp:cNvPr id="0" name=""/>
        <dsp:cNvSpPr/>
      </dsp:nvSpPr>
      <dsp:spPr>
        <a:xfrm>
          <a:off x="8775414" y="3105565"/>
          <a:ext cx="956941" cy="607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B3D5F-21CF-4EF1-8D32-D4F2D2DE0F0B}">
      <dsp:nvSpPr>
        <dsp:cNvPr id="0" name=""/>
        <dsp:cNvSpPr/>
      </dsp:nvSpPr>
      <dsp:spPr>
        <a:xfrm>
          <a:off x="8881741" y="3206575"/>
          <a:ext cx="956941" cy="607657"/>
        </a:xfrm>
        <a:prstGeom prst="roundRect">
          <a:avLst>
            <a:gd name="adj" fmla="val 10000"/>
          </a:avLst>
        </a:prstGeom>
        <a:solidFill>
          <a:schemeClr val="accent6">
            <a:lumMod val="75000"/>
            <a:alpha val="9000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Bike=Yes</a:t>
          </a:r>
          <a:endParaRPr lang="en-US" sz="1200" kern="1200" dirty="0"/>
        </a:p>
      </dsp:txBody>
      <dsp:txXfrm>
        <a:off x="8899539" y="3224373"/>
        <a:ext cx="921345" cy="572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Дървета на решенията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Decision Trees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147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5424"/>
            <a:ext cx="9601200" cy="66532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Промяна на параметрите на метода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00752"/>
            <a:ext cx="9601200" cy="4966648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Set Algorithm Properties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COMPLEXITY_PENALTY – </a:t>
            </a:r>
            <a:r>
              <a:rPr lang="bg-BG" dirty="0" smtClean="0"/>
              <a:t>определя броя на разделянията и дълбочината на дървото. Колкото е по-близо до 1, толкова относително по-“малки дървета“ се получават;</a:t>
            </a:r>
          </a:p>
          <a:p>
            <a:r>
              <a:rPr lang="en-US" dirty="0"/>
              <a:t>FORCE_REGRESSOR: </a:t>
            </a:r>
            <a:r>
              <a:rPr lang="bg-BG" dirty="0" smtClean="0"/>
              <a:t>Задава се колона, по която задължително да се извърши разделяне, независимо дали то е съществено или не; </a:t>
            </a:r>
            <a:endParaRPr lang="en-US" dirty="0"/>
          </a:p>
          <a:p>
            <a:r>
              <a:rPr lang="en-US" dirty="0" smtClean="0"/>
              <a:t>MAXIMUM_INPUT_ATTRIBUTES</a:t>
            </a:r>
            <a:r>
              <a:rPr lang="en-US" dirty="0"/>
              <a:t>: </a:t>
            </a:r>
            <a:r>
              <a:rPr lang="bg-BG" dirty="0" smtClean="0"/>
              <a:t>Брой входни атрибути, които да се изследват като подходящи за разделяне, преди да се премине към автоматично селектиране на най-важните от тях; </a:t>
            </a:r>
            <a:endParaRPr lang="en-US" dirty="0"/>
          </a:p>
          <a:p>
            <a:r>
              <a:rPr lang="en-US" dirty="0" smtClean="0"/>
              <a:t>MAXIMUM_OUTPUT_ATTRIBUTES</a:t>
            </a:r>
            <a:r>
              <a:rPr lang="en-US" dirty="0"/>
              <a:t>: </a:t>
            </a:r>
            <a:r>
              <a:rPr lang="bg-BG" dirty="0"/>
              <a:t>Брой </a:t>
            </a:r>
            <a:r>
              <a:rPr lang="bg-BG" dirty="0" smtClean="0"/>
              <a:t>изходни </a:t>
            </a:r>
            <a:r>
              <a:rPr lang="bg-BG" dirty="0"/>
              <a:t>атрибути, които да се изследват като подходящи за разделяне, преди да се премине към автоматично селектиране на най-важните от тях; </a:t>
            </a:r>
            <a:endParaRPr lang="en-US" dirty="0"/>
          </a:p>
          <a:p>
            <a:r>
              <a:rPr lang="en-US" dirty="0" smtClean="0"/>
              <a:t>MINIMUM_SUPPORT</a:t>
            </a:r>
            <a:r>
              <a:rPr lang="en-US" dirty="0"/>
              <a:t>: </a:t>
            </a:r>
            <a:r>
              <a:rPr lang="bg-BG" dirty="0" smtClean="0"/>
              <a:t>Минимален брой случаи преди разделяне;</a:t>
            </a:r>
          </a:p>
          <a:p>
            <a:r>
              <a:rPr lang="de-DE" dirty="0" smtClean="0"/>
              <a:t>SCORE</a:t>
            </a:r>
            <a:r>
              <a:rPr lang="en-US" dirty="0" smtClean="0"/>
              <a:t>_METHOD: </a:t>
            </a:r>
            <a:r>
              <a:rPr lang="bg-BG" dirty="0" smtClean="0"/>
              <a:t>Метод за оценка на променливата за разделяне;</a:t>
            </a:r>
          </a:p>
          <a:p>
            <a:r>
              <a:rPr lang="de-DE" dirty="0" smtClean="0"/>
              <a:t>S</a:t>
            </a:r>
            <a:r>
              <a:rPr lang="en-US" dirty="0" smtClean="0"/>
              <a:t>PLIT_METHOD: </a:t>
            </a:r>
            <a:r>
              <a:rPr lang="bg-BG" dirty="0" smtClean="0"/>
              <a:t>Начин на разделяне – 1 (двоично), 2(пълно), 3 (и двата метода).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865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418" y="385549"/>
            <a:ext cx="9601200" cy="56979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Извеждане на прогнози от модела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6412"/>
            <a:ext cx="9601200" cy="5377218"/>
          </a:xfrm>
        </p:spPr>
        <p:txBody>
          <a:bodyPr/>
          <a:lstStyle/>
          <a:p>
            <a:r>
              <a:rPr lang="de-DE" dirty="0" smtClean="0"/>
              <a:t>Mining Model Prediction</a:t>
            </a:r>
            <a:r>
              <a:rPr lang="en-US" dirty="0" smtClean="0"/>
              <a:t>:</a:t>
            </a:r>
            <a:endParaRPr lang="de-DE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2" y="1552219"/>
            <a:ext cx="7762449" cy="4845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049" y="4238269"/>
            <a:ext cx="2690884" cy="7568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6433" y="3588737"/>
            <a:ext cx="100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Резултат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98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5423"/>
            <a:ext cx="9601200" cy="624385"/>
          </a:xfrm>
        </p:spPr>
        <p:txBody>
          <a:bodyPr>
            <a:noAutofit/>
          </a:bodyPr>
          <a:lstStyle/>
          <a:p>
            <a:r>
              <a:rPr lang="bg-BG" sz="3200" dirty="0" smtClean="0"/>
              <a:t>Прогнозиране на непрекъснати променливи с дървета на решенията</a:t>
            </a:r>
            <a:endParaRPr lang="bg-BG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351128"/>
            <a:ext cx="3783914" cy="4516272"/>
          </a:xfrm>
        </p:spPr>
        <p:txBody>
          <a:bodyPr/>
          <a:lstStyle/>
          <a:p>
            <a:r>
              <a:rPr lang="bg-BG" dirty="0" smtClean="0"/>
              <a:t>Непрекъснатите променливи се дискретизират:</a:t>
            </a:r>
          </a:p>
          <a:p>
            <a:pPr lvl="1"/>
            <a:r>
              <a:rPr lang="de-DE" dirty="0" smtClean="0"/>
              <a:t>Discreti</a:t>
            </a:r>
            <a:r>
              <a:rPr lang="en-US" dirty="0" err="1" smtClean="0"/>
              <a:t>zation</a:t>
            </a:r>
            <a:r>
              <a:rPr lang="en-US" dirty="0" smtClean="0"/>
              <a:t> method: Equal areas, Clusters, Automatic;</a:t>
            </a:r>
          </a:p>
          <a:p>
            <a:pPr lvl="1"/>
            <a:r>
              <a:rPr lang="en-US" dirty="0" smtClean="0"/>
              <a:t>Discretization bucket count – </a:t>
            </a:r>
            <a:r>
              <a:rPr lang="bg-BG" dirty="0" smtClean="0"/>
              <a:t>брой категории</a:t>
            </a:r>
            <a:r>
              <a:rPr lang="en-US" dirty="0" smtClean="0"/>
              <a:t>;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514" y="1057702"/>
            <a:ext cx="6472379" cy="340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3" y="3832279"/>
            <a:ext cx="4091251" cy="31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Проста бейсова логика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Microsoft Naive B</a:t>
            </a:r>
            <a:r>
              <a:rPr lang="en-US" dirty="0" smtClean="0"/>
              <a:t>ayes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5424"/>
            <a:ext cx="9601200" cy="58344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Класифициране и прогнозиране с проста Бейсовска логика (</a:t>
            </a:r>
            <a:r>
              <a:rPr lang="de-DE" dirty="0" smtClean="0"/>
              <a:t>Naive Ba</a:t>
            </a:r>
            <a:r>
              <a:rPr lang="en-US" dirty="0" smtClean="0"/>
              <a:t>yes)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5845"/>
            <a:ext cx="9601200" cy="504967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 smtClean="0"/>
              <a:t>Класификационен и прогностичен метод;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 smtClean="0"/>
              <a:t>Работи само с дискретни или дискретизирани променливи;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 smtClean="0"/>
              <a:t>Входните променливи трябва да са независими помежду си;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 smtClean="0"/>
              <a:t>Изчислява вероятност за дадено състояние, при наличие на друго състояние;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 smtClean="0"/>
              <a:t>Идентифицира факторните променливи с най-голямо влияние върху резултатната величина;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 smtClean="0"/>
              <a:t>Основава се на теоремата на Бейс (Томас Бейс 1701-1760):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DE" dirty="0" smtClean="0"/>
              <a:t>P</a:t>
            </a:r>
            <a:r>
              <a:rPr lang="en-US" dirty="0" smtClean="0"/>
              <a:t>(A), P(B) – </a:t>
            </a:r>
            <a:r>
              <a:rPr lang="bg-BG" dirty="0" smtClean="0"/>
              <a:t>вероятност от настъпване на събитие;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DE" dirty="0" smtClean="0"/>
              <a:t>P </a:t>
            </a:r>
            <a:r>
              <a:rPr lang="en-US" dirty="0" smtClean="0"/>
              <a:t>(A|B) – </a:t>
            </a:r>
            <a:r>
              <a:rPr lang="bg-BG" dirty="0" smtClean="0"/>
              <a:t>вероятност от настъпване на събитие А, при условие, че е настъпило събитие </a:t>
            </a:r>
            <a:r>
              <a:rPr lang="de-DE" dirty="0" smtClean="0"/>
              <a:t>B.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 (B|A) - </a:t>
            </a:r>
            <a:r>
              <a:rPr lang="bg-BG" dirty="0"/>
              <a:t>вероятност от настъпване на събитие </a:t>
            </a:r>
            <a:r>
              <a:rPr lang="en-US" dirty="0" smtClean="0"/>
              <a:t>B</a:t>
            </a:r>
            <a:r>
              <a:rPr lang="bg-BG" dirty="0" smtClean="0"/>
              <a:t>, </a:t>
            </a:r>
            <a:r>
              <a:rPr lang="bg-BG" dirty="0"/>
              <a:t>при условие, че е настъпило събитие </a:t>
            </a:r>
            <a:r>
              <a:rPr lang="de-DE" dirty="0" smtClean="0"/>
              <a:t>A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305" y="5240518"/>
            <a:ext cx="4253508" cy="12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20040"/>
            <a:ext cx="9601200" cy="64661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Същност на алгоритъма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7097"/>
            <a:ext cx="9601200" cy="4600303"/>
          </a:xfrm>
        </p:spPr>
        <p:txBody>
          <a:bodyPr/>
          <a:lstStyle/>
          <a:p>
            <a:r>
              <a:rPr lang="bg-BG" dirty="0" smtClean="0"/>
              <a:t>Един от най-разпространените </a:t>
            </a:r>
            <a:r>
              <a:rPr lang="de-DE" dirty="0" smtClean="0"/>
              <a:t>DM </a:t>
            </a:r>
            <a:r>
              <a:rPr lang="bg-BG" dirty="0" smtClean="0"/>
              <a:t>алгоритми;</a:t>
            </a:r>
          </a:p>
          <a:p>
            <a:r>
              <a:rPr lang="bg-BG" dirty="0" smtClean="0"/>
              <a:t>Използва се като класификационен и прогностичен метод;</a:t>
            </a:r>
            <a:endParaRPr lang="de-DE" dirty="0"/>
          </a:p>
          <a:p>
            <a:r>
              <a:rPr lang="bg-BG" dirty="0" smtClean="0"/>
              <a:t>Може да работи с дискретни и непрекъснати променливи;</a:t>
            </a:r>
          </a:p>
          <a:p>
            <a:r>
              <a:rPr lang="bg-BG" dirty="0" smtClean="0"/>
              <a:t>Случаите се разделят на подмножества в зависимост стойността на избрана променлива;</a:t>
            </a:r>
          </a:p>
          <a:p>
            <a:r>
              <a:rPr lang="bg-BG" dirty="0" smtClean="0"/>
              <a:t>Търси се такава променлива, по която да се получат вътрешно хомогенни подмножества и външно хетерогенни подмножества;</a:t>
            </a:r>
          </a:p>
          <a:p>
            <a:r>
              <a:rPr lang="bg-BG" dirty="0" smtClean="0"/>
              <a:t>Класифицирането се представя чрез дървовидна структура</a:t>
            </a:r>
            <a:r>
              <a:rPr lang="en-US" dirty="0" smtClean="0"/>
              <a:t>;</a:t>
            </a:r>
          </a:p>
          <a:p>
            <a:r>
              <a:rPr lang="bg-BG" dirty="0" smtClean="0"/>
              <a:t>Лесно извличане на правила;</a:t>
            </a:r>
          </a:p>
          <a:p>
            <a:r>
              <a:rPr lang="bg-BG" dirty="0" smtClean="0"/>
              <a:t>Може да се използва за идентифициране на най-значими фактори.</a:t>
            </a:r>
          </a:p>
          <a:p>
            <a:r>
              <a:rPr lang="bg-BG" dirty="0" smtClean="0"/>
              <a:t>Целевата променлива (</a:t>
            </a:r>
            <a:r>
              <a:rPr lang="de-DE" dirty="0" smtClean="0"/>
              <a:t>target</a:t>
            </a:r>
            <a:r>
              <a:rPr lang="en-US" dirty="0" smtClean="0"/>
              <a:t>) </a:t>
            </a:r>
            <a:r>
              <a:rPr lang="bg-BG" dirty="0" smtClean="0"/>
              <a:t>трябва да е дискретна.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112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77989644"/>
              </p:ext>
            </p:extLst>
          </p:nvPr>
        </p:nvGraphicFramePr>
        <p:xfrm>
          <a:off x="2031999" y="719666"/>
          <a:ext cx="9842137" cy="6033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88137" y="1031966"/>
            <a:ext cx="6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8621485" y="248194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750731" y="512064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10855234" y="5752402"/>
            <a:ext cx="7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bg-BG" dirty="0"/>
          </a:p>
        </p:txBody>
      </p: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8778240" y="1216632"/>
            <a:ext cx="809897" cy="29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219335" y="5120640"/>
            <a:ext cx="53139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</p:cNvCxnSpPr>
          <p:nvPr/>
        </p:nvCxnSpPr>
        <p:spPr>
          <a:xfrm flipH="1">
            <a:off x="10110651" y="5937068"/>
            <a:ext cx="74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7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182880"/>
            <a:ext cx="10789920" cy="901337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Алгоритми, използвани от дървета на решения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927463"/>
            <a:ext cx="10820400" cy="4966063"/>
          </a:xfrm>
        </p:spPr>
        <p:txBody>
          <a:bodyPr/>
          <a:lstStyle/>
          <a:p>
            <a:r>
              <a:rPr lang="en-US" dirty="0" smtClean="0"/>
              <a:t>Classification and Regression (CRT)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за изграждане на двоични дървета, т.е. всяко разделяне води до 2 разклонения;</a:t>
            </a:r>
          </a:p>
          <a:p>
            <a:pPr lvl="1"/>
            <a:r>
              <a:rPr lang="bg-BG" dirty="0" smtClean="0"/>
              <a:t>при всяко класифициране се изследват всички възможни променливи и се търси най-оптималното разделяне;</a:t>
            </a:r>
          </a:p>
          <a:p>
            <a:pPr lvl="1"/>
            <a:r>
              <a:rPr lang="bg-BG" dirty="0" smtClean="0"/>
              <a:t>Класификационна грешка – вероятност от погрешно класифициране, т.к. крайните сегменти (листа) не са хомогенни;</a:t>
            </a:r>
          </a:p>
          <a:p>
            <a:r>
              <a:rPr lang="de-DE" dirty="0" smtClean="0"/>
              <a:t>C4.5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Множествени разклонения от един връх;</a:t>
            </a:r>
          </a:p>
          <a:p>
            <a:pPr lvl="1"/>
            <a:r>
              <a:rPr lang="bg-BG" dirty="0" smtClean="0"/>
              <a:t>Обикновено за всяка стойност на дискретна променлива се формира отделен връх;</a:t>
            </a:r>
          </a:p>
          <a:p>
            <a:pPr lvl="1"/>
            <a:r>
              <a:rPr lang="bg-BG" dirty="0" smtClean="0"/>
              <a:t>Работи с дискретни и непрекъснати променливи, както и с липсващи стойности.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bg-BG" dirty="0" smtClean="0"/>
              <a:t>Други – </a:t>
            </a:r>
            <a:r>
              <a:rPr lang="de-DE" dirty="0" smtClean="0"/>
              <a:t>CHAID, QUEST </a:t>
            </a:r>
            <a:r>
              <a:rPr lang="bg-BG" dirty="0" smtClean="0"/>
              <a:t>и др.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275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 на дървета на решенията в маркетинга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формиране</a:t>
            </a:r>
            <a:r>
              <a:rPr lang="en-US" dirty="0"/>
              <a:t> на </a:t>
            </a:r>
            <a:r>
              <a:rPr lang="en-US" dirty="0" err="1"/>
              <a:t>сегменти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клиенти</a:t>
            </a:r>
            <a:r>
              <a:rPr lang="en-US" dirty="0"/>
              <a:t> </a:t>
            </a:r>
            <a:r>
              <a:rPr lang="en-US" dirty="0" err="1"/>
              <a:t>със</a:t>
            </a:r>
            <a:r>
              <a:rPr lang="en-US" dirty="0"/>
              <a:t> </a:t>
            </a:r>
            <a:r>
              <a:rPr lang="en-US" dirty="0" err="1"/>
              <a:t>сходни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на </a:t>
            </a:r>
            <a:r>
              <a:rPr lang="en-US" dirty="0" err="1"/>
              <a:t>резултатната</a:t>
            </a:r>
            <a:r>
              <a:rPr lang="en-US" dirty="0"/>
              <a:t> </a:t>
            </a:r>
            <a:r>
              <a:rPr lang="en-US" dirty="0" err="1" smtClean="0"/>
              <a:t>величина</a:t>
            </a:r>
            <a:r>
              <a:rPr lang="bg-BG" dirty="0" smtClean="0"/>
              <a:t>;</a:t>
            </a:r>
          </a:p>
          <a:p>
            <a:r>
              <a:rPr lang="en-US" dirty="0" err="1" smtClean="0"/>
              <a:t>прогнозиране</a:t>
            </a:r>
            <a:r>
              <a:rPr lang="en-US" dirty="0" smtClean="0"/>
              <a:t> </a:t>
            </a:r>
            <a:r>
              <a:rPr lang="en-US" dirty="0"/>
              <a:t>на </a:t>
            </a:r>
            <a:r>
              <a:rPr lang="en-US" dirty="0" err="1"/>
              <a:t>клиентска</a:t>
            </a:r>
            <a:r>
              <a:rPr lang="en-US" dirty="0"/>
              <a:t> </a:t>
            </a:r>
            <a:r>
              <a:rPr lang="en-US" dirty="0" err="1"/>
              <a:t>реакция</a:t>
            </a:r>
            <a:r>
              <a:rPr lang="en-US" dirty="0"/>
              <a:t> </a:t>
            </a:r>
            <a:r>
              <a:rPr lang="en-US" dirty="0" smtClean="0"/>
              <a:t>на </a:t>
            </a:r>
            <a:r>
              <a:rPr lang="en-US" dirty="0" err="1"/>
              <a:t>база</a:t>
            </a:r>
            <a:r>
              <a:rPr lang="en-US" dirty="0"/>
              <a:t> на </a:t>
            </a:r>
            <a:r>
              <a:rPr lang="en-US" dirty="0" err="1"/>
              <a:t>принадлежността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</a:t>
            </a:r>
            <a:r>
              <a:rPr lang="en-US" dirty="0" err="1"/>
              <a:t>даден</a:t>
            </a:r>
            <a:r>
              <a:rPr lang="en-US" dirty="0"/>
              <a:t> </a:t>
            </a:r>
            <a:r>
              <a:rPr lang="en-US" dirty="0" err="1" smtClean="0"/>
              <a:t>сегмент</a:t>
            </a:r>
            <a:r>
              <a:rPr lang="bg-BG" dirty="0" smtClean="0"/>
              <a:t>;</a:t>
            </a:r>
          </a:p>
          <a:p>
            <a:r>
              <a:rPr lang="en-US" dirty="0" err="1" smtClean="0"/>
              <a:t>анализ</a:t>
            </a:r>
            <a:r>
              <a:rPr lang="en-US" dirty="0" smtClean="0"/>
              <a:t> </a:t>
            </a:r>
            <a:r>
              <a:rPr lang="en-US" dirty="0"/>
              <a:t>на </a:t>
            </a:r>
            <a:r>
              <a:rPr lang="en-US" dirty="0" err="1"/>
              <a:t>превключването</a:t>
            </a:r>
            <a:r>
              <a:rPr lang="en-US" dirty="0"/>
              <a:t> на </a:t>
            </a:r>
            <a:r>
              <a:rPr lang="en-US" dirty="0" err="1"/>
              <a:t>клиентите</a:t>
            </a:r>
            <a:r>
              <a:rPr lang="en-US" dirty="0"/>
              <a:t> (churn analysis</a:t>
            </a:r>
            <a:r>
              <a:rPr lang="en-US" dirty="0" smtClean="0"/>
              <a:t>)</a:t>
            </a:r>
            <a:r>
              <a:rPr lang="bg-BG" dirty="0" smtClean="0"/>
              <a:t>;</a:t>
            </a:r>
          </a:p>
          <a:p>
            <a:r>
              <a:rPr lang="en-US" dirty="0" err="1" smtClean="0"/>
              <a:t>анализ</a:t>
            </a:r>
            <a:r>
              <a:rPr lang="en-US" dirty="0" smtClean="0"/>
              <a:t> </a:t>
            </a:r>
            <a:r>
              <a:rPr lang="en-US" dirty="0"/>
              <a:t>на </a:t>
            </a:r>
            <a:r>
              <a:rPr lang="en-US" dirty="0" err="1" smtClean="0"/>
              <a:t>риска</a:t>
            </a:r>
            <a:r>
              <a:rPr lang="bg-BG" dirty="0" smtClean="0"/>
              <a:t>;</a:t>
            </a:r>
          </a:p>
          <a:p>
            <a:r>
              <a:rPr lang="en-US" dirty="0" err="1" smtClean="0"/>
              <a:t>анализ</a:t>
            </a:r>
            <a:r>
              <a:rPr lang="en-US" dirty="0" smtClean="0"/>
              <a:t> </a:t>
            </a:r>
            <a:r>
              <a:rPr lang="en-US" dirty="0"/>
              <a:t>на </a:t>
            </a:r>
            <a:r>
              <a:rPr lang="en-US" dirty="0" err="1"/>
              <a:t>реакцията</a:t>
            </a:r>
            <a:r>
              <a:rPr lang="en-US" dirty="0"/>
              <a:t> на </a:t>
            </a:r>
            <a:r>
              <a:rPr lang="en-US" dirty="0" err="1" smtClean="0"/>
              <a:t>клиентите</a:t>
            </a:r>
            <a:r>
              <a:rPr lang="bg-BG" dirty="0" smtClean="0"/>
              <a:t>;</a:t>
            </a:r>
          </a:p>
          <a:p>
            <a:r>
              <a:rPr lang="en-US" dirty="0" err="1" smtClean="0"/>
              <a:t>избор</a:t>
            </a:r>
            <a:r>
              <a:rPr lang="en-US" dirty="0" smtClean="0"/>
              <a:t> </a:t>
            </a:r>
            <a:r>
              <a:rPr lang="en-US" dirty="0"/>
              <a:t>на </a:t>
            </a:r>
            <a:r>
              <a:rPr lang="en-US" dirty="0" err="1"/>
              <a:t>целеви</a:t>
            </a:r>
            <a:r>
              <a:rPr lang="en-US" dirty="0"/>
              <a:t> </a:t>
            </a:r>
            <a:r>
              <a:rPr lang="en-US" dirty="0" err="1"/>
              <a:t>клиенти</a:t>
            </a:r>
            <a:r>
              <a:rPr lang="en-US" dirty="0"/>
              <a:t> при </a:t>
            </a:r>
            <a:r>
              <a:rPr lang="en-US" dirty="0" err="1"/>
              <a:t>разработване</a:t>
            </a:r>
            <a:r>
              <a:rPr lang="en-US" dirty="0"/>
              <a:t> на </a:t>
            </a:r>
            <a:r>
              <a:rPr lang="en-US" dirty="0" err="1"/>
              <a:t>маркетингови</a:t>
            </a:r>
            <a:r>
              <a:rPr lang="en-US" dirty="0"/>
              <a:t> </a:t>
            </a:r>
            <a:r>
              <a:rPr lang="en-US" dirty="0" smtClean="0"/>
              <a:t>кампании</a:t>
            </a:r>
            <a:r>
              <a:rPr lang="bg-BG" dirty="0" smtClean="0"/>
              <a:t>;</a:t>
            </a:r>
          </a:p>
          <a:p>
            <a:r>
              <a:rPr lang="en-US" dirty="0" err="1" smtClean="0"/>
              <a:t>прогнозиране</a:t>
            </a:r>
            <a:r>
              <a:rPr lang="en-US" dirty="0" smtClean="0"/>
              <a:t> </a:t>
            </a:r>
            <a:r>
              <a:rPr lang="en-US" dirty="0"/>
              <a:t>на </a:t>
            </a:r>
            <a:r>
              <a:rPr lang="en-US" dirty="0" err="1"/>
              <a:t>вероятност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повторна</a:t>
            </a:r>
            <a:r>
              <a:rPr lang="en-US" dirty="0"/>
              <a:t>/</a:t>
            </a:r>
            <a:r>
              <a:rPr lang="en-US" dirty="0" err="1"/>
              <a:t>последваща</a:t>
            </a:r>
            <a:r>
              <a:rPr lang="en-US" dirty="0"/>
              <a:t> </a:t>
            </a:r>
            <a:r>
              <a:rPr lang="en-US" dirty="0" err="1" smtClean="0"/>
              <a:t>покупка</a:t>
            </a:r>
            <a:r>
              <a:rPr lang="bg-BG" smtClean="0"/>
              <a:t> и др.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247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66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trees (SSDT)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1417"/>
            <a:ext cx="9601200" cy="4325983"/>
          </a:xfrm>
        </p:spPr>
        <p:txBody>
          <a:bodyPr/>
          <a:lstStyle/>
          <a:p>
            <a:r>
              <a:rPr lang="en-US" dirty="0" smtClean="0"/>
              <a:t>New Mining Structure – Microsoft Decision Trees;</a:t>
            </a:r>
          </a:p>
          <a:p>
            <a:r>
              <a:rPr lang="bg-BG" dirty="0" smtClean="0"/>
              <a:t>След избор на прогнозна променлива може да се предложат подходящи входни променливи (</a:t>
            </a:r>
            <a:r>
              <a:rPr lang="de-DE" dirty="0" smtClean="0"/>
              <a:t>Suggest</a:t>
            </a:r>
            <a:r>
              <a:rPr lang="en-US" dirty="0" smtClean="0"/>
              <a:t>);</a:t>
            </a:r>
          </a:p>
          <a:p>
            <a:r>
              <a:rPr lang="bg-BG" dirty="0" smtClean="0"/>
              <a:t>Разглеждане на модела – </a:t>
            </a:r>
            <a:r>
              <a:rPr lang="de-DE" dirty="0" smtClean="0"/>
              <a:t>Microsoft Tree Viewer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8" y="3086100"/>
            <a:ext cx="79343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1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189"/>
            <a:ext cx="9601200" cy="724989"/>
          </a:xfrm>
        </p:spPr>
        <p:txBody>
          <a:bodyPr/>
          <a:lstStyle/>
          <a:p>
            <a:r>
              <a:rPr lang="bg-BG" dirty="0" smtClean="0"/>
              <a:t>Оценка на модела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64178"/>
            <a:ext cx="3840480" cy="5538651"/>
          </a:xfrm>
        </p:spPr>
        <p:txBody>
          <a:bodyPr>
            <a:normAutofit/>
          </a:bodyPr>
          <a:lstStyle/>
          <a:p>
            <a:r>
              <a:rPr lang="bg-BG" sz="1800" dirty="0" smtClean="0"/>
              <a:t>За да бъде приложен на практика моделът трябва да е:</a:t>
            </a:r>
          </a:p>
          <a:p>
            <a:pPr lvl="1"/>
            <a:r>
              <a:rPr lang="bg-BG" sz="1800" dirty="0" smtClean="0"/>
              <a:t>Точен;</a:t>
            </a:r>
          </a:p>
          <a:p>
            <a:pPr lvl="1"/>
            <a:r>
              <a:rPr lang="bg-BG" sz="1800" dirty="0" smtClean="0"/>
              <a:t>Надежден;</a:t>
            </a:r>
          </a:p>
          <a:p>
            <a:pPr lvl="1"/>
            <a:r>
              <a:rPr lang="bg-BG" sz="1800" dirty="0" smtClean="0"/>
              <a:t>Полезен;</a:t>
            </a:r>
          </a:p>
          <a:p>
            <a:r>
              <a:rPr lang="bg-BG" sz="1800" dirty="0" smtClean="0"/>
              <a:t>Средства за оценка на модела:</a:t>
            </a:r>
          </a:p>
          <a:p>
            <a:pPr marL="355600" lvl="1" indent="0"/>
            <a:r>
              <a:rPr lang="de-DE" sz="1800" dirty="0" smtClean="0"/>
              <a:t>Lift chart</a:t>
            </a:r>
            <a:r>
              <a:rPr lang="en-US" sz="1800" dirty="0" smtClean="0"/>
              <a:t>;</a:t>
            </a:r>
          </a:p>
          <a:p>
            <a:pPr marL="355600" lvl="1" indent="0"/>
            <a:r>
              <a:rPr lang="en-US" sz="1800" dirty="0" smtClean="0"/>
              <a:t>Profit chart;</a:t>
            </a:r>
            <a:r>
              <a:rPr lang="de-DE" sz="1800" dirty="0" smtClean="0"/>
              <a:t> </a:t>
            </a:r>
          </a:p>
          <a:p>
            <a:pPr marL="355600" lvl="1" indent="0"/>
            <a:r>
              <a:rPr lang="de-DE" sz="1800" dirty="0" smtClean="0"/>
              <a:t>Classification matrix </a:t>
            </a:r>
            <a:r>
              <a:rPr lang="en-US" sz="1800" dirty="0" smtClean="0"/>
              <a:t>– </a:t>
            </a:r>
            <a:r>
              <a:rPr lang="bg-BG" sz="1800" dirty="0" smtClean="0"/>
              <a:t>разминавания между прогнозни и реални данни</a:t>
            </a:r>
            <a:endParaRPr lang="bg-BG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764178"/>
            <a:ext cx="7074266" cy="37947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819" y="4846387"/>
            <a:ext cx="2572034" cy="12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6136"/>
            <a:ext cx="9601200" cy="1485900"/>
          </a:xfrm>
        </p:spPr>
        <p:txBody>
          <a:bodyPr/>
          <a:lstStyle/>
          <a:p>
            <a:r>
              <a:rPr lang="de-DE" dirty="0" smtClean="0"/>
              <a:t>Lift Chart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09" y="960663"/>
            <a:ext cx="6355439" cy="4577987"/>
          </a:xfrm>
        </p:spPr>
        <p:txBody>
          <a:bodyPr>
            <a:noAutofit/>
          </a:bodyPr>
          <a:lstStyle/>
          <a:p>
            <a:pPr marL="384048" lvl="1"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Char char="■"/>
            </a:pPr>
            <a:r>
              <a:rPr lang="bg-BG" sz="1800" dirty="0"/>
              <a:t>показва колко по-добър е моделът от случайно налучкване. Изчислява оценка на модела, която може да се използва за сравнение</a:t>
            </a:r>
            <a:r>
              <a:rPr lang="bg-BG" sz="1800" dirty="0" smtClean="0"/>
              <a:t>;</a:t>
            </a:r>
            <a:endParaRPr lang="en-US" sz="1800" dirty="0" smtClean="0"/>
          </a:p>
          <a:p>
            <a:pPr marL="384048" lvl="1"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Char char="■"/>
            </a:pPr>
            <a:r>
              <a:rPr lang="bg-BG" sz="1800" dirty="0" smtClean="0"/>
              <a:t>Моделите, с които се сравняват са:</a:t>
            </a:r>
          </a:p>
          <a:p>
            <a:pPr marL="841248" lvl="2">
              <a:spcBef>
                <a:spcPts val="0"/>
              </a:spcBef>
              <a:spcAft>
                <a:spcPts val="0"/>
              </a:spcAft>
            </a:pPr>
            <a:r>
              <a:rPr lang="de-DE" dirty="0" smtClean="0"/>
              <a:t>Random – </a:t>
            </a:r>
            <a:r>
              <a:rPr lang="bg-BG" dirty="0" smtClean="0"/>
              <a:t>случайно налучкване;</a:t>
            </a:r>
          </a:p>
          <a:p>
            <a:pPr marL="841248" lvl="2">
              <a:spcBef>
                <a:spcPts val="0"/>
              </a:spcBef>
              <a:spcAft>
                <a:spcPts val="0"/>
              </a:spcAft>
            </a:pPr>
            <a:r>
              <a:rPr lang="de-DE" dirty="0" smtClean="0"/>
              <a:t>Ideal Model – </a:t>
            </a:r>
            <a:r>
              <a:rPr lang="bg-BG" dirty="0" smtClean="0"/>
              <a:t>идеалният модел, който винаги дава правилна прогноза;</a:t>
            </a:r>
          </a:p>
          <a:p>
            <a:pPr marL="841248" lvl="2">
              <a:spcBef>
                <a:spcPts val="0"/>
              </a:spcBef>
              <a:spcAft>
                <a:spcPts val="0"/>
              </a:spcAft>
            </a:pPr>
            <a:r>
              <a:rPr lang="bg-BG" dirty="0" smtClean="0"/>
              <a:t>друг модел.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800" dirty="0"/>
              <a:t>Mining Legend </a:t>
            </a:r>
            <a:r>
              <a:rPr lang="bg-BG" sz="1800" dirty="0"/>
              <a:t>на </a:t>
            </a:r>
            <a:r>
              <a:rPr lang="de-DE" sz="1800" dirty="0"/>
              <a:t>Lift Chart</a:t>
            </a:r>
            <a:r>
              <a:rPr lang="en-US" sz="1800" dirty="0"/>
              <a:t>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800" dirty="0"/>
              <a:t>Score – </a:t>
            </a:r>
            <a:r>
              <a:rPr lang="bg-BG" sz="1800" dirty="0"/>
              <a:t>оценка на модела, изпозлва се за сравняване с други модели;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sz="1800" dirty="0"/>
              <a:t>Target population </a:t>
            </a:r>
            <a:r>
              <a:rPr lang="en-US" sz="1800" dirty="0"/>
              <a:t>– </a:t>
            </a:r>
            <a:r>
              <a:rPr lang="bg-BG" sz="1800" dirty="0"/>
              <a:t>какъв процент от </a:t>
            </a:r>
            <a:r>
              <a:rPr lang="bg-BG" sz="1800" dirty="0" smtClean="0"/>
              <a:t>„добрите“ </a:t>
            </a:r>
            <a:r>
              <a:rPr lang="bg-BG" sz="1800" dirty="0"/>
              <a:t>клиенти успява да идентифицира моделът при избрания % от всички случаи (</a:t>
            </a:r>
            <a:r>
              <a:rPr lang="de-DE" sz="1800" dirty="0"/>
              <a:t>Population percentage</a:t>
            </a:r>
            <a:r>
              <a:rPr lang="en-US" sz="1800" dirty="0"/>
              <a:t>);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Predict probability – </a:t>
            </a:r>
            <a:r>
              <a:rPr lang="bg-BG" sz="1800" dirty="0"/>
              <a:t>миним.вероятност за сбъдване на прогнозата.</a:t>
            </a:r>
          </a:p>
          <a:p>
            <a:pPr marL="384048" lvl="1">
              <a:spcBef>
                <a:spcPts val="0"/>
              </a:spcBef>
              <a:spcAft>
                <a:spcPts val="0"/>
              </a:spcAft>
            </a:pPr>
            <a:endParaRPr lang="bg-BG" sz="1800" dirty="0" smtClean="0"/>
          </a:p>
          <a:p>
            <a:pPr marL="384048" lvl="1">
              <a:spcBef>
                <a:spcPts val="0"/>
              </a:spcBef>
              <a:spcAft>
                <a:spcPts val="0"/>
              </a:spcAft>
            </a:pPr>
            <a:endParaRPr lang="bg-BG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48" y="106136"/>
            <a:ext cx="4931287" cy="2645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6846" y="4376058"/>
            <a:ext cx="595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178" y="3162300"/>
            <a:ext cx="4656108" cy="20105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9531" y="5474695"/>
            <a:ext cx="1090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Пример</a:t>
            </a:r>
            <a:r>
              <a:rPr lang="bg-BG" dirty="0" smtClean="0"/>
              <a:t>: Ако работим с 50,5% от всички случаи, моделът (</a:t>
            </a:r>
            <a:r>
              <a:rPr lang="de-DE" dirty="0" smtClean="0"/>
              <a:t>Bike Bu</a:t>
            </a:r>
            <a:r>
              <a:rPr lang="en-US" dirty="0" err="1" smtClean="0"/>
              <a:t>yer</a:t>
            </a:r>
            <a:r>
              <a:rPr lang="en-US" dirty="0" smtClean="0"/>
              <a:t> Dec Tree)</a:t>
            </a:r>
            <a:r>
              <a:rPr lang="bg-BG" dirty="0" smtClean="0"/>
              <a:t> ще успее да идентифицира 71,44% от всички клиенти, които биха купили велосипед. Методът на случайното налучкване (</a:t>
            </a:r>
            <a:r>
              <a:rPr lang="de-DE" dirty="0" smtClean="0"/>
              <a:t>Random) </a:t>
            </a:r>
            <a:r>
              <a:rPr lang="bg-BG" dirty="0" smtClean="0"/>
              <a:t>ще идентифицира 50% от целевите клиенти, а идеалният модел – 100%. За да се постигне моделът тези резултати, трябва да се подберат клиенти, при които вероятността от закупуване на велосипед е &gt;=46.12%</a:t>
            </a:r>
            <a:endParaRPr lang="bg-B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96035" y="4908176"/>
            <a:ext cx="5345143" cy="7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de-DE" dirty="0" smtClean="0"/>
              <a:t>Profit Chart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06" y="524435"/>
            <a:ext cx="11107270" cy="6185647"/>
          </a:xfrm>
        </p:spPr>
        <p:txBody>
          <a:bodyPr/>
          <a:lstStyle/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bg-BG" sz="1800" i="0" dirty="0" smtClean="0"/>
              <a:t>Показва колко по-голяма възвръщаемост на маркетинговите разходи бихме получили, ако използваме моделът, а не случайно налучкване;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1800" dirty="0" smtClean="0"/>
              <a:t> </a:t>
            </a:r>
            <a:r>
              <a:rPr lang="bg-BG" sz="1800" dirty="0" smtClean="0"/>
              <a:t>За извеждане на </a:t>
            </a:r>
            <a:r>
              <a:rPr lang="de-DE" sz="1800" dirty="0" smtClean="0"/>
              <a:t>Profit Chart </a:t>
            </a:r>
            <a:r>
              <a:rPr lang="bg-BG" sz="1800" dirty="0" smtClean="0"/>
              <a:t>се посочва: </a:t>
            </a:r>
            <a:r>
              <a:rPr lang="de-DE" dirty="0" smtClean="0"/>
              <a:t>Population – </a:t>
            </a:r>
            <a:r>
              <a:rPr lang="bg-BG" dirty="0" smtClean="0"/>
              <a:t>колко клиенти ще се таргетират чрез кампанията; </a:t>
            </a:r>
            <a:r>
              <a:rPr lang="de-DE" dirty="0" smtClean="0"/>
              <a:t>Fixed Cost – </a:t>
            </a:r>
            <a:r>
              <a:rPr lang="bg-BG" dirty="0" smtClean="0"/>
              <a:t>постоянните разходи за кампанията; </a:t>
            </a:r>
            <a:r>
              <a:rPr lang="de-DE" dirty="0" smtClean="0"/>
              <a:t>Indi</a:t>
            </a:r>
            <a:r>
              <a:rPr lang="en-US" dirty="0" err="1" smtClean="0"/>
              <a:t>vidual</a:t>
            </a:r>
            <a:r>
              <a:rPr lang="en-US" dirty="0" smtClean="0"/>
              <a:t> cost – </a:t>
            </a:r>
            <a:r>
              <a:rPr lang="bg-BG" dirty="0" smtClean="0"/>
              <a:t>променливи разходи за 1 клиент; </a:t>
            </a:r>
            <a:r>
              <a:rPr lang="de-DE" dirty="0" smtClean="0"/>
              <a:t>Revenue per individual –</a:t>
            </a:r>
            <a:r>
              <a:rPr lang="bg-BG" dirty="0" smtClean="0"/>
              <a:t> очакван среден приход от 1 клиент;</a:t>
            </a:r>
          </a:p>
          <a:p>
            <a:pPr marL="841248" lvl="2">
              <a:spcBef>
                <a:spcPts val="1000"/>
              </a:spcBef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024" y="2398058"/>
            <a:ext cx="9022976" cy="4120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6447" y="2601595"/>
            <a:ext cx="3805517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bg-BG" dirty="0" smtClean="0"/>
              <a:t>Пример: При таргетиране на 49,50% от всички клиенти, използването на </a:t>
            </a:r>
            <a:r>
              <a:rPr lang="de-DE" dirty="0" smtClean="0"/>
              <a:t>Bike Bu</a:t>
            </a:r>
            <a:r>
              <a:rPr lang="en-US" dirty="0" err="1" smtClean="0"/>
              <a:t>yer</a:t>
            </a:r>
            <a:r>
              <a:rPr lang="en-US" dirty="0" smtClean="0"/>
              <a:t> Dec Tree </a:t>
            </a:r>
            <a:r>
              <a:rPr lang="bg-BG" dirty="0" smtClean="0"/>
              <a:t>ще донесе приход от 186 хил, докато </a:t>
            </a:r>
            <a:r>
              <a:rPr lang="de-DE" dirty="0" smtClean="0"/>
              <a:t>ClusterPredict – 145 </a:t>
            </a:r>
            <a:r>
              <a:rPr lang="bg-BG" dirty="0" smtClean="0"/>
              <a:t>хил. Следователно, е по-добре да се използва първият модел, който изисква да се подберат клиенти, с поне 46,12% вероятност от сбъдване на прогнозата (</a:t>
            </a:r>
            <a:r>
              <a:rPr lang="de-DE" dirty="0" smtClean="0"/>
              <a:t>Bike Bu</a:t>
            </a:r>
            <a:r>
              <a:rPr lang="en-US" dirty="0" err="1" smtClean="0"/>
              <a:t>yer</a:t>
            </a:r>
            <a:r>
              <a:rPr lang="en-US" dirty="0" smtClean="0"/>
              <a:t> = 1).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792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7077</TotalTime>
  <Words>1032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Дървета на решенията</vt:lpstr>
      <vt:lpstr>Същност на алгоритъма</vt:lpstr>
      <vt:lpstr>PowerPoint Presentation</vt:lpstr>
      <vt:lpstr>Алгоритми, използвани от дървета на решения</vt:lpstr>
      <vt:lpstr>Приложение на дървета на решенията в маркетинга</vt:lpstr>
      <vt:lpstr>Decision trees (SSDT)</vt:lpstr>
      <vt:lpstr>Оценка на модела</vt:lpstr>
      <vt:lpstr>Lift Chart</vt:lpstr>
      <vt:lpstr>Profit Chart</vt:lpstr>
      <vt:lpstr>Промяна на параметрите на метода</vt:lpstr>
      <vt:lpstr>Извеждане на прогнози от модела</vt:lpstr>
      <vt:lpstr>Прогнозиране на непрекъснати променливи с дървета на решенията</vt:lpstr>
      <vt:lpstr>Проста бейсова логика</vt:lpstr>
      <vt:lpstr>Класифициране и прогнозиране с проста Бейсовска логика (Naive Bayes)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Дървета на решенията</dc:title>
  <dc:creator>Yana Alexandrova</dc:creator>
  <cp:lastModifiedBy>Yana Alexandrova</cp:lastModifiedBy>
  <cp:revision>44</cp:revision>
  <dcterms:created xsi:type="dcterms:W3CDTF">2017-03-22T16:11:00Z</dcterms:created>
  <dcterms:modified xsi:type="dcterms:W3CDTF">2018-04-03T06:53:24Z</dcterms:modified>
</cp:coreProperties>
</file>