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14"/>
  </p:notesMasterIdLst>
  <p:sldIdLst>
    <p:sldId id="312" r:id="rId3"/>
    <p:sldId id="256" r:id="rId4"/>
    <p:sldId id="287" r:id="rId5"/>
    <p:sldId id="258" r:id="rId6"/>
    <p:sldId id="277" r:id="rId7"/>
    <p:sldId id="317" r:id="rId8"/>
    <p:sldId id="314" r:id="rId9"/>
    <p:sldId id="257" r:id="rId10"/>
    <p:sldId id="316" r:id="rId11"/>
    <p:sldId id="259" r:id="rId12"/>
    <p:sldId id="313" r:id="rId13"/>
  </p:sldIdLst>
  <p:sldSz cx="9144000" cy="5143500" type="screen16x9"/>
  <p:notesSz cx="6858000" cy="9144000"/>
  <p:embeddedFontLst>
    <p:embeddedFont>
      <p:font typeface="Cambria Math" panose="02040503050406030204" pitchFamily="18" charset="0"/>
      <p:regular r:id="rId15"/>
    </p:embeddedFont>
    <p:embeddedFont>
      <p:font typeface="Century Gothic" panose="020B0604020202020204" charset="0"/>
      <p:regular r:id="rId16"/>
      <p:bold r:id="rId17"/>
      <p:italic r:id="rId18"/>
      <p:boldItalic r:id="rId19"/>
    </p:embeddedFont>
    <p:embeddedFont>
      <p:font typeface="Livvic" panose="020B0604020202020204" charset="0"/>
      <p:regular r:id="rId20"/>
      <p:bold r:id="rId21"/>
      <p:italic r:id="rId22"/>
      <p:boldItalic r:id="rId23"/>
    </p:embeddedFont>
    <p:embeddedFont>
      <p:font typeface="Oswald" panose="020B0604020202020204" charset="0"/>
      <p:regular r:id="rId24"/>
      <p:bold r:id="rId25"/>
    </p:embeddedFont>
    <p:embeddedFont>
      <p:font typeface="Raleway" panose="020B0604020202020204" charset="0"/>
      <p:regular r:id="rId26"/>
      <p:bold r:id="rId27"/>
      <p:italic r:id="rId28"/>
      <p:boldItalic r:id="rId29"/>
    </p:embeddedFont>
    <p:embeddedFont>
      <p:font typeface="Roboto"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820A95-DCD2-16CF-7679-35D5A7878C0B}" v="135" dt="2022-06-15T23:05:53.946"/>
    <p1510:client id="{18D014FA-8C67-8C80-CA0E-CEACC6E5649B}" v="1" dt="2022-06-16T15:48:44.007"/>
    <p1510:client id="{353605CF-703F-4710-9B90-E2BBA73E52AB}" v="1" dt="2022-06-15T22:51:25.697"/>
    <p1510:client id="{A16B6153-EC88-1444-B513-B211F887BDFA}" v="98" dt="2022-06-16T00:36:45.760"/>
    <p1510:client id="{A262A004-3D5E-4BA0-BFD2-8626250C8795}" v="361" dt="2022-06-16T21:47:41.550"/>
    <p1510:client id="{FBC5AF75-6FC9-4B58-9DF0-E79D8A58E2E7}" v="57" dt="2022-06-15T23:31:24.326"/>
  </p1510:revLst>
</p1510:revInfo>
</file>

<file path=ppt/tableStyles.xml><?xml version="1.0" encoding="utf-8"?>
<a:tblStyleLst xmlns:a="http://schemas.openxmlformats.org/drawingml/2006/main" def="{917FDF22-39F4-4A1D-BE36-A061621FE5AD}">
  <a:tblStyle styleId="{917FDF22-39F4-4A1D-BE36-A061621FE5A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39" Type="http://schemas.microsoft.com/office/2015/10/relationships/revisionInfo" Target="revisionInfo.xml"/><Relationship Id="rId21" Type="http://schemas.openxmlformats.org/officeDocument/2006/relationships/font" Target="fonts/font7.fntdata"/><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 Iveth Garcia Ulloa" userId="S::smis015620@ugb.edu.sv::6aab08dd-5697-462b-9dc9-eb961ca796c0" providerId="AD" clId="Web-{353605CF-703F-4710-9B90-E2BBA73E52AB}"/>
    <pc:docChg chg="modSld">
      <pc:chgData name="Ana Iveth Garcia Ulloa" userId="S::smis015620@ugb.edu.sv::6aab08dd-5697-462b-9dc9-eb961ca796c0" providerId="AD" clId="Web-{353605CF-703F-4710-9B90-E2BBA73E52AB}" dt="2022-06-15T22:51:25.697" v="0" actId="20577"/>
      <pc:docMkLst>
        <pc:docMk/>
      </pc:docMkLst>
      <pc:sldChg chg="modSp">
        <pc:chgData name="Ana Iveth Garcia Ulloa" userId="S::smis015620@ugb.edu.sv::6aab08dd-5697-462b-9dc9-eb961ca796c0" providerId="AD" clId="Web-{353605CF-703F-4710-9B90-E2BBA73E52AB}" dt="2022-06-15T22:51:25.697" v="0" actId="20577"/>
        <pc:sldMkLst>
          <pc:docMk/>
          <pc:sldMk cId="0" sldId="256"/>
        </pc:sldMkLst>
        <pc:spChg chg="mod">
          <ac:chgData name="Ana Iveth Garcia Ulloa" userId="S::smis015620@ugb.edu.sv::6aab08dd-5697-462b-9dc9-eb961ca796c0" providerId="AD" clId="Web-{353605CF-703F-4710-9B90-E2BBA73E52AB}" dt="2022-06-15T22:51:25.697" v="0" actId="20577"/>
          <ac:spMkLst>
            <pc:docMk/>
            <pc:sldMk cId="0" sldId="256"/>
            <ac:spMk id="513" creationId="{00000000-0000-0000-0000-000000000000}"/>
          </ac:spMkLst>
        </pc:spChg>
      </pc:sldChg>
    </pc:docChg>
  </pc:docChgLst>
  <pc:docChgLst>
    <pc:chgData name="Usuario invitado" userId="S::urn:spo:anon#ffaa8112d0d0d9fe2b94f4e7502198605e9f295b266cd9763b903af17d2ce9f7::" providerId="AD" clId="Web-{18D014FA-8C67-8C80-CA0E-CEACC6E5649B}"/>
    <pc:docChg chg="addSld">
      <pc:chgData name="Usuario invitado" userId="S::urn:spo:anon#ffaa8112d0d0d9fe2b94f4e7502198605e9f295b266cd9763b903af17d2ce9f7::" providerId="AD" clId="Web-{18D014FA-8C67-8C80-CA0E-CEACC6E5649B}" dt="2022-06-16T15:48:44.007" v="0"/>
      <pc:docMkLst>
        <pc:docMk/>
      </pc:docMkLst>
      <pc:sldChg chg="new">
        <pc:chgData name="Usuario invitado" userId="S::urn:spo:anon#ffaa8112d0d0d9fe2b94f4e7502198605e9f295b266cd9763b903af17d2ce9f7::" providerId="AD" clId="Web-{18D014FA-8C67-8C80-CA0E-CEACC6E5649B}" dt="2022-06-16T15:48:44.007" v="0"/>
        <pc:sldMkLst>
          <pc:docMk/>
          <pc:sldMk cId="1302867587" sldId="317"/>
        </pc:sldMkLst>
      </pc:sldChg>
    </pc:docChg>
  </pc:docChgLst>
  <pc:docChgLst>
    <pc:chgData name="Ana Iveth Garcia Ulloa" userId="6aab08dd-5697-462b-9dc9-eb961ca796c0" providerId="ADAL" clId="{FBC5AF75-6FC9-4B58-9DF0-E79D8A58E2E7}"/>
    <pc:docChg chg="undo custSel addSld delSld modSld">
      <pc:chgData name="Ana Iveth Garcia Ulloa" userId="6aab08dd-5697-462b-9dc9-eb961ca796c0" providerId="ADAL" clId="{FBC5AF75-6FC9-4B58-9DF0-E79D8A58E2E7}" dt="2022-06-15T23:38:35.596" v="929" actId="20577"/>
      <pc:docMkLst>
        <pc:docMk/>
      </pc:docMkLst>
      <pc:sldChg chg="addSp delSp modSp mod">
        <pc:chgData name="Ana Iveth Garcia Ulloa" userId="6aab08dd-5697-462b-9dc9-eb961ca796c0" providerId="ADAL" clId="{FBC5AF75-6FC9-4B58-9DF0-E79D8A58E2E7}" dt="2022-06-15T23:08:52.831" v="27" actId="20577"/>
        <pc:sldMkLst>
          <pc:docMk/>
          <pc:sldMk cId="0" sldId="256"/>
        </pc:sldMkLst>
        <pc:spChg chg="mod">
          <ac:chgData name="Ana Iveth Garcia Ulloa" userId="6aab08dd-5697-462b-9dc9-eb961ca796c0" providerId="ADAL" clId="{FBC5AF75-6FC9-4B58-9DF0-E79D8A58E2E7}" dt="2022-06-15T23:08:52.831" v="27" actId="20577"/>
          <ac:spMkLst>
            <pc:docMk/>
            <pc:sldMk cId="0" sldId="256"/>
            <ac:spMk id="187" creationId="{194AEB54-3D73-C932-8ED9-CF7A35C35396}"/>
          </ac:spMkLst>
        </pc:spChg>
        <pc:spChg chg="mod">
          <ac:chgData name="Ana Iveth Garcia Ulloa" userId="6aab08dd-5697-462b-9dc9-eb961ca796c0" providerId="ADAL" clId="{FBC5AF75-6FC9-4B58-9DF0-E79D8A58E2E7}" dt="2022-06-15T23:08:37.851" v="22" actId="1076"/>
          <ac:spMkLst>
            <pc:docMk/>
            <pc:sldMk cId="0" sldId="256"/>
            <ac:spMk id="512" creationId="{00000000-0000-0000-0000-000000000000}"/>
          </ac:spMkLst>
        </pc:spChg>
        <pc:spChg chg="add del">
          <ac:chgData name="Ana Iveth Garcia Ulloa" userId="6aab08dd-5697-462b-9dc9-eb961ca796c0" providerId="ADAL" clId="{FBC5AF75-6FC9-4B58-9DF0-E79D8A58E2E7}" dt="2022-06-15T23:08:37.645" v="21" actId="478"/>
          <ac:spMkLst>
            <pc:docMk/>
            <pc:sldMk cId="0" sldId="256"/>
            <ac:spMk id="586" creationId="{00000000-0000-0000-0000-000000000000}"/>
          </ac:spMkLst>
        </pc:spChg>
        <pc:spChg chg="add del">
          <ac:chgData name="Ana Iveth Garcia Ulloa" userId="6aab08dd-5697-462b-9dc9-eb961ca796c0" providerId="ADAL" clId="{FBC5AF75-6FC9-4B58-9DF0-E79D8A58E2E7}" dt="2022-06-15T23:08:38.068" v="23" actId="478"/>
          <ac:spMkLst>
            <pc:docMk/>
            <pc:sldMk cId="0" sldId="256"/>
            <ac:spMk id="595" creationId="{00000000-0000-0000-0000-000000000000}"/>
          </ac:spMkLst>
        </pc:spChg>
        <pc:spChg chg="add del">
          <ac:chgData name="Ana Iveth Garcia Ulloa" userId="6aab08dd-5697-462b-9dc9-eb961ca796c0" providerId="ADAL" clId="{FBC5AF75-6FC9-4B58-9DF0-E79D8A58E2E7}" dt="2022-06-15T23:08:38.752" v="24" actId="478"/>
          <ac:spMkLst>
            <pc:docMk/>
            <pc:sldMk cId="0" sldId="256"/>
            <ac:spMk id="597" creationId="{00000000-0000-0000-0000-000000000000}"/>
          </ac:spMkLst>
        </pc:spChg>
      </pc:sldChg>
      <pc:sldChg chg="modSp mod">
        <pc:chgData name="Ana Iveth Garcia Ulloa" userId="6aab08dd-5697-462b-9dc9-eb961ca796c0" providerId="ADAL" clId="{FBC5AF75-6FC9-4B58-9DF0-E79D8A58E2E7}" dt="2022-06-15T23:31:10.464" v="612" actId="1076"/>
        <pc:sldMkLst>
          <pc:docMk/>
          <pc:sldMk cId="0" sldId="257"/>
        </pc:sldMkLst>
        <pc:spChg chg="mod">
          <ac:chgData name="Ana Iveth Garcia Ulloa" userId="6aab08dd-5697-462b-9dc9-eb961ca796c0" providerId="ADAL" clId="{FBC5AF75-6FC9-4B58-9DF0-E79D8A58E2E7}" dt="2022-06-15T23:11:45.861" v="51" actId="255"/>
          <ac:spMkLst>
            <pc:docMk/>
            <pc:sldMk cId="0" sldId="257"/>
            <ac:spMk id="701" creationId="{00000000-0000-0000-0000-000000000000}"/>
          </ac:spMkLst>
        </pc:spChg>
        <pc:spChg chg="mod">
          <ac:chgData name="Ana Iveth Garcia Ulloa" userId="6aab08dd-5697-462b-9dc9-eb961ca796c0" providerId="ADAL" clId="{FBC5AF75-6FC9-4B58-9DF0-E79D8A58E2E7}" dt="2022-06-15T23:31:10.464" v="612" actId="1076"/>
          <ac:spMkLst>
            <pc:docMk/>
            <pc:sldMk cId="0" sldId="257"/>
            <ac:spMk id="702" creationId="{00000000-0000-0000-0000-000000000000}"/>
          </ac:spMkLst>
        </pc:spChg>
      </pc:sldChg>
      <pc:sldChg chg="modSp mod">
        <pc:chgData name="Ana Iveth Garcia Ulloa" userId="6aab08dd-5697-462b-9dc9-eb961ca796c0" providerId="ADAL" clId="{FBC5AF75-6FC9-4B58-9DF0-E79D8A58E2E7}" dt="2022-06-15T23:12:12.853" v="54" actId="1076"/>
        <pc:sldMkLst>
          <pc:docMk/>
          <pc:sldMk cId="0" sldId="258"/>
        </pc:sldMkLst>
        <pc:spChg chg="mod">
          <ac:chgData name="Ana Iveth Garcia Ulloa" userId="6aab08dd-5697-462b-9dc9-eb961ca796c0" providerId="ADAL" clId="{FBC5AF75-6FC9-4B58-9DF0-E79D8A58E2E7}" dt="2022-06-15T23:12:12.853" v="54" actId="1076"/>
          <ac:spMkLst>
            <pc:docMk/>
            <pc:sldMk cId="0" sldId="258"/>
            <ac:spMk id="708" creationId="{00000000-0000-0000-0000-000000000000}"/>
          </ac:spMkLst>
        </pc:spChg>
      </pc:sldChg>
      <pc:sldChg chg="modSp mod">
        <pc:chgData name="Ana Iveth Garcia Ulloa" userId="6aab08dd-5697-462b-9dc9-eb961ca796c0" providerId="ADAL" clId="{FBC5AF75-6FC9-4B58-9DF0-E79D8A58E2E7}" dt="2022-06-15T23:11:55.796" v="53" actId="255"/>
        <pc:sldMkLst>
          <pc:docMk/>
          <pc:sldMk cId="0" sldId="259"/>
        </pc:sldMkLst>
        <pc:spChg chg="mod">
          <ac:chgData name="Ana Iveth Garcia Ulloa" userId="6aab08dd-5697-462b-9dc9-eb961ca796c0" providerId="ADAL" clId="{FBC5AF75-6FC9-4B58-9DF0-E79D8A58E2E7}" dt="2022-06-15T23:11:55.796" v="53" actId="255"/>
          <ac:spMkLst>
            <pc:docMk/>
            <pc:sldMk cId="0" sldId="259"/>
            <ac:spMk id="732" creationId="{00000000-0000-0000-0000-000000000000}"/>
          </ac:spMkLst>
        </pc:spChg>
      </pc:sldChg>
      <pc:sldChg chg="modSp mod">
        <pc:chgData name="Ana Iveth Garcia Ulloa" userId="6aab08dd-5697-462b-9dc9-eb961ca796c0" providerId="ADAL" clId="{FBC5AF75-6FC9-4B58-9DF0-E79D8A58E2E7}" dt="2022-06-15T23:10:56.785" v="45" actId="1076"/>
        <pc:sldMkLst>
          <pc:docMk/>
          <pc:sldMk cId="0" sldId="277"/>
        </pc:sldMkLst>
        <pc:spChg chg="mod">
          <ac:chgData name="Ana Iveth Garcia Ulloa" userId="6aab08dd-5697-462b-9dc9-eb961ca796c0" providerId="ADAL" clId="{FBC5AF75-6FC9-4B58-9DF0-E79D8A58E2E7}" dt="2022-06-15T23:10:56.785" v="45" actId="1076"/>
          <ac:spMkLst>
            <pc:docMk/>
            <pc:sldMk cId="0" sldId="277"/>
            <ac:spMk id="1182" creationId="{00000000-0000-0000-0000-000000000000}"/>
          </ac:spMkLst>
        </pc:spChg>
        <pc:picChg chg="mod">
          <ac:chgData name="Ana Iveth Garcia Ulloa" userId="6aab08dd-5697-462b-9dc9-eb961ca796c0" providerId="ADAL" clId="{FBC5AF75-6FC9-4B58-9DF0-E79D8A58E2E7}" dt="2022-06-15T23:10:37.717" v="42" actId="1076"/>
          <ac:picMkLst>
            <pc:docMk/>
            <pc:sldMk cId="0" sldId="277"/>
            <ac:picMk id="4" creationId="{8A3C832B-FD39-7F07-8D27-CB6EDE77121A}"/>
          </ac:picMkLst>
        </pc:picChg>
      </pc:sldChg>
      <pc:sldChg chg="modSp mod">
        <pc:chgData name="Ana Iveth Garcia Ulloa" userId="6aab08dd-5697-462b-9dc9-eb961ca796c0" providerId="ADAL" clId="{FBC5AF75-6FC9-4B58-9DF0-E79D8A58E2E7}" dt="2022-06-15T23:12:18.031" v="55" actId="1076"/>
        <pc:sldMkLst>
          <pc:docMk/>
          <pc:sldMk cId="0" sldId="287"/>
        </pc:sldMkLst>
        <pc:spChg chg="mod">
          <ac:chgData name="Ana Iveth Garcia Ulloa" userId="6aab08dd-5697-462b-9dc9-eb961ca796c0" providerId="ADAL" clId="{FBC5AF75-6FC9-4B58-9DF0-E79D8A58E2E7}" dt="2022-06-15T23:12:18.031" v="55" actId="1076"/>
          <ac:spMkLst>
            <pc:docMk/>
            <pc:sldMk cId="0" sldId="287"/>
            <ac:spMk id="3" creationId="{14858E78-A1BE-10BF-BBB0-728D3E668A2B}"/>
          </ac:spMkLst>
        </pc:spChg>
      </pc:sldChg>
      <pc:sldChg chg="modSp">
        <pc:chgData name="Ana Iveth Garcia Ulloa" userId="6aab08dd-5697-462b-9dc9-eb961ca796c0" providerId="ADAL" clId="{FBC5AF75-6FC9-4B58-9DF0-E79D8A58E2E7}" dt="2022-06-15T23:07:11.187" v="1" actId="1076"/>
        <pc:sldMkLst>
          <pc:docMk/>
          <pc:sldMk cId="0" sldId="312"/>
        </pc:sldMkLst>
        <pc:picChg chg="mod">
          <ac:chgData name="Ana Iveth Garcia Ulloa" userId="6aab08dd-5697-462b-9dc9-eb961ca796c0" providerId="ADAL" clId="{FBC5AF75-6FC9-4B58-9DF0-E79D8A58E2E7}" dt="2022-06-15T23:07:11.187" v="1" actId="1076"/>
          <ac:picMkLst>
            <pc:docMk/>
            <pc:sldMk cId="0" sldId="312"/>
            <ac:picMk id="2050" creationId="{0F82AAA7-9243-DFB8-F045-0495B8EDF51B}"/>
          </ac:picMkLst>
        </pc:picChg>
      </pc:sldChg>
      <pc:sldChg chg="modSp mod">
        <pc:chgData name="Ana Iveth Garcia Ulloa" userId="6aab08dd-5697-462b-9dc9-eb961ca796c0" providerId="ADAL" clId="{FBC5AF75-6FC9-4B58-9DF0-E79D8A58E2E7}" dt="2022-06-15T23:11:25.411" v="49" actId="1076"/>
        <pc:sldMkLst>
          <pc:docMk/>
          <pc:sldMk cId="146042023" sldId="314"/>
        </pc:sldMkLst>
        <pc:spChg chg="mod">
          <ac:chgData name="Ana Iveth Garcia Ulloa" userId="6aab08dd-5697-462b-9dc9-eb961ca796c0" providerId="ADAL" clId="{FBC5AF75-6FC9-4B58-9DF0-E79D8A58E2E7}" dt="2022-06-15T23:11:25.411" v="49" actId="1076"/>
          <ac:spMkLst>
            <pc:docMk/>
            <pc:sldMk cId="146042023" sldId="314"/>
            <ac:spMk id="37" creationId="{4D2B3E7B-0332-62FE-F3CD-B712C600E69E}"/>
          </ac:spMkLst>
        </pc:spChg>
        <pc:spChg chg="mod">
          <ac:chgData name="Ana Iveth Garcia Ulloa" userId="6aab08dd-5697-462b-9dc9-eb961ca796c0" providerId="ADAL" clId="{FBC5AF75-6FC9-4B58-9DF0-E79D8A58E2E7}" dt="2022-06-15T23:11:21.808" v="48" actId="1076"/>
          <ac:spMkLst>
            <pc:docMk/>
            <pc:sldMk cId="146042023" sldId="314"/>
            <ac:spMk id="1182" creationId="{00000000-0000-0000-0000-000000000000}"/>
          </ac:spMkLst>
        </pc:spChg>
      </pc:sldChg>
      <pc:sldChg chg="modSp new del mod">
        <pc:chgData name="Ana Iveth Garcia Ulloa" userId="6aab08dd-5697-462b-9dc9-eb961ca796c0" providerId="ADAL" clId="{FBC5AF75-6FC9-4B58-9DF0-E79D8A58E2E7}" dt="2022-06-15T23:31:37.033" v="618" actId="47"/>
        <pc:sldMkLst>
          <pc:docMk/>
          <pc:sldMk cId="3669780665" sldId="315"/>
        </pc:sldMkLst>
        <pc:spChg chg="mod">
          <ac:chgData name="Ana Iveth Garcia Ulloa" userId="6aab08dd-5697-462b-9dc9-eb961ca796c0" providerId="ADAL" clId="{FBC5AF75-6FC9-4B58-9DF0-E79D8A58E2E7}" dt="2022-06-15T23:31:15.653" v="614"/>
          <ac:spMkLst>
            <pc:docMk/>
            <pc:sldMk cId="3669780665" sldId="315"/>
            <ac:spMk id="3" creationId="{C03D9C98-E25B-F483-AC88-B4EAD6BD0E32}"/>
          </ac:spMkLst>
        </pc:spChg>
      </pc:sldChg>
      <pc:sldChg chg="modSp add mod setBg">
        <pc:chgData name="Ana Iveth Garcia Ulloa" userId="6aab08dd-5697-462b-9dc9-eb961ca796c0" providerId="ADAL" clId="{FBC5AF75-6FC9-4B58-9DF0-E79D8A58E2E7}" dt="2022-06-15T23:38:35.596" v="929" actId="20577"/>
        <pc:sldMkLst>
          <pc:docMk/>
          <pc:sldMk cId="3485699772" sldId="316"/>
        </pc:sldMkLst>
        <pc:spChg chg="mod">
          <ac:chgData name="Ana Iveth Garcia Ulloa" userId="6aab08dd-5697-462b-9dc9-eb961ca796c0" providerId="ADAL" clId="{FBC5AF75-6FC9-4B58-9DF0-E79D8A58E2E7}" dt="2022-06-15T23:38:35.596" v="929" actId="20577"/>
          <ac:spMkLst>
            <pc:docMk/>
            <pc:sldMk cId="3485699772" sldId="316"/>
            <ac:spMk id="702" creationId="{00000000-0000-0000-0000-000000000000}"/>
          </ac:spMkLst>
        </pc:spChg>
      </pc:sldChg>
    </pc:docChg>
  </pc:docChgLst>
  <pc:docChgLst>
    <pc:chgData name="Luis Fernando  Martinez Garcia" userId="S::smis938920@ugb.edu.sv::ce429bcf-5b8d-41a3-be15-fceb66db57bb" providerId="AD" clId="Web-{A16B6153-EC88-1444-B513-B211F887BDFA}"/>
    <pc:docChg chg="modSld">
      <pc:chgData name="Luis Fernando  Martinez Garcia" userId="S::smis938920@ugb.edu.sv::ce429bcf-5b8d-41a3-be15-fceb66db57bb" providerId="AD" clId="Web-{A16B6153-EC88-1444-B513-B211F887BDFA}" dt="2022-06-16T00:36:44.573" v="79" actId="20577"/>
      <pc:docMkLst>
        <pc:docMk/>
      </pc:docMkLst>
      <pc:sldChg chg="addSp delSp modSp">
        <pc:chgData name="Luis Fernando  Martinez Garcia" userId="S::smis938920@ugb.edu.sv::ce429bcf-5b8d-41a3-be15-fceb66db57bb" providerId="AD" clId="Web-{A16B6153-EC88-1444-B513-B211F887BDFA}" dt="2022-06-16T00:36:44.573" v="79" actId="20577"/>
        <pc:sldMkLst>
          <pc:docMk/>
          <pc:sldMk cId="0" sldId="258"/>
        </pc:sldMkLst>
        <pc:spChg chg="add del mod">
          <ac:chgData name="Luis Fernando  Martinez Garcia" userId="S::smis938920@ugb.edu.sv::ce429bcf-5b8d-41a3-be15-fceb66db57bb" providerId="AD" clId="Web-{A16B6153-EC88-1444-B513-B211F887BDFA}" dt="2022-06-16T00:34:19.130" v="48"/>
          <ac:spMkLst>
            <pc:docMk/>
            <pc:sldMk cId="0" sldId="258"/>
            <ac:spMk id="2" creationId="{D03E1E5B-9DB6-F8C0-AC59-64D50B20C10D}"/>
          </ac:spMkLst>
        </pc:spChg>
        <pc:spChg chg="add mod">
          <ac:chgData name="Luis Fernando  Martinez Garcia" userId="S::smis938920@ugb.edu.sv::ce429bcf-5b8d-41a3-be15-fceb66db57bb" providerId="AD" clId="Web-{A16B6153-EC88-1444-B513-B211F887BDFA}" dt="2022-06-16T00:36:44.573" v="79" actId="20577"/>
          <ac:spMkLst>
            <pc:docMk/>
            <pc:sldMk cId="0" sldId="258"/>
            <ac:spMk id="3" creationId="{DD360653-A3AC-A02A-600C-7072E51ECD7B}"/>
          </ac:spMkLst>
        </pc:spChg>
      </pc:sldChg>
    </pc:docChg>
  </pc:docChgLst>
  <pc:docChgLst>
    <pc:chgData name="Ana Iveth Garcia Ulloa" userId="S::smis015620@ugb.edu.sv::6aab08dd-5697-462b-9dc9-eb961ca796c0" providerId="AD" clId="Web-{13820A95-DCD2-16CF-7679-35D5A7878C0B}"/>
    <pc:docChg chg="modSld">
      <pc:chgData name="Ana Iveth Garcia Ulloa" userId="S::smis015620@ugb.edu.sv::6aab08dd-5697-462b-9dc9-eb961ca796c0" providerId="AD" clId="Web-{13820A95-DCD2-16CF-7679-35D5A7878C0B}" dt="2022-06-15T23:05:51.164" v="127" actId="20577"/>
      <pc:docMkLst>
        <pc:docMk/>
      </pc:docMkLst>
      <pc:sldChg chg="modSp">
        <pc:chgData name="Ana Iveth Garcia Ulloa" userId="S::smis015620@ugb.edu.sv::6aab08dd-5697-462b-9dc9-eb961ca796c0" providerId="AD" clId="Web-{13820A95-DCD2-16CF-7679-35D5A7878C0B}" dt="2022-06-15T22:53:58.227" v="53" actId="20577"/>
        <pc:sldMkLst>
          <pc:docMk/>
          <pc:sldMk cId="0" sldId="256"/>
        </pc:sldMkLst>
        <pc:spChg chg="mod">
          <ac:chgData name="Ana Iveth Garcia Ulloa" userId="S::smis015620@ugb.edu.sv::6aab08dd-5697-462b-9dc9-eb961ca796c0" providerId="AD" clId="Web-{13820A95-DCD2-16CF-7679-35D5A7878C0B}" dt="2022-06-15T22:53:58.227" v="53" actId="20577"/>
          <ac:spMkLst>
            <pc:docMk/>
            <pc:sldMk cId="0" sldId="256"/>
            <ac:spMk id="513" creationId="{00000000-0000-0000-0000-000000000000}"/>
          </ac:spMkLst>
        </pc:spChg>
      </pc:sldChg>
      <pc:sldChg chg="modSp">
        <pc:chgData name="Ana Iveth Garcia Ulloa" userId="S::smis015620@ugb.edu.sv::6aab08dd-5697-462b-9dc9-eb961ca796c0" providerId="AD" clId="Web-{13820A95-DCD2-16CF-7679-35D5A7878C0B}" dt="2022-06-15T23:05:51.164" v="127" actId="20577"/>
        <pc:sldMkLst>
          <pc:docMk/>
          <pc:sldMk cId="0" sldId="257"/>
        </pc:sldMkLst>
        <pc:spChg chg="mod">
          <ac:chgData name="Ana Iveth Garcia Ulloa" userId="S::smis015620@ugb.edu.sv::6aab08dd-5697-462b-9dc9-eb961ca796c0" providerId="AD" clId="Web-{13820A95-DCD2-16CF-7679-35D5A7878C0B}" dt="2022-06-15T23:05:51.164" v="127" actId="20577"/>
          <ac:spMkLst>
            <pc:docMk/>
            <pc:sldMk cId="0" sldId="257"/>
            <ac:spMk id="701" creationId="{00000000-0000-0000-0000-000000000000}"/>
          </ac:spMkLst>
        </pc:spChg>
        <pc:spChg chg="mod">
          <ac:chgData name="Ana Iveth Garcia Ulloa" userId="S::smis015620@ugb.edu.sv::6aab08dd-5697-462b-9dc9-eb961ca796c0" providerId="AD" clId="Web-{13820A95-DCD2-16CF-7679-35D5A7878C0B}" dt="2022-06-15T23:05:39.070" v="123" actId="20577"/>
          <ac:spMkLst>
            <pc:docMk/>
            <pc:sldMk cId="0" sldId="257"/>
            <ac:spMk id="702" creationId="{00000000-0000-0000-0000-000000000000}"/>
          </ac:spMkLst>
        </pc:spChg>
      </pc:sldChg>
      <pc:sldChg chg="modSp">
        <pc:chgData name="Ana Iveth Garcia Ulloa" userId="S::smis015620@ugb.edu.sv::6aab08dd-5697-462b-9dc9-eb961ca796c0" providerId="AD" clId="Web-{13820A95-DCD2-16CF-7679-35D5A7878C0B}" dt="2022-06-15T23:02:29.800" v="110" actId="20577"/>
        <pc:sldMkLst>
          <pc:docMk/>
          <pc:sldMk cId="0" sldId="258"/>
        </pc:sldMkLst>
        <pc:spChg chg="mod">
          <ac:chgData name="Ana Iveth Garcia Ulloa" userId="S::smis015620@ugb.edu.sv::6aab08dd-5697-462b-9dc9-eb961ca796c0" providerId="AD" clId="Web-{13820A95-DCD2-16CF-7679-35D5A7878C0B}" dt="2022-06-15T23:02:29.800" v="110" actId="20577"/>
          <ac:spMkLst>
            <pc:docMk/>
            <pc:sldMk cId="0" sldId="258"/>
            <ac:spMk id="708" creationId="{00000000-0000-0000-0000-000000000000}"/>
          </ac:spMkLst>
        </pc:spChg>
      </pc:sldChg>
      <pc:sldChg chg="modSp">
        <pc:chgData name="Ana Iveth Garcia Ulloa" userId="S::smis015620@ugb.edu.sv::6aab08dd-5697-462b-9dc9-eb961ca796c0" providerId="AD" clId="Web-{13820A95-DCD2-16CF-7679-35D5A7878C0B}" dt="2022-06-15T22:57:47.700" v="102" actId="1076"/>
        <pc:sldMkLst>
          <pc:docMk/>
          <pc:sldMk cId="0" sldId="259"/>
        </pc:sldMkLst>
        <pc:spChg chg="mod">
          <ac:chgData name="Ana Iveth Garcia Ulloa" userId="S::smis015620@ugb.edu.sv::6aab08dd-5697-462b-9dc9-eb961ca796c0" providerId="AD" clId="Web-{13820A95-DCD2-16CF-7679-35D5A7878C0B}" dt="2022-06-15T22:57:47.700" v="102" actId="1076"/>
          <ac:spMkLst>
            <pc:docMk/>
            <pc:sldMk cId="0" sldId="259"/>
            <ac:spMk id="731" creationId="{00000000-0000-0000-0000-000000000000}"/>
          </ac:spMkLst>
        </pc:spChg>
        <pc:spChg chg="mod">
          <ac:chgData name="Ana Iveth Garcia Ulloa" userId="S::smis015620@ugb.edu.sv::6aab08dd-5697-462b-9dc9-eb961ca796c0" providerId="AD" clId="Web-{13820A95-DCD2-16CF-7679-35D5A7878C0B}" dt="2022-06-15T22:55:53.854" v="71" actId="1076"/>
          <ac:spMkLst>
            <pc:docMk/>
            <pc:sldMk cId="0" sldId="259"/>
            <ac:spMk id="732" creationId="{00000000-0000-0000-0000-000000000000}"/>
          </ac:spMkLst>
        </pc:spChg>
      </pc:sldChg>
      <pc:sldChg chg="modSp">
        <pc:chgData name="Ana Iveth Garcia Ulloa" userId="S::smis015620@ugb.edu.sv::6aab08dd-5697-462b-9dc9-eb961ca796c0" providerId="AD" clId="Web-{13820A95-DCD2-16CF-7679-35D5A7878C0B}" dt="2022-06-15T22:54:56.884" v="57" actId="20577"/>
        <pc:sldMkLst>
          <pc:docMk/>
          <pc:sldMk cId="0" sldId="287"/>
        </pc:sldMkLst>
        <pc:spChg chg="mod">
          <ac:chgData name="Ana Iveth Garcia Ulloa" userId="S::smis015620@ugb.edu.sv::6aab08dd-5697-462b-9dc9-eb961ca796c0" providerId="AD" clId="Web-{13820A95-DCD2-16CF-7679-35D5A7878C0B}" dt="2022-06-15T22:54:56.884" v="57" actId="20577"/>
          <ac:spMkLst>
            <pc:docMk/>
            <pc:sldMk cId="0" sldId="287"/>
            <ac:spMk id="1451" creationId="{00000000-0000-0000-0000-000000000000}"/>
          </ac:spMkLst>
        </pc:spChg>
      </pc:sldChg>
      <pc:sldChg chg="modSp">
        <pc:chgData name="Ana Iveth Garcia Ulloa" userId="S::smis015620@ugb.edu.sv::6aab08dd-5697-462b-9dc9-eb961ca796c0" providerId="AD" clId="Web-{13820A95-DCD2-16CF-7679-35D5A7878C0B}" dt="2022-06-15T22:55:37.229" v="69" actId="20577"/>
        <pc:sldMkLst>
          <pc:docMk/>
          <pc:sldMk cId="146042023" sldId="314"/>
        </pc:sldMkLst>
        <pc:spChg chg="mod">
          <ac:chgData name="Ana Iveth Garcia Ulloa" userId="S::smis015620@ugb.edu.sv::6aab08dd-5697-462b-9dc9-eb961ca796c0" providerId="AD" clId="Web-{13820A95-DCD2-16CF-7679-35D5A7878C0B}" dt="2022-06-15T22:55:37.229" v="69" actId="20577"/>
          <ac:spMkLst>
            <pc:docMk/>
            <pc:sldMk cId="146042023" sldId="314"/>
            <ac:spMk id="37" creationId="{4D2B3E7B-0332-62FE-F3CD-B712C600E69E}"/>
          </ac:spMkLst>
        </pc:spChg>
      </pc:sldChg>
    </pc:docChg>
  </pc:docChgLst>
  <pc:docChgLst>
    <pc:chgData name="Rosa de la Paz Calix Serrano" userId="b2c20c34-5cc0-43b4-9036-d9fac365d336" providerId="ADAL" clId="{A262A004-3D5E-4BA0-BFD2-8626250C8795}"/>
    <pc:docChg chg="custSel addSld modSld">
      <pc:chgData name="Rosa de la Paz Calix Serrano" userId="b2c20c34-5cc0-43b4-9036-d9fac365d336" providerId="ADAL" clId="{A262A004-3D5E-4BA0-BFD2-8626250C8795}" dt="2022-06-16T21:47:41.550" v="360" actId="1076"/>
      <pc:docMkLst>
        <pc:docMk/>
      </pc:docMkLst>
      <pc:sldChg chg="addSp delSp modSp mod">
        <pc:chgData name="Rosa de la Paz Calix Serrano" userId="b2c20c34-5cc0-43b4-9036-d9fac365d336" providerId="ADAL" clId="{A262A004-3D5E-4BA0-BFD2-8626250C8795}" dt="2022-06-16T06:40:14.873" v="341" actId="1076"/>
        <pc:sldMkLst>
          <pc:docMk/>
          <pc:sldMk cId="0" sldId="258"/>
        </pc:sldMkLst>
        <pc:spChg chg="add del mod">
          <ac:chgData name="Rosa de la Paz Calix Serrano" userId="b2c20c34-5cc0-43b4-9036-d9fac365d336" providerId="ADAL" clId="{A262A004-3D5E-4BA0-BFD2-8626250C8795}" dt="2022-06-16T03:11:44.693" v="298" actId="478"/>
          <ac:spMkLst>
            <pc:docMk/>
            <pc:sldMk cId="0" sldId="258"/>
            <ac:spMk id="3" creationId="{218BB9AB-FE2E-1E5F-F180-7346BCDF61A4}"/>
          </ac:spMkLst>
        </pc:spChg>
        <pc:spChg chg="mod">
          <ac:chgData name="Rosa de la Paz Calix Serrano" userId="b2c20c34-5cc0-43b4-9036-d9fac365d336" providerId="ADAL" clId="{A262A004-3D5E-4BA0-BFD2-8626250C8795}" dt="2022-06-16T06:40:14.873" v="341" actId="1076"/>
          <ac:spMkLst>
            <pc:docMk/>
            <pc:sldMk cId="0" sldId="258"/>
            <ac:spMk id="3" creationId="{DD360653-A3AC-A02A-600C-7072E51ECD7B}"/>
          </ac:spMkLst>
        </pc:spChg>
        <pc:spChg chg="add del mod">
          <ac:chgData name="Rosa de la Paz Calix Serrano" userId="b2c20c34-5cc0-43b4-9036-d9fac365d336" providerId="ADAL" clId="{A262A004-3D5E-4BA0-BFD2-8626250C8795}" dt="2022-06-16T03:11:48.742" v="300" actId="478"/>
          <ac:spMkLst>
            <pc:docMk/>
            <pc:sldMk cId="0" sldId="258"/>
            <ac:spMk id="5" creationId="{A9C632F1-F4F6-B6C0-51F5-D2FA84446CB3}"/>
          </ac:spMkLst>
        </pc:spChg>
        <pc:spChg chg="add del mod">
          <ac:chgData name="Rosa de la Paz Calix Serrano" userId="b2c20c34-5cc0-43b4-9036-d9fac365d336" providerId="ADAL" clId="{A262A004-3D5E-4BA0-BFD2-8626250C8795}" dt="2022-06-16T03:11:51.953" v="302" actId="478"/>
          <ac:spMkLst>
            <pc:docMk/>
            <pc:sldMk cId="0" sldId="258"/>
            <ac:spMk id="7" creationId="{AEC54146-36C9-3445-D2D8-5CD5B03A1EC4}"/>
          </ac:spMkLst>
        </pc:spChg>
        <pc:spChg chg="add del mod">
          <ac:chgData name="Rosa de la Paz Calix Serrano" userId="b2c20c34-5cc0-43b4-9036-d9fac365d336" providerId="ADAL" clId="{A262A004-3D5E-4BA0-BFD2-8626250C8795}" dt="2022-06-16T03:11:55.914" v="304" actId="478"/>
          <ac:spMkLst>
            <pc:docMk/>
            <pc:sldMk cId="0" sldId="258"/>
            <ac:spMk id="9" creationId="{0DAE634A-71B9-CFA5-9C03-D3B9AAD2B091}"/>
          </ac:spMkLst>
        </pc:spChg>
        <pc:spChg chg="add del mod">
          <ac:chgData name="Rosa de la Paz Calix Serrano" userId="b2c20c34-5cc0-43b4-9036-d9fac365d336" providerId="ADAL" clId="{A262A004-3D5E-4BA0-BFD2-8626250C8795}" dt="2022-06-16T03:11:59.803" v="306" actId="478"/>
          <ac:spMkLst>
            <pc:docMk/>
            <pc:sldMk cId="0" sldId="258"/>
            <ac:spMk id="11" creationId="{2B4515B7-BB81-0C4F-5327-142538183CC6}"/>
          </ac:spMkLst>
        </pc:spChg>
        <pc:spChg chg="add del mod">
          <ac:chgData name="Rosa de la Paz Calix Serrano" userId="b2c20c34-5cc0-43b4-9036-d9fac365d336" providerId="ADAL" clId="{A262A004-3D5E-4BA0-BFD2-8626250C8795}" dt="2022-06-16T03:12:04.070" v="308" actId="478"/>
          <ac:spMkLst>
            <pc:docMk/>
            <pc:sldMk cId="0" sldId="258"/>
            <ac:spMk id="13" creationId="{B6D7C360-B32C-4A76-557A-39F28C77FE5A}"/>
          </ac:spMkLst>
        </pc:spChg>
        <pc:spChg chg="add del mod">
          <ac:chgData name="Rosa de la Paz Calix Serrano" userId="b2c20c34-5cc0-43b4-9036-d9fac365d336" providerId="ADAL" clId="{A262A004-3D5E-4BA0-BFD2-8626250C8795}" dt="2022-06-16T03:12:06.340" v="311" actId="478"/>
          <ac:spMkLst>
            <pc:docMk/>
            <pc:sldMk cId="0" sldId="258"/>
            <ac:spMk id="15" creationId="{F0FF6D90-CB8E-C59C-8391-FF4FFF2B0507}"/>
          </ac:spMkLst>
        </pc:spChg>
        <pc:spChg chg="add del mod">
          <ac:chgData name="Rosa de la Paz Calix Serrano" userId="b2c20c34-5cc0-43b4-9036-d9fac365d336" providerId="ADAL" clId="{A262A004-3D5E-4BA0-BFD2-8626250C8795}" dt="2022-06-16T03:12:09.451" v="313" actId="478"/>
          <ac:spMkLst>
            <pc:docMk/>
            <pc:sldMk cId="0" sldId="258"/>
            <ac:spMk id="17" creationId="{B51D0541-A04C-E767-0BB3-60497122018C}"/>
          </ac:spMkLst>
        </pc:spChg>
        <pc:spChg chg="add del mod">
          <ac:chgData name="Rosa de la Paz Calix Serrano" userId="b2c20c34-5cc0-43b4-9036-d9fac365d336" providerId="ADAL" clId="{A262A004-3D5E-4BA0-BFD2-8626250C8795}" dt="2022-06-16T03:12:14.387" v="315" actId="478"/>
          <ac:spMkLst>
            <pc:docMk/>
            <pc:sldMk cId="0" sldId="258"/>
            <ac:spMk id="19" creationId="{71D5F67D-A73F-4BD6-1168-F4A85D00B150}"/>
          </ac:spMkLst>
        </pc:spChg>
        <pc:spChg chg="add del mod">
          <ac:chgData name="Rosa de la Paz Calix Serrano" userId="b2c20c34-5cc0-43b4-9036-d9fac365d336" providerId="ADAL" clId="{A262A004-3D5E-4BA0-BFD2-8626250C8795}" dt="2022-06-16T03:12:18.770" v="317" actId="478"/>
          <ac:spMkLst>
            <pc:docMk/>
            <pc:sldMk cId="0" sldId="258"/>
            <ac:spMk id="21" creationId="{9AAF4FB8-0149-FDCA-3D63-6802157A1058}"/>
          </ac:spMkLst>
        </pc:spChg>
        <pc:spChg chg="add del mod">
          <ac:chgData name="Rosa de la Paz Calix Serrano" userId="b2c20c34-5cc0-43b4-9036-d9fac365d336" providerId="ADAL" clId="{A262A004-3D5E-4BA0-BFD2-8626250C8795}" dt="2022-06-16T03:12:27.048" v="319" actId="478"/>
          <ac:spMkLst>
            <pc:docMk/>
            <pc:sldMk cId="0" sldId="258"/>
            <ac:spMk id="23" creationId="{B62F5FAC-CB85-A444-5339-D1B93E894B36}"/>
          </ac:spMkLst>
        </pc:spChg>
        <pc:spChg chg="add del mod">
          <ac:chgData name="Rosa de la Paz Calix Serrano" userId="b2c20c34-5cc0-43b4-9036-d9fac365d336" providerId="ADAL" clId="{A262A004-3D5E-4BA0-BFD2-8626250C8795}" dt="2022-06-16T03:12:30.055" v="321" actId="478"/>
          <ac:spMkLst>
            <pc:docMk/>
            <pc:sldMk cId="0" sldId="258"/>
            <ac:spMk id="25" creationId="{0D3697B0-7F74-4BDD-5F31-0DF9074BF067}"/>
          </ac:spMkLst>
        </pc:spChg>
        <pc:spChg chg="add del mod">
          <ac:chgData name="Rosa de la Paz Calix Serrano" userId="b2c20c34-5cc0-43b4-9036-d9fac365d336" providerId="ADAL" clId="{A262A004-3D5E-4BA0-BFD2-8626250C8795}" dt="2022-06-16T03:12:34.844" v="323" actId="478"/>
          <ac:spMkLst>
            <pc:docMk/>
            <pc:sldMk cId="0" sldId="258"/>
            <ac:spMk id="27" creationId="{A0C2EB04-A8AE-C0C3-37F7-0AC0241C1803}"/>
          </ac:spMkLst>
        </pc:spChg>
        <pc:spChg chg="add del mod">
          <ac:chgData name="Rosa de la Paz Calix Serrano" userId="b2c20c34-5cc0-43b4-9036-d9fac365d336" providerId="ADAL" clId="{A262A004-3D5E-4BA0-BFD2-8626250C8795}" dt="2022-06-16T03:12:49.632" v="325" actId="478"/>
          <ac:spMkLst>
            <pc:docMk/>
            <pc:sldMk cId="0" sldId="258"/>
            <ac:spMk id="29" creationId="{22602A3A-A42F-C7E3-1309-1EB9F557D9E3}"/>
          </ac:spMkLst>
        </pc:spChg>
        <pc:spChg chg="add del mod">
          <ac:chgData name="Rosa de la Paz Calix Serrano" userId="b2c20c34-5cc0-43b4-9036-d9fac365d336" providerId="ADAL" clId="{A262A004-3D5E-4BA0-BFD2-8626250C8795}" dt="2022-06-16T03:12:53.763" v="327" actId="478"/>
          <ac:spMkLst>
            <pc:docMk/>
            <pc:sldMk cId="0" sldId="258"/>
            <ac:spMk id="31" creationId="{3969B99B-BA17-7CA2-5DBA-DFACCBE26BC9}"/>
          </ac:spMkLst>
        </pc:spChg>
        <pc:spChg chg="add del mod">
          <ac:chgData name="Rosa de la Paz Calix Serrano" userId="b2c20c34-5cc0-43b4-9036-d9fac365d336" providerId="ADAL" clId="{A262A004-3D5E-4BA0-BFD2-8626250C8795}" dt="2022-06-16T03:12:57.190" v="329" actId="478"/>
          <ac:spMkLst>
            <pc:docMk/>
            <pc:sldMk cId="0" sldId="258"/>
            <ac:spMk id="33" creationId="{329B7B9C-EA3D-05E9-5865-14EB6B5FEA3C}"/>
          </ac:spMkLst>
        </pc:spChg>
        <pc:spChg chg="add del mod">
          <ac:chgData name="Rosa de la Paz Calix Serrano" userId="b2c20c34-5cc0-43b4-9036-d9fac365d336" providerId="ADAL" clId="{A262A004-3D5E-4BA0-BFD2-8626250C8795}" dt="2022-06-16T03:13:00.409" v="331" actId="478"/>
          <ac:spMkLst>
            <pc:docMk/>
            <pc:sldMk cId="0" sldId="258"/>
            <ac:spMk id="35" creationId="{06A4F300-A45C-8E3A-7A44-6A69812F70C9}"/>
          </ac:spMkLst>
        </pc:spChg>
        <pc:spChg chg="add del mod">
          <ac:chgData name="Rosa de la Paz Calix Serrano" userId="b2c20c34-5cc0-43b4-9036-d9fac365d336" providerId="ADAL" clId="{A262A004-3D5E-4BA0-BFD2-8626250C8795}" dt="2022-06-16T03:13:03.898" v="333" actId="478"/>
          <ac:spMkLst>
            <pc:docMk/>
            <pc:sldMk cId="0" sldId="258"/>
            <ac:spMk id="37" creationId="{571E3B4E-56E8-50B7-D222-20C42BACE51C}"/>
          </ac:spMkLst>
        </pc:spChg>
        <pc:spChg chg="mod">
          <ac:chgData name="Rosa de la Paz Calix Serrano" userId="b2c20c34-5cc0-43b4-9036-d9fac365d336" providerId="ADAL" clId="{A262A004-3D5E-4BA0-BFD2-8626250C8795}" dt="2022-06-16T03:13:56.855" v="338" actId="2711"/>
          <ac:spMkLst>
            <pc:docMk/>
            <pc:sldMk cId="0" sldId="258"/>
            <ac:spMk id="708" creationId="{00000000-0000-0000-0000-000000000000}"/>
          </ac:spMkLst>
        </pc:spChg>
        <pc:spChg chg="del">
          <ac:chgData name="Rosa de la Paz Calix Serrano" userId="b2c20c34-5cc0-43b4-9036-d9fac365d336" providerId="ADAL" clId="{A262A004-3D5E-4BA0-BFD2-8626250C8795}" dt="2022-06-16T03:11:47.094" v="299" actId="478"/>
          <ac:spMkLst>
            <pc:docMk/>
            <pc:sldMk cId="0" sldId="258"/>
            <ac:spMk id="709" creationId="{00000000-0000-0000-0000-000000000000}"/>
          </ac:spMkLst>
        </pc:spChg>
        <pc:spChg chg="del">
          <ac:chgData name="Rosa de la Paz Calix Serrano" userId="b2c20c34-5cc0-43b4-9036-d9fac365d336" providerId="ADAL" clId="{A262A004-3D5E-4BA0-BFD2-8626250C8795}" dt="2022-06-16T03:11:50.459" v="301" actId="478"/>
          <ac:spMkLst>
            <pc:docMk/>
            <pc:sldMk cId="0" sldId="258"/>
            <ac:spMk id="710" creationId="{00000000-0000-0000-0000-000000000000}"/>
          </ac:spMkLst>
        </pc:spChg>
        <pc:spChg chg="del">
          <ac:chgData name="Rosa de la Paz Calix Serrano" userId="b2c20c34-5cc0-43b4-9036-d9fac365d336" providerId="ADAL" clId="{A262A004-3D5E-4BA0-BFD2-8626250C8795}" dt="2022-06-16T03:11:40.139" v="297" actId="478"/>
          <ac:spMkLst>
            <pc:docMk/>
            <pc:sldMk cId="0" sldId="258"/>
            <ac:spMk id="711" creationId="{00000000-0000-0000-0000-000000000000}"/>
          </ac:spMkLst>
        </pc:spChg>
        <pc:spChg chg="del">
          <ac:chgData name="Rosa de la Paz Calix Serrano" userId="b2c20c34-5cc0-43b4-9036-d9fac365d336" providerId="ADAL" clId="{A262A004-3D5E-4BA0-BFD2-8626250C8795}" dt="2022-06-16T03:11:57.602" v="305" actId="478"/>
          <ac:spMkLst>
            <pc:docMk/>
            <pc:sldMk cId="0" sldId="258"/>
            <ac:spMk id="712" creationId="{00000000-0000-0000-0000-000000000000}"/>
          </ac:spMkLst>
        </pc:spChg>
        <pc:spChg chg="del">
          <ac:chgData name="Rosa de la Paz Calix Serrano" userId="b2c20c34-5cc0-43b4-9036-d9fac365d336" providerId="ADAL" clId="{A262A004-3D5E-4BA0-BFD2-8626250C8795}" dt="2022-06-16T03:11:54.798" v="303" actId="478"/>
          <ac:spMkLst>
            <pc:docMk/>
            <pc:sldMk cId="0" sldId="258"/>
            <ac:spMk id="713" creationId="{00000000-0000-0000-0000-000000000000}"/>
          </ac:spMkLst>
        </pc:spChg>
        <pc:spChg chg="del">
          <ac:chgData name="Rosa de la Paz Calix Serrano" userId="b2c20c34-5cc0-43b4-9036-d9fac365d336" providerId="ADAL" clId="{A262A004-3D5E-4BA0-BFD2-8626250C8795}" dt="2022-06-16T03:12:02.152" v="307" actId="478"/>
          <ac:spMkLst>
            <pc:docMk/>
            <pc:sldMk cId="0" sldId="258"/>
            <ac:spMk id="714" creationId="{00000000-0000-0000-0000-000000000000}"/>
          </ac:spMkLst>
        </pc:spChg>
        <pc:spChg chg="del mod">
          <ac:chgData name="Rosa de la Paz Calix Serrano" userId="b2c20c34-5cc0-43b4-9036-d9fac365d336" providerId="ADAL" clId="{A262A004-3D5E-4BA0-BFD2-8626250C8795}" dt="2022-06-16T03:12:05.419" v="310" actId="478"/>
          <ac:spMkLst>
            <pc:docMk/>
            <pc:sldMk cId="0" sldId="258"/>
            <ac:spMk id="715" creationId="{00000000-0000-0000-0000-000000000000}"/>
          </ac:spMkLst>
        </pc:spChg>
        <pc:spChg chg="del">
          <ac:chgData name="Rosa de la Paz Calix Serrano" userId="b2c20c34-5cc0-43b4-9036-d9fac365d336" providerId="ADAL" clId="{A262A004-3D5E-4BA0-BFD2-8626250C8795}" dt="2022-06-16T03:12:07.970" v="312" actId="478"/>
          <ac:spMkLst>
            <pc:docMk/>
            <pc:sldMk cId="0" sldId="258"/>
            <ac:spMk id="716" creationId="{00000000-0000-0000-0000-000000000000}"/>
          </ac:spMkLst>
        </pc:spChg>
        <pc:spChg chg="del">
          <ac:chgData name="Rosa de la Paz Calix Serrano" userId="b2c20c34-5cc0-43b4-9036-d9fac365d336" providerId="ADAL" clId="{A262A004-3D5E-4BA0-BFD2-8626250C8795}" dt="2022-06-16T03:12:11.375" v="314" actId="478"/>
          <ac:spMkLst>
            <pc:docMk/>
            <pc:sldMk cId="0" sldId="258"/>
            <ac:spMk id="717" creationId="{00000000-0000-0000-0000-000000000000}"/>
          </ac:spMkLst>
        </pc:spChg>
        <pc:spChg chg="del">
          <ac:chgData name="Rosa de la Paz Calix Serrano" userId="b2c20c34-5cc0-43b4-9036-d9fac365d336" providerId="ADAL" clId="{A262A004-3D5E-4BA0-BFD2-8626250C8795}" dt="2022-06-16T03:12:51.154" v="326" actId="478"/>
          <ac:spMkLst>
            <pc:docMk/>
            <pc:sldMk cId="0" sldId="258"/>
            <ac:spMk id="718" creationId="{00000000-0000-0000-0000-000000000000}"/>
          </ac:spMkLst>
        </pc:spChg>
        <pc:spChg chg="del">
          <ac:chgData name="Rosa de la Paz Calix Serrano" userId="b2c20c34-5cc0-43b4-9036-d9fac365d336" providerId="ADAL" clId="{A262A004-3D5E-4BA0-BFD2-8626250C8795}" dt="2022-06-16T03:12:48.569" v="324" actId="478"/>
          <ac:spMkLst>
            <pc:docMk/>
            <pc:sldMk cId="0" sldId="258"/>
            <ac:spMk id="719" creationId="{00000000-0000-0000-0000-000000000000}"/>
          </ac:spMkLst>
        </pc:spChg>
        <pc:spChg chg="del">
          <ac:chgData name="Rosa de la Paz Calix Serrano" userId="b2c20c34-5cc0-43b4-9036-d9fac365d336" providerId="ADAL" clId="{A262A004-3D5E-4BA0-BFD2-8626250C8795}" dt="2022-06-16T03:12:55.221" v="328" actId="478"/>
          <ac:spMkLst>
            <pc:docMk/>
            <pc:sldMk cId="0" sldId="258"/>
            <ac:spMk id="720" creationId="{00000000-0000-0000-0000-000000000000}"/>
          </ac:spMkLst>
        </pc:spChg>
        <pc:spChg chg="del">
          <ac:chgData name="Rosa de la Paz Calix Serrano" userId="b2c20c34-5cc0-43b4-9036-d9fac365d336" providerId="ADAL" clId="{A262A004-3D5E-4BA0-BFD2-8626250C8795}" dt="2022-06-16T03:12:58.815" v="330" actId="478"/>
          <ac:spMkLst>
            <pc:docMk/>
            <pc:sldMk cId="0" sldId="258"/>
            <ac:spMk id="721" creationId="{00000000-0000-0000-0000-000000000000}"/>
          </ac:spMkLst>
        </pc:spChg>
        <pc:spChg chg="del">
          <ac:chgData name="Rosa de la Paz Calix Serrano" userId="b2c20c34-5cc0-43b4-9036-d9fac365d336" providerId="ADAL" clId="{A262A004-3D5E-4BA0-BFD2-8626250C8795}" dt="2022-06-16T03:12:33.739" v="322" actId="478"/>
          <ac:spMkLst>
            <pc:docMk/>
            <pc:sldMk cId="0" sldId="258"/>
            <ac:spMk id="722" creationId="{00000000-0000-0000-0000-000000000000}"/>
          </ac:spMkLst>
        </pc:spChg>
        <pc:spChg chg="del">
          <ac:chgData name="Rosa de la Paz Calix Serrano" userId="b2c20c34-5cc0-43b4-9036-d9fac365d336" providerId="ADAL" clId="{A262A004-3D5E-4BA0-BFD2-8626250C8795}" dt="2022-06-16T03:13:02.646" v="332" actId="478"/>
          <ac:spMkLst>
            <pc:docMk/>
            <pc:sldMk cId="0" sldId="258"/>
            <ac:spMk id="723" creationId="{00000000-0000-0000-0000-000000000000}"/>
          </ac:spMkLst>
        </pc:spChg>
        <pc:spChg chg="del">
          <ac:chgData name="Rosa de la Paz Calix Serrano" userId="b2c20c34-5cc0-43b4-9036-d9fac365d336" providerId="ADAL" clId="{A262A004-3D5E-4BA0-BFD2-8626250C8795}" dt="2022-06-16T03:12:20.364" v="318" actId="478"/>
          <ac:spMkLst>
            <pc:docMk/>
            <pc:sldMk cId="0" sldId="258"/>
            <ac:spMk id="724" creationId="{00000000-0000-0000-0000-000000000000}"/>
          </ac:spMkLst>
        </pc:spChg>
        <pc:spChg chg="del">
          <ac:chgData name="Rosa de la Paz Calix Serrano" userId="b2c20c34-5cc0-43b4-9036-d9fac365d336" providerId="ADAL" clId="{A262A004-3D5E-4BA0-BFD2-8626250C8795}" dt="2022-06-16T03:12:15.741" v="316" actId="478"/>
          <ac:spMkLst>
            <pc:docMk/>
            <pc:sldMk cId="0" sldId="258"/>
            <ac:spMk id="725" creationId="{00000000-0000-0000-0000-000000000000}"/>
          </ac:spMkLst>
        </pc:spChg>
        <pc:spChg chg="del">
          <ac:chgData name="Rosa de la Paz Calix Serrano" userId="b2c20c34-5cc0-43b4-9036-d9fac365d336" providerId="ADAL" clId="{A262A004-3D5E-4BA0-BFD2-8626250C8795}" dt="2022-06-16T03:12:28.876" v="320" actId="478"/>
          <ac:spMkLst>
            <pc:docMk/>
            <pc:sldMk cId="0" sldId="258"/>
            <ac:spMk id="726" creationId="{00000000-0000-0000-0000-000000000000}"/>
          </ac:spMkLst>
        </pc:spChg>
      </pc:sldChg>
      <pc:sldChg chg="modSp mod">
        <pc:chgData name="Rosa de la Paz Calix Serrano" userId="b2c20c34-5cc0-43b4-9036-d9fac365d336" providerId="ADAL" clId="{A262A004-3D5E-4BA0-BFD2-8626250C8795}" dt="2022-06-16T06:43:24.656" v="348" actId="1076"/>
        <pc:sldMkLst>
          <pc:docMk/>
          <pc:sldMk cId="0" sldId="259"/>
        </pc:sldMkLst>
        <pc:spChg chg="mod">
          <ac:chgData name="Rosa de la Paz Calix Serrano" userId="b2c20c34-5cc0-43b4-9036-d9fac365d336" providerId="ADAL" clId="{A262A004-3D5E-4BA0-BFD2-8626250C8795}" dt="2022-06-16T06:43:19.419" v="347" actId="1076"/>
          <ac:spMkLst>
            <pc:docMk/>
            <pc:sldMk cId="0" sldId="259"/>
            <ac:spMk id="731" creationId="{00000000-0000-0000-0000-000000000000}"/>
          </ac:spMkLst>
        </pc:spChg>
        <pc:spChg chg="mod">
          <ac:chgData name="Rosa de la Paz Calix Serrano" userId="b2c20c34-5cc0-43b4-9036-d9fac365d336" providerId="ADAL" clId="{A262A004-3D5E-4BA0-BFD2-8626250C8795}" dt="2022-06-16T06:43:24.656" v="348" actId="1076"/>
          <ac:spMkLst>
            <pc:docMk/>
            <pc:sldMk cId="0" sldId="259"/>
            <ac:spMk id="732" creationId="{00000000-0000-0000-0000-000000000000}"/>
          </ac:spMkLst>
        </pc:spChg>
      </pc:sldChg>
      <pc:sldChg chg="modSp">
        <pc:chgData name="Rosa de la Paz Calix Serrano" userId="b2c20c34-5cc0-43b4-9036-d9fac365d336" providerId="ADAL" clId="{A262A004-3D5E-4BA0-BFD2-8626250C8795}" dt="2022-06-16T06:46:05.766" v="349" actId="1076"/>
        <pc:sldMkLst>
          <pc:docMk/>
          <pc:sldMk cId="0" sldId="312"/>
        </pc:sldMkLst>
        <pc:picChg chg="mod">
          <ac:chgData name="Rosa de la Paz Calix Serrano" userId="b2c20c34-5cc0-43b4-9036-d9fac365d336" providerId="ADAL" clId="{A262A004-3D5E-4BA0-BFD2-8626250C8795}" dt="2022-06-16T06:46:05.766" v="349" actId="1076"/>
          <ac:picMkLst>
            <pc:docMk/>
            <pc:sldMk cId="0" sldId="312"/>
            <ac:picMk id="2050" creationId="{0F82AAA7-9243-DFB8-F045-0495B8EDF51B}"/>
          </ac:picMkLst>
        </pc:picChg>
      </pc:sldChg>
      <pc:sldChg chg="addSp delSp modSp add mod">
        <pc:chgData name="Rosa de la Paz Calix Serrano" userId="b2c20c34-5cc0-43b4-9036-d9fac365d336" providerId="ADAL" clId="{A262A004-3D5E-4BA0-BFD2-8626250C8795}" dt="2022-06-16T21:47:41.550" v="360" actId="1076"/>
        <pc:sldMkLst>
          <pc:docMk/>
          <pc:sldMk cId="146042023" sldId="314"/>
        </pc:sldMkLst>
        <pc:spChg chg="mod">
          <ac:chgData name="Rosa de la Paz Calix Serrano" userId="b2c20c34-5cc0-43b4-9036-d9fac365d336" providerId="ADAL" clId="{A262A004-3D5E-4BA0-BFD2-8626250C8795}" dt="2022-06-16T02:44:45.643" v="296" actId="1076"/>
          <ac:spMkLst>
            <pc:docMk/>
            <pc:sldMk cId="146042023" sldId="314"/>
            <ac:spMk id="37" creationId="{4D2B3E7B-0332-62FE-F3CD-B712C600E69E}"/>
          </ac:spMkLst>
        </pc:spChg>
        <pc:grpChg chg="mod">
          <ac:chgData name="Rosa de la Paz Calix Serrano" userId="b2c20c34-5cc0-43b4-9036-d9fac365d336" providerId="ADAL" clId="{A262A004-3D5E-4BA0-BFD2-8626250C8795}" dt="2022-06-16T02:44:39.154" v="295" actId="14100"/>
          <ac:grpSpMkLst>
            <pc:docMk/>
            <pc:sldMk cId="146042023" sldId="314"/>
            <ac:grpSpMk id="42" creationId="{8649891B-88AC-5AA4-3620-FC78EE34BEE1}"/>
          </ac:grpSpMkLst>
        </pc:grpChg>
        <pc:picChg chg="add mod">
          <ac:chgData name="Rosa de la Paz Calix Serrano" userId="b2c20c34-5cc0-43b4-9036-d9fac365d336" providerId="ADAL" clId="{A262A004-3D5E-4BA0-BFD2-8626250C8795}" dt="2022-06-16T21:47:41.550" v="360" actId="1076"/>
          <ac:picMkLst>
            <pc:docMk/>
            <pc:sldMk cId="146042023" sldId="314"/>
            <ac:picMk id="2" creationId="{BF1E9D45-C596-ECE8-0181-6297A9587AB9}"/>
          </ac:picMkLst>
        </pc:picChg>
        <pc:picChg chg="add mod">
          <ac:chgData name="Rosa de la Paz Calix Serrano" userId="b2c20c34-5cc0-43b4-9036-d9fac365d336" providerId="ADAL" clId="{A262A004-3D5E-4BA0-BFD2-8626250C8795}" dt="2022-06-16T21:47:36.095" v="359" actId="1076"/>
          <ac:picMkLst>
            <pc:docMk/>
            <pc:sldMk cId="146042023" sldId="314"/>
            <ac:picMk id="4" creationId="{39D9CBA1-EC5F-4473-56AB-84EFBE5A6BC2}"/>
          </ac:picMkLst>
        </pc:picChg>
        <pc:picChg chg="del">
          <ac:chgData name="Rosa de la Paz Calix Serrano" userId="b2c20c34-5cc0-43b4-9036-d9fac365d336" providerId="ADAL" clId="{A262A004-3D5E-4BA0-BFD2-8626250C8795}" dt="2022-06-16T02:40:09.415" v="1" actId="478"/>
          <ac:picMkLst>
            <pc:docMk/>
            <pc:sldMk cId="146042023" sldId="314"/>
            <ac:picMk id="4" creationId="{8A3C832B-FD39-7F07-8D27-CB6EDE77121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5"/>
        <p:cNvGrpSpPr/>
        <p:nvPr/>
      </p:nvGrpSpPr>
      <p:grpSpPr>
        <a:xfrm>
          <a:off x="0" y="0"/>
          <a:ext cx="0" cy="0"/>
          <a:chOff x="0" y="0"/>
          <a:chExt cx="0" cy="0"/>
        </a:xfrm>
      </p:grpSpPr>
      <p:sp>
        <p:nvSpPr>
          <p:cNvPr id="11986" name="Google Shape;11986;gad0aeb9a52_0_10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87" name="Google Shape;11987;gad0aeb9a52_0_10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8075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g8c1997cbfd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8" name="Google Shape;1448;g8c1997cbfd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g8c1997cbfd_0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0" name="Google Shape;1180;g8c1997cbfd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g8c1997cbfd_0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0" name="Google Shape;1180;g8c1997cbfd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0604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1807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8b8ed53e21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8b8ed53e2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903413"/>
            <a:ext cx="4079700" cy="26319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00588"/>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4" name="Google Shape;14;p3"/>
          <p:cNvGrpSpPr/>
          <p:nvPr/>
        </p:nvGrpSpPr>
        <p:grpSpPr>
          <a:xfrm>
            <a:off x="2598300" y="1013625"/>
            <a:ext cx="95400" cy="3116250"/>
            <a:chOff x="4524300" y="1013625"/>
            <a:chExt cx="95400" cy="3116250"/>
          </a:xfrm>
        </p:grpSpPr>
        <p:sp>
          <p:nvSpPr>
            <p:cNvPr id="15" name="Google Shape;15;p3"/>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4"/>
          <p:cNvSpPr txBox="1">
            <a:spLocks noGrp="1"/>
          </p:cNvSpPr>
          <p:nvPr>
            <p:ph type="body" idx="1"/>
          </p:nvPr>
        </p:nvSpPr>
        <p:spPr>
          <a:xfrm>
            <a:off x="720000" y="1104850"/>
            <a:ext cx="7890600" cy="3143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Livvic"/>
              <a:buChar char="●"/>
              <a:defRPr sz="1200"/>
            </a:lvl1pPr>
            <a:lvl2pPr marL="914400" lvl="1" indent="-304800">
              <a:spcBef>
                <a:spcPts val="1600"/>
              </a:spcBef>
              <a:spcAft>
                <a:spcPts val="0"/>
              </a:spcAft>
              <a:buSzPts val="1200"/>
              <a:buFont typeface="Roboto Condensed Light"/>
              <a:buChar char="○"/>
              <a:defRPr sz="1200"/>
            </a:lvl2pPr>
            <a:lvl3pPr marL="1371600" lvl="2" indent="-304800">
              <a:spcBef>
                <a:spcPts val="1600"/>
              </a:spcBef>
              <a:spcAft>
                <a:spcPts val="0"/>
              </a:spcAft>
              <a:buSzPts val="1200"/>
              <a:buFont typeface="Roboto Condensed Light"/>
              <a:buChar char="■"/>
              <a:defRPr sz="1200"/>
            </a:lvl3pPr>
            <a:lvl4pPr marL="1828800" lvl="3" indent="-304800">
              <a:spcBef>
                <a:spcPts val="1600"/>
              </a:spcBef>
              <a:spcAft>
                <a:spcPts val="0"/>
              </a:spcAft>
              <a:buSzPts val="1200"/>
              <a:buFont typeface="Roboto Condensed Light"/>
              <a:buChar char="●"/>
              <a:defRPr sz="1200"/>
            </a:lvl4pPr>
            <a:lvl5pPr marL="2286000" lvl="4" indent="-304800">
              <a:spcBef>
                <a:spcPts val="1600"/>
              </a:spcBef>
              <a:spcAft>
                <a:spcPts val="0"/>
              </a:spcAft>
              <a:buSzPts val="1200"/>
              <a:buFont typeface="Roboto Condensed Light"/>
              <a:buChar char="○"/>
              <a:defRPr sz="1200"/>
            </a:lvl5pPr>
            <a:lvl6pPr marL="2743200" lvl="5" indent="-304800">
              <a:spcBef>
                <a:spcPts val="1600"/>
              </a:spcBef>
              <a:spcAft>
                <a:spcPts val="0"/>
              </a:spcAft>
              <a:buSzPts val="1200"/>
              <a:buFont typeface="Roboto Condensed Light"/>
              <a:buChar char="■"/>
              <a:defRPr sz="1200"/>
            </a:lvl6pPr>
            <a:lvl7pPr marL="3200400" lvl="6" indent="-304800">
              <a:spcBef>
                <a:spcPts val="1600"/>
              </a:spcBef>
              <a:spcAft>
                <a:spcPts val="0"/>
              </a:spcAft>
              <a:buSzPts val="1200"/>
              <a:buFont typeface="Roboto Condensed Light"/>
              <a:buChar char="●"/>
              <a:defRPr sz="1200"/>
            </a:lvl7pPr>
            <a:lvl8pPr marL="3657600" lvl="7" indent="-304800">
              <a:spcBef>
                <a:spcPts val="1600"/>
              </a:spcBef>
              <a:spcAft>
                <a:spcPts val="0"/>
              </a:spcAft>
              <a:buSzPts val="1200"/>
              <a:buFont typeface="Roboto Condensed Light"/>
              <a:buChar char="○"/>
              <a:defRPr sz="1200"/>
            </a:lvl8pPr>
            <a:lvl9pPr marL="4114800" lvl="8" indent="-304800">
              <a:spcBef>
                <a:spcPts val="1600"/>
              </a:spcBef>
              <a:spcAft>
                <a:spcPts val="1600"/>
              </a:spcAft>
              <a:buSzPts val="1200"/>
              <a:buFont typeface="Roboto Condensed Light"/>
              <a:buChar char="■"/>
              <a:defRPr sz="1200"/>
            </a:lvl9pPr>
          </a:lstStyle>
          <a:p>
            <a:endParaRPr/>
          </a:p>
        </p:txBody>
      </p:sp>
      <p:grpSp>
        <p:nvGrpSpPr>
          <p:cNvPr id="24" name="Google Shape;24;p4"/>
          <p:cNvGrpSpPr/>
          <p:nvPr/>
        </p:nvGrpSpPr>
        <p:grpSpPr>
          <a:xfrm>
            <a:off x="0" y="4569046"/>
            <a:ext cx="1022509" cy="572747"/>
            <a:chOff x="-77" y="3784091"/>
            <a:chExt cx="2423582" cy="1357541"/>
          </a:xfrm>
        </p:grpSpPr>
        <p:sp>
          <p:nvSpPr>
            <p:cNvPr id="25" name="Google Shape;25;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4"/>
          <p:cNvGrpSpPr/>
          <p:nvPr/>
        </p:nvGrpSpPr>
        <p:grpSpPr>
          <a:xfrm rot="10800000">
            <a:off x="8121500" y="-4"/>
            <a:ext cx="1022509" cy="572747"/>
            <a:chOff x="-77" y="3784091"/>
            <a:chExt cx="2423582" cy="1357541"/>
          </a:xfrm>
        </p:grpSpPr>
        <p:sp>
          <p:nvSpPr>
            <p:cNvPr id="31" name="Google Shape;31;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CUSTOM_9">
    <p:spTree>
      <p:nvGrpSpPr>
        <p:cNvPr id="1" name="Shape 128"/>
        <p:cNvGrpSpPr/>
        <p:nvPr/>
      </p:nvGrpSpPr>
      <p:grpSpPr>
        <a:xfrm>
          <a:off x="0" y="0"/>
          <a:ext cx="0" cy="0"/>
          <a:chOff x="0" y="0"/>
          <a:chExt cx="0" cy="0"/>
        </a:xfrm>
      </p:grpSpPr>
      <p:sp>
        <p:nvSpPr>
          <p:cNvPr id="129" name="Google Shape;129;p13"/>
          <p:cNvSpPr txBox="1">
            <a:spLocks noGrp="1"/>
          </p:cNvSpPr>
          <p:nvPr>
            <p:ph type="title"/>
          </p:nvPr>
        </p:nvSpPr>
        <p:spPr>
          <a:xfrm>
            <a:off x="1902600" y="1512225"/>
            <a:ext cx="5338800" cy="187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9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0" name="Google Shape;130;p13"/>
          <p:cNvSpPr txBox="1">
            <a:spLocks noGrp="1"/>
          </p:cNvSpPr>
          <p:nvPr>
            <p:ph type="title" idx="2"/>
          </p:nvPr>
        </p:nvSpPr>
        <p:spPr>
          <a:xfrm>
            <a:off x="1449150" y="3334700"/>
            <a:ext cx="6245700" cy="61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Raleway"/>
              <a:buNone/>
              <a:defRPr sz="2000">
                <a:latin typeface="Roboto"/>
                <a:ea typeface="Roboto"/>
                <a:cs typeface="Roboto"/>
                <a:sym typeface="Roboto"/>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31" name="Google Shape;131;p13"/>
          <p:cNvGrpSpPr/>
          <p:nvPr/>
        </p:nvGrpSpPr>
        <p:grpSpPr>
          <a:xfrm>
            <a:off x="-77" y="3784091"/>
            <a:ext cx="2423582" cy="1357541"/>
            <a:chOff x="-77" y="3784091"/>
            <a:chExt cx="2423582" cy="1357541"/>
          </a:xfrm>
        </p:grpSpPr>
        <p:sp>
          <p:nvSpPr>
            <p:cNvPr id="132" name="Google Shape;132;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13"/>
          <p:cNvGrpSpPr/>
          <p:nvPr/>
        </p:nvGrpSpPr>
        <p:grpSpPr>
          <a:xfrm rot="10800000">
            <a:off x="6720423" y="-9"/>
            <a:ext cx="2423582" cy="1357541"/>
            <a:chOff x="-77" y="3784091"/>
            <a:chExt cx="2423582" cy="1357541"/>
          </a:xfrm>
        </p:grpSpPr>
        <p:sp>
          <p:nvSpPr>
            <p:cNvPr id="138" name="Google Shape;138;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79"/>
        <p:cNvGrpSpPr/>
        <p:nvPr/>
      </p:nvGrpSpPr>
      <p:grpSpPr>
        <a:xfrm>
          <a:off x="0" y="0"/>
          <a:ext cx="0" cy="0"/>
          <a:chOff x="0" y="0"/>
          <a:chExt cx="0" cy="0"/>
        </a:xfrm>
      </p:grpSpPr>
      <p:sp>
        <p:nvSpPr>
          <p:cNvPr id="280" name="Google Shape;280;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ctr"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81" name="Google Shape;281;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2" name="Google Shape;282;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3" name="Google Shape;283;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4" name="Google Shape;284;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5" name="Google Shape;285;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6" name="Google Shape;286;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7" name="Google Shape;287;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8" name="Google Shape;288;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9" name="Google Shape;289;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0" name="Google Shape;290;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1" name="Google Shape;291;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2" name="Google Shape;292;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4" name="Google Shape;294;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5" name="Google Shape;295;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6" name="Google Shape;296;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7" name="Google Shape;297;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8" name="Google Shape;298;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99" name="Google Shape;299;p20"/>
          <p:cNvGrpSpPr/>
          <p:nvPr/>
        </p:nvGrpSpPr>
        <p:grpSpPr>
          <a:xfrm>
            <a:off x="0" y="4569046"/>
            <a:ext cx="1022509" cy="572747"/>
            <a:chOff x="-77" y="3784091"/>
            <a:chExt cx="2423582" cy="1357541"/>
          </a:xfrm>
        </p:grpSpPr>
        <p:sp>
          <p:nvSpPr>
            <p:cNvPr id="300" name="Google Shape;300;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20"/>
          <p:cNvGrpSpPr/>
          <p:nvPr/>
        </p:nvGrpSpPr>
        <p:grpSpPr>
          <a:xfrm flipH="1">
            <a:off x="8121500" y="4569046"/>
            <a:ext cx="1022509" cy="572747"/>
            <a:chOff x="-77" y="3784091"/>
            <a:chExt cx="2423582" cy="1357541"/>
          </a:xfrm>
        </p:grpSpPr>
        <p:sp>
          <p:nvSpPr>
            <p:cNvPr id="306" name="Google Shape;306;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66"/>
        <p:cNvGrpSpPr/>
        <p:nvPr/>
      </p:nvGrpSpPr>
      <p:grpSpPr>
        <a:xfrm>
          <a:off x="0" y="0"/>
          <a:ext cx="0" cy="0"/>
          <a:chOff x="0" y="0"/>
          <a:chExt cx="0" cy="0"/>
        </a:xfrm>
      </p:grpSpPr>
      <p:grpSp>
        <p:nvGrpSpPr>
          <p:cNvPr id="467" name="Google Shape;467;p23"/>
          <p:cNvGrpSpPr/>
          <p:nvPr/>
        </p:nvGrpSpPr>
        <p:grpSpPr>
          <a:xfrm>
            <a:off x="0" y="4569046"/>
            <a:ext cx="1022509" cy="572747"/>
            <a:chOff x="-77" y="3784091"/>
            <a:chExt cx="2423582" cy="1357541"/>
          </a:xfrm>
        </p:grpSpPr>
        <p:sp>
          <p:nvSpPr>
            <p:cNvPr id="468" name="Google Shape;468;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23"/>
          <p:cNvGrpSpPr/>
          <p:nvPr/>
        </p:nvGrpSpPr>
        <p:grpSpPr>
          <a:xfrm rot="10800000">
            <a:off x="8121500" y="-4"/>
            <a:ext cx="1022509" cy="572747"/>
            <a:chOff x="-77" y="3784091"/>
            <a:chExt cx="2423582" cy="1357541"/>
          </a:xfrm>
        </p:grpSpPr>
        <p:sp>
          <p:nvSpPr>
            <p:cNvPr id="474" name="Google Shape;474;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23"/>
          <p:cNvGrpSpPr/>
          <p:nvPr/>
        </p:nvGrpSpPr>
        <p:grpSpPr>
          <a:xfrm flipH="1">
            <a:off x="8121500" y="4569896"/>
            <a:ext cx="1022509" cy="572747"/>
            <a:chOff x="-77" y="3784091"/>
            <a:chExt cx="2423582" cy="1357541"/>
          </a:xfrm>
        </p:grpSpPr>
        <p:sp>
          <p:nvSpPr>
            <p:cNvPr id="480" name="Google Shape;480;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23"/>
          <p:cNvGrpSpPr/>
          <p:nvPr/>
        </p:nvGrpSpPr>
        <p:grpSpPr>
          <a:xfrm rot="10800000" flipH="1">
            <a:off x="0" y="846"/>
            <a:ext cx="1022509" cy="572747"/>
            <a:chOff x="-77" y="3784091"/>
            <a:chExt cx="2423582" cy="1357541"/>
          </a:xfrm>
        </p:grpSpPr>
        <p:sp>
          <p:nvSpPr>
            <p:cNvPr id="486" name="Google Shape;486;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91"/>
        <p:cNvGrpSpPr/>
        <p:nvPr/>
      </p:nvGrpSpPr>
      <p:grpSpPr>
        <a:xfrm>
          <a:off x="0" y="0"/>
          <a:ext cx="0" cy="0"/>
          <a:chOff x="0" y="0"/>
          <a:chExt cx="0" cy="0"/>
        </a:xfrm>
      </p:grpSpPr>
      <p:grpSp>
        <p:nvGrpSpPr>
          <p:cNvPr id="492" name="Google Shape;492;p24"/>
          <p:cNvGrpSpPr/>
          <p:nvPr/>
        </p:nvGrpSpPr>
        <p:grpSpPr>
          <a:xfrm rot="5400000" flipH="1">
            <a:off x="-533027" y="3252941"/>
            <a:ext cx="2423582" cy="1357541"/>
            <a:chOff x="-77" y="3784091"/>
            <a:chExt cx="2423582" cy="1357541"/>
          </a:xfrm>
        </p:grpSpPr>
        <p:sp>
          <p:nvSpPr>
            <p:cNvPr id="493" name="Google Shape;493;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24"/>
          <p:cNvGrpSpPr/>
          <p:nvPr/>
        </p:nvGrpSpPr>
        <p:grpSpPr>
          <a:xfrm rot="-5400000" flipH="1">
            <a:off x="7253448" y="533016"/>
            <a:ext cx="2423582" cy="1357541"/>
            <a:chOff x="-77" y="3784091"/>
            <a:chExt cx="2423582" cy="1357541"/>
          </a:xfrm>
        </p:grpSpPr>
        <p:sp>
          <p:nvSpPr>
            <p:cNvPr id="499" name="Google Shape;499;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0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59" r:id="rId5"/>
    <p:sldLayoutId id="2147483666" r:id="rId6"/>
    <p:sldLayoutId id="2147483669" r:id="rId7"/>
    <p:sldLayoutId id="214748367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504"/>
        <p:cNvGrpSpPr/>
        <p:nvPr/>
      </p:nvGrpSpPr>
      <p:grpSpPr>
        <a:xfrm>
          <a:off x="0" y="0"/>
          <a:ext cx="0" cy="0"/>
          <a:chOff x="0" y="0"/>
          <a:chExt cx="0" cy="0"/>
        </a:xfrm>
      </p:grpSpPr>
      <p:sp>
        <p:nvSpPr>
          <p:cNvPr id="505" name="Google Shape;505;p2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06" name="Google Shape;506;p2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1988"/>
        <p:cNvGrpSpPr/>
        <p:nvPr/>
      </p:nvGrpSpPr>
      <p:grpSpPr>
        <a:xfrm>
          <a:off x="0" y="0"/>
          <a:ext cx="0" cy="0"/>
          <a:chOff x="0" y="0"/>
          <a:chExt cx="0" cy="0"/>
        </a:xfrm>
      </p:grpSpPr>
      <p:pic>
        <p:nvPicPr>
          <p:cNvPr id="2050" name="Picture 2" descr="Universidades.sv">
            <a:extLst>
              <a:ext uri="{FF2B5EF4-FFF2-40B4-BE49-F238E27FC236}">
                <a16:creationId xmlns:a16="http://schemas.microsoft.com/office/drawing/2014/main" id="{0F82AAA7-9243-DFB8-F045-0495B8EDF5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0" y="1406348"/>
            <a:ext cx="6667500" cy="210502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30"/>
        <p:cNvGrpSpPr/>
        <p:nvPr/>
      </p:nvGrpSpPr>
      <p:grpSpPr>
        <a:xfrm>
          <a:off x="0" y="0"/>
          <a:ext cx="0" cy="0"/>
          <a:chOff x="0" y="0"/>
          <a:chExt cx="0" cy="0"/>
        </a:xfrm>
      </p:grpSpPr>
      <p:sp>
        <p:nvSpPr>
          <p:cNvPr id="731" name="Google Shape;731;p30"/>
          <p:cNvSpPr txBox="1">
            <a:spLocks noGrp="1"/>
          </p:cNvSpPr>
          <p:nvPr>
            <p:ph type="title"/>
          </p:nvPr>
        </p:nvSpPr>
        <p:spPr>
          <a:xfrm>
            <a:off x="2478640" y="1391653"/>
            <a:ext cx="5841272" cy="3476334"/>
          </a:xfrm>
          <a:prstGeom prst="rect">
            <a:avLst/>
          </a:prstGeom>
        </p:spPr>
        <p:txBody>
          <a:bodyPr spcFirstLastPara="1" wrap="square" lIns="91425" tIns="91425" rIns="91425" bIns="91425" anchor="ctr" anchorCtr="0">
            <a:noAutofit/>
          </a:bodyPr>
          <a:lstStyle/>
          <a:p>
            <a:pPr algn="just">
              <a:lnSpc>
                <a:spcPct val="150000"/>
              </a:lnSpc>
              <a:spcAft>
                <a:spcPts val="800"/>
              </a:spcAft>
            </a:pPr>
            <a:r>
              <a:rPr lang="es-SV" sz="1800">
                <a:solidFill>
                  <a:schemeClr val="bg1"/>
                </a:solidFill>
                <a:latin typeface="Cambria Math"/>
                <a:ea typeface="Cambria Math"/>
                <a:cs typeface="Calibri"/>
              </a:rPr>
              <a:t>Que es muy importante desarrollar </a:t>
            </a:r>
            <a:r>
              <a:rPr lang="es-SV" sz="1800">
                <a:solidFill>
                  <a:schemeClr val="bg1"/>
                </a:solidFill>
                <a:effectLst/>
                <a:latin typeface="Cambria Math"/>
                <a:ea typeface="Cambria Math"/>
                <a:cs typeface="Calibri"/>
              </a:rPr>
              <a:t>una interfaz de usuario que sea comprensible para los adultos mayores, y de esa manera </a:t>
            </a:r>
            <a:r>
              <a:rPr lang="es-SV" sz="1800">
                <a:solidFill>
                  <a:schemeClr val="bg1"/>
                </a:solidFill>
                <a:latin typeface="Cambria Math"/>
                <a:ea typeface="Cambria Math"/>
                <a:cs typeface="Calibri"/>
              </a:rPr>
              <a:t>lograr cubrir</a:t>
            </a:r>
            <a:r>
              <a:rPr lang="es-SV" sz="1800">
                <a:solidFill>
                  <a:schemeClr val="bg1"/>
                </a:solidFill>
                <a:effectLst/>
                <a:latin typeface="Cambria Math"/>
                <a:ea typeface="Cambria Math"/>
                <a:cs typeface="Calibri"/>
              </a:rPr>
              <a:t> sus necesidades.</a:t>
            </a:r>
            <a:br>
              <a:rPr lang="es-SV" sz="1800">
                <a:effectLst/>
                <a:latin typeface="Cambria Math" panose="02040503050406030204" pitchFamily="18" charset="0"/>
                <a:ea typeface="Cambria Math" panose="02040503050406030204" pitchFamily="18" charset="0"/>
                <a:cs typeface="Calibri" panose="020F0502020204030204" pitchFamily="34" charset="0"/>
              </a:rPr>
            </a:br>
            <a:r>
              <a:rPr lang="es-SV" sz="1800">
                <a:solidFill>
                  <a:schemeClr val="bg1"/>
                </a:solidFill>
                <a:effectLst/>
                <a:latin typeface="Cambria Math"/>
                <a:ea typeface="Cambria Math"/>
                <a:cs typeface="Calibri"/>
              </a:rPr>
              <a:t>Se comprende que los adultos mayores se les dificulta mucho las nuevas tecnologías, como lo son los teléfonos inteligentes y sus aplicaciones,</a:t>
            </a:r>
            <a:r>
              <a:rPr lang="es-SV" sz="1800">
                <a:solidFill>
                  <a:schemeClr val="bg1"/>
                </a:solidFill>
                <a:latin typeface="Cambria Math"/>
                <a:ea typeface="Cambria Math"/>
                <a:cs typeface="Calibri"/>
              </a:rPr>
              <a:t> se</a:t>
            </a:r>
            <a:r>
              <a:rPr lang="es-SV" sz="1800">
                <a:solidFill>
                  <a:schemeClr val="bg1"/>
                </a:solidFill>
                <a:effectLst/>
                <a:latin typeface="Cambria Math"/>
                <a:ea typeface="Cambria Math"/>
                <a:cs typeface="Calibri"/>
              </a:rPr>
              <a:t> llega a la conclusión que todo adulto mayor necesita saber lo básico de un teléfono celular, es por ello que se </a:t>
            </a:r>
            <a:r>
              <a:rPr lang="es-SV" sz="1800">
                <a:solidFill>
                  <a:schemeClr val="bg1"/>
                </a:solidFill>
                <a:latin typeface="Cambria Math"/>
                <a:ea typeface="Cambria Math"/>
                <a:cs typeface="Calibri"/>
              </a:rPr>
              <a:t>llevó</a:t>
            </a:r>
            <a:r>
              <a:rPr lang="es-SV" sz="1800">
                <a:solidFill>
                  <a:schemeClr val="bg1"/>
                </a:solidFill>
                <a:effectLst/>
                <a:latin typeface="Cambria Math"/>
                <a:ea typeface="Cambria Math"/>
                <a:cs typeface="Calibri"/>
              </a:rPr>
              <a:t> a cabo la realización de la aplicación y que así beneficie a los adultos mayores.</a:t>
            </a:r>
            <a:r>
              <a:rPr lang="es-SV" sz="1800">
                <a:solidFill>
                  <a:schemeClr val="bg1"/>
                </a:solidFill>
                <a:latin typeface="Cambria Math"/>
                <a:ea typeface="Cambria Math"/>
                <a:cs typeface="Calibri"/>
              </a:rPr>
              <a:t> </a:t>
            </a:r>
            <a:endParaRPr sz="1800">
              <a:solidFill>
                <a:schemeClr val="bg1"/>
              </a:solidFill>
              <a:latin typeface="Cambria Math" panose="02040503050406030204" pitchFamily="18" charset="0"/>
              <a:ea typeface="Cambria Math" panose="02040503050406030204" pitchFamily="18" charset="0"/>
              <a:cs typeface="Calibri" panose="020F0502020204030204" pitchFamily="34" charset="0"/>
            </a:endParaRPr>
          </a:p>
        </p:txBody>
      </p:sp>
      <p:sp>
        <p:nvSpPr>
          <p:cNvPr id="732" name="Google Shape;732;p30"/>
          <p:cNvSpPr txBox="1">
            <a:spLocks noGrp="1"/>
          </p:cNvSpPr>
          <p:nvPr>
            <p:ph type="title" idx="2"/>
          </p:nvPr>
        </p:nvSpPr>
        <p:spPr>
          <a:xfrm>
            <a:off x="-471728" y="275513"/>
            <a:ext cx="6245700" cy="610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ES" sz="3600">
                <a:latin typeface="Cambria Math" panose="02040503050406030204" pitchFamily="18" charset="0"/>
                <a:ea typeface="Cambria Math" panose="02040503050406030204" pitchFamily="18" charset="0"/>
                <a:cs typeface="Calibri" panose="020F0502020204030204" pitchFamily="34" charset="0"/>
              </a:rPr>
              <a:t>Conclusiones.</a:t>
            </a:r>
            <a:endParaRPr sz="3600">
              <a:latin typeface="Cambria Math" panose="02040503050406030204" pitchFamily="18" charset="0"/>
              <a:ea typeface="Cambria Math" panose="02040503050406030204" pitchFamily="18" charset="0"/>
              <a:cs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0"/>
        <p:cNvGrpSpPr/>
        <p:nvPr/>
      </p:nvGrpSpPr>
      <p:grpSpPr>
        <a:xfrm>
          <a:off x="0" y="0"/>
          <a:ext cx="0" cy="0"/>
          <a:chOff x="0" y="0"/>
          <a:chExt cx="0" cy="0"/>
        </a:xfrm>
      </p:grpSpPr>
      <p:pic>
        <p:nvPicPr>
          <p:cNvPr id="1028" name="Picture 4" descr="Votos Y Gracias - Calligraphy, HD Png Download - kindpng">
            <a:extLst>
              <a:ext uri="{FF2B5EF4-FFF2-40B4-BE49-F238E27FC236}">
                <a16:creationId xmlns:a16="http://schemas.microsoft.com/office/drawing/2014/main" id="{B55DD477-46C7-2950-DD0B-26ED5F5C4F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5911" y="936978"/>
            <a:ext cx="5712178" cy="3059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764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511"/>
        <p:cNvGrpSpPr/>
        <p:nvPr/>
      </p:nvGrpSpPr>
      <p:grpSpPr>
        <a:xfrm>
          <a:off x="0" y="0"/>
          <a:ext cx="0" cy="0"/>
          <a:chOff x="0" y="0"/>
          <a:chExt cx="0" cy="0"/>
        </a:xfrm>
      </p:grpSpPr>
      <p:sp>
        <p:nvSpPr>
          <p:cNvPr id="512" name="Google Shape;512;p27"/>
          <p:cNvSpPr txBox="1">
            <a:spLocks noGrp="1"/>
          </p:cNvSpPr>
          <p:nvPr>
            <p:ph type="ctrTitle"/>
          </p:nvPr>
        </p:nvSpPr>
        <p:spPr>
          <a:xfrm>
            <a:off x="56983" y="64074"/>
            <a:ext cx="5934963" cy="186466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sz="4400" b="1">
                <a:latin typeface="Cambria Math" panose="02040503050406030204" pitchFamily="18" charset="0"/>
                <a:ea typeface="Cambria Math" panose="02040503050406030204" pitchFamily="18" charset="0"/>
                <a:cs typeface="Calibri" panose="020F0502020204030204" pitchFamily="34" charset="0"/>
              </a:rPr>
              <a:t>App para Capacitar a Adultos Mayores</a:t>
            </a:r>
            <a:r>
              <a:rPr lang="es-ES" sz="4400" b="1">
                <a:latin typeface="Century Gothic" panose="020B0502020202020204" pitchFamily="34" charset="0"/>
                <a:cs typeface="Calibri" panose="020F0502020204030204" pitchFamily="34" charset="0"/>
              </a:rPr>
              <a:t>. </a:t>
            </a:r>
            <a:endParaRPr sz="4400" b="1">
              <a:latin typeface="Century Gothic" panose="020B0502020202020204" pitchFamily="34" charset="0"/>
              <a:cs typeface="Calibri" panose="020F0502020204030204" pitchFamily="34" charset="0"/>
            </a:endParaRPr>
          </a:p>
        </p:txBody>
      </p:sp>
      <p:sp>
        <p:nvSpPr>
          <p:cNvPr id="513" name="Google Shape;513;p27"/>
          <p:cNvSpPr txBox="1">
            <a:spLocks noGrp="1"/>
          </p:cNvSpPr>
          <p:nvPr>
            <p:ph type="subTitle" idx="1"/>
          </p:nvPr>
        </p:nvSpPr>
        <p:spPr>
          <a:xfrm>
            <a:off x="163699" y="2978819"/>
            <a:ext cx="5133611" cy="1784304"/>
          </a:xfrm>
          <a:prstGeom prst="rect">
            <a:avLst/>
          </a:prstGeom>
        </p:spPr>
        <p:txBody>
          <a:bodyPr spcFirstLastPara="1" wrap="square" lIns="91425" tIns="91425" rIns="91425" bIns="91425" anchor="t" anchorCtr="0">
            <a:noAutofit/>
          </a:bodyPr>
          <a:lstStyle/>
          <a:p>
            <a:pPr marL="425450" indent="-285750" algn="just">
              <a:buFont typeface="Arial" panose="020B0604020202020204" pitchFamily="34" charset="0"/>
              <a:buChar char="•"/>
            </a:pPr>
            <a:r>
              <a:rPr lang="es-ES" sz="1400" b="0" i="0">
                <a:effectLst/>
                <a:latin typeface="Cambria Math"/>
                <a:ea typeface="Cambria Math"/>
                <a:cs typeface="Calibri"/>
              </a:rPr>
              <a:t>Rosa de la Paz </a:t>
            </a:r>
            <a:r>
              <a:rPr lang="es-ES" sz="1400" b="0" i="0" err="1">
                <a:effectLst/>
                <a:latin typeface="Cambria Math"/>
                <a:ea typeface="Cambria Math"/>
                <a:cs typeface="Calibri"/>
              </a:rPr>
              <a:t>Cálix</a:t>
            </a:r>
            <a:r>
              <a:rPr lang="es-ES" sz="1400" b="0" i="0">
                <a:effectLst/>
                <a:latin typeface="Cambria Math"/>
                <a:ea typeface="Cambria Math"/>
                <a:cs typeface="Calibri"/>
              </a:rPr>
              <a:t> Serrano.</a:t>
            </a:r>
            <a:r>
              <a:rPr lang="es-ES" sz="1400">
                <a:latin typeface="Cambria Math"/>
                <a:ea typeface="Cambria Math"/>
                <a:cs typeface="Calibri"/>
              </a:rPr>
              <a:t>                </a:t>
            </a:r>
            <a:r>
              <a:rPr lang="es-ES" sz="1400" b="0" i="0">
                <a:effectLst/>
                <a:latin typeface="Cambria Math"/>
                <a:ea typeface="Cambria Math"/>
                <a:cs typeface="Calibri"/>
              </a:rPr>
              <a:t>SMIS009920.</a:t>
            </a:r>
          </a:p>
          <a:p>
            <a:pPr marL="425450" indent="-285750" algn="just">
              <a:buFont typeface="Arial" panose="020B0604020202020204" pitchFamily="34" charset="0"/>
              <a:buChar char="•"/>
            </a:pPr>
            <a:r>
              <a:rPr lang="es-ES" sz="1400" b="0" i="0">
                <a:effectLst/>
                <a:latin typeface="Cambria Math"/>
                <a:ea typeface="Cambria Math"/>
                <a:cs typeface="Calibri"/>
              </a:rPr>
              <a:t>Ana Iveth García Ulloa.</a:t>
            </a:r>
            <a:r>
              <a:rPr lang="es-ES" sz="1400">
                <a:latin typeface="Cambria Math"/>
                <a:ea typeface="Cambria Math"/>
                <a:cs typeface="Calibri"/>
              </a:rPr>
              <a:t>                          </a:t>
            </a:r>
            <a:r>
              <a:rPr lang="es-ES" sz="1400" b="0" i="0">
                <a:effectLst/>
                <a:latin typeface="Cambria Math"/>
                <a:ea typeface="Cambria Math"/>
                <a:cs typeface="Calibri"/>
              </a:rPr>
              <a:t> SMIS015620.</a:t>
            </a:r>
          </a:p>
          <a:p>
            <a:pPr marL="425450" indent="-285750" algn="just">
              <a:buFont typeface="Arial" panose="020B0604020202020204" pitchFamily="34" charset="0"/>
              <a:buChar char="•"/>
            </a:pPr>
            <a:r>
              <a:rPr lang="es-ES" sz="1400" b="0" i="0">
                <a:effectLst/>
                <a:latin typeface="Cambria Math"/>
                <a:ea typeface="Cambria Math"/>
                <a:cs typeface="Calibri"/>
              </a:rPr>
              <a:t>Edwin Oswaldo Ruiz López.</a:t>
            </a:r>
            <a:r>
              <a:rPr lang="es-ES" sz="1400">
                <a:latin typeface="Cambria Math"/>
                <a:ea typeface="Cambria Math"/>
                <a:cs typeface="Calibri"/>
              </a:rPr>
              <a:t>                  </a:t>
            </a:r>
            <a:r>
              <a:rPr lang="es-ES" sz="1400" b="0" i="0">
                <a:effectLst/>
                <a:latin typeface="Cambria Math"/>
                <a:ea typeface="Cambria Math"/>
                <a:cs typeface="Calibri"/>
              </a:rPr>
              <a:t>SMIS036520.</a:t>
            </a:r>
          </a:p>
          <a:p>
            <a:pPr marL="425450" indent="-285750" algn="just">
              <a:buFont typeface="Arial" panose="020B0604020202020204" pitchFamily="34" charset="0"/>
              <a:buChar char="•"/>
            </a:pPr>
            <a:r>
              <a:rPr lang="es-ES" sz="1400" b="0" i="0">
                <a:effectLst/>
                <a:latin typeface="Cambria Math"/>
                <a:ea typeface="Cambria Math"/>
                <a:cs typeface="Calibri"/>
              </a:rPr>
              <a:t>Marlon </a:t>
            </a:r>
            <a:r>
              <a:rPr lang="es-ES" sz="1400" b="0" i="0" err="1">
                <a:effectLst/>
                <a:latin typeface="Cambria Math"/>
                <a:ea typeface="Cambria Math"/>
                <a:cs typeface="Calibri"/>
              </a:rPr>
              <a:t>Edenilson</a:t>
            </a:r>
            <a:r>
              <a:rPr lang="es-ES" sz="1400" b="0" i="0">
                <a:effectLst/>
                <a:latin typeface="Cambria Math"/>
                <a:ea typeface="Cambria Math"/>
                <a:cs typeface="Calibri"/>
              </a:rPr>
              <a:t> Villalobos Villalta. SMIS947620.</a:t>
            </a:r>
          </a:p>
          <a:p>
            <a:pPr marL="425450" indent="-285750" algn="just">
              <a:buFont typeface="Arial" panose="020B0604020202020204" pitchFamily="34" charset="0"/>
              <a:buChar char="•"/>
            </a:pPr>
            <a:r>
              <a:rPr lang="es-ES" sz="1400" b="0" i="0">
                <a:effectLst/>
                <a:latin typeface="Cambria Math"/>
                <a:ea typeface="Cambria Math"/>
                <a:cs typeface="Calibri"/>
              </a:rPr>
              <a:t>Luis Fernando Martínez García.</a:t>
            </a:r>
            <a:r>
              <a:rPr lang="es-ES" sz="1400">
                <a:latin typeface="Cambria Math"/>
                <a:ea typeface="Cambria Math"/>
                <a:cs typeface="Calibri"/>
              </a:rPr>
              <a:t>  </a:t>
            </a:r>
            <a:r>
              <a:rPr lang="es-ES" sz="1400" b="0" i="0">
                <a:effectLst/>
                <a:latin typeface="Cambria Math"/>
                <a:ea typeface="Cambria Math"/>
                <a:cs typeface="Calibri"/>
              </a:rPr>
              <a:t> </a:t>
            </a:r>
            <a:r>
              <a:rPr lang="es-ES" sz="1400">
                <a:latin typeface="Cambria Math"/>
                <a:ea typeface="Cambria Math"/>
                <a:cs typeface="Calibri"/>
              </a:rPr>
              <a:t>       </a:t>
            </a:r>
            <a:r>
              <a:rPr lang="es-ES" sz="1400" b="0" i="0">
                <a:effectLst/>
                <a:latin typeface="Cambria Math"/>
                <a:ea typeface="Cambria Math"/>
                <a:cs typeface="Calibri"/>
              </a:rPr>
              <a:t>SMIS938920.</a:t>
            </a:r>
          </a:p>
          <a:p>
            <a:pPr marL="425450" indent="-285750" algn="just">
              <a:buFont typeface="Arial" panose="020B0604020202020204" pitchFamily="34" charset="0"/>
              <a:buChar char="•"/>
            </a:pPr>
            <a:r>
              <a:rPr lang="es-ES" sz="1400" b="0" i="0">
                <a:effectLst/>
                <a:latin typeface="Cambria Math"/>
                <a:ea typeface="Cambria Math"/>
                <a:cs typeface="Calibri"/>
              </a:rPr>
              <a:t>Nelson Orlando Chávez González. </a:t>
            </a:r>
            <a:r>
              <a:rPr lang="es-ES" sz="1400">
                <a:latin typeface="Cambria Math"/>
                <a:ea typeface="Cambria Math"/>
                <a:cs typeface="Calibri"/>
              </a:rPr>
              <a:t>     </a:t>
            </a:r>
            <a:r>
              <a:rPr lang="es-ES" sz="1400" b="0" i="0">
                <a:effectLst/>
                <a:latin typeface="Cambria Math"/>
                <a:ea typeface="Cambria Math"/>
                <a:cs typeface="Calibri"/>
              </a:rPr>
              <a:t>SMIS033120.</a:t>
            </a:r>
          </a:p>
          <a:p>
            <a:pPr marL="425450" indent="-285750" algn="just">
              <a:buFont typeface="Arial" panose="020B0604020202020204" pitchFamily="34" charset="0"/>
              <a:buChar char="•"/>
            </a:pPr>
            <a:r>
              <a:rPr lang="es-ES" sz="1400">
                <a:latin typeface="Cambria Math"/>
                <a:ea typeface="Cambria Math"/>
                <a:cs typeface="Calibri"/>
              </a:rPr>
              <a:t>Joel Cristopher Turcios </a:t>
            </a:r>
            <a:r>
              <a:rPr lang="es-ES" sz="1400" err="1">
                <a:latin typeface="Cambria Math"/>
                <a:ea typeface="Cambria Math"/>
                <a:cs typeface="Calibri"/>
              </a:rPr>
              <a:t>Turcios</a:t>
            </a:r>
            <a:r>
              <a:rPr lang="es-ES" sz="1400">
                <a:latin typeface="Cambria Math"/>
                <a:ea typeface="Cambria Math"/>
                <a:cs typeface="Calibri"/>
              </a:rPr>
              <a:t>          SMIS020521.</a:t>
            </a:r>
            <a:endParaRPr lang="es-ES" sz="1400">
              <a:latin typeface="Cambria Math" panose="02040503050406030204" pitchFamily="18" charset="0"/>
              <a:ea typeface="Cambria Math" panose="02040503050406030204" pitchFamily="18" charset="0"/>
              <a:cs typeface="Calibri" panose="020F0502020204030204" pitchFamily="34" charset="0"/>
            </a:endParaRPr>
          </a:p>
          <a:p>
            <a:pPr marL="425450" indent="-285750" algn="just">
              <a:buFont typeface="Arial" panose="020B0604020202020204" pitchFamily="34" charset="0"/>
              <a:buChar char="•"/>
            </a:pPr>
            <a:endParaRPr lang="es-ES" sz="1400">
              <a:latin typeface="Cambria Math" panose="02040503050406030204" pitchFamily="18" charset="0"/>
              <a:ea typeface="Cambria Math" panose="02040503050406030204" pitchFamily="18" charset="0"/>
              <a:cs typeface="Calibri" panose="020F0502020204030204" pitchFamily="34" charset="0"/>
            </a:endParaRPr>
          </a:p>
        </p:txBody>
      </p:sp>
      <p:sp>
        <p:nvSpPr>
          <p:cNvPr id="514" name="Google Shape;514;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5082679" y="1056808"/>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5125305" y="1036439"/>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513;p27">
            <a:extLst>
              <a:ext uri="{FF2B5EF4-FFF2-40B4-BE49-F238E27FC236}">
                <a16:creationId xmlns:a16="http://schemas.microsoft.com/office/drawing/2014/main" id="{194AEB54-3D73-C932-8ED9-CF7A35C35396}"/>
              </a:ext>
            </a:extLst>
          </p:cNvPr>
          <p:cNvSpPr txBox="1">
            <a:spLocks/>
          </p:cNvSpPr>
          <p:nvPr/>
        </p:nvSpPr>
        <p:spPr>
          <a:xfrm>
            <a:off x="460526" y="1836394"/>
            <a:ext cx="3993548" cy="4498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800"/>
              <a:buFont typeface="Roboto"/>
              <a:buNone/>
              <a:defRPr sz="18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9pPr>
          </a:lstStyle>
          <a:p>
            <a:pPr algn="ctr"/>
            <a:r>
              <a:rPr lang="es-ES" sz="2800">
                <a:latin typeface="Cambria Math" panose="02040503050406030204" pitchFamily="18" charset="0"/>
                <a:ea typeface="Cambria Math" panose="02040503050406030204" pitchFamily="18" charset="0"/>
                <a:cs typeface="Calibri" panose="020F0502020204030204" pitchFamily="34" charset="0"/>
              </a:rPr>
              <a:t>(Senior </a:t>
            </a:r>
            <a:r>
              <a:rPr lang="es-ES" sz="2800" err="1">
                <a:latin typeface="Cambria Math" panose="02040503050406030204" pitchFamily="18" charset="0"/>
                <a:ea typeface="Cambria Math" panose="02040503050406030204" pitchFamily="18" charset="0"/>
                <a:cs typeface="Calibri" panose="020F0502020204030204" pitchFamily="34" charset="0"/>
              </a:rPr>
              <a:t>Help</a:t>
            </a:r>
            <a:r>
              <a:rPr lang="es-ES" sz="2800">
                <a:latin typeface="Cambria Math" panose="02040503050406030204" pitchFamily="18" charset="0"/>
                <a:ea typeface="Cambria Math" panose="02040503050406030204" pitchFamily="18" charset="0"/>
                <a:cs typeface="Calibri" panose="020F0502020204030204" pitchFamily="34" charset="0"/>
              </a:rPr>
              <a:t> App).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449"/>
        <p:cNvGrpSpPr/>
        <p:nvPr/>
      </p:nvGrpSpPr>
      <p:grpSpPr>
        <a:xfrm>
          <a:off x="0" y="0"/>
          <a:ext cx="0" cy="0"/>
          <a:chOff x="0" y="0"/>
          <a:chExt cx="0" cy="0"/>
        </a:xfrm>
      </p:grpSpPr>
      <p:sp>
        <p:nvSpPr>
          <p:cNvPr id="1451" name="Google Shape;1451;p58"/>
          <p:cNvSpPr txBox="1">
            <a:spLocks noGrp="1"/>
          </p:cNvSpPr>
          <p:nvPr>
            <p:ph type="title" idx="2"/>
          </p:nvPr>
        </p:nvSpPr>
        <p:spPr>
          <a:xfrm>
            <a:off x="3219648" y="942750"/>
            <a:ext cx="5650036" cy="4102387"/>
          </a:xfrm>
          <a:prstGeom prst="rect">
            <a:avLst/>
          </a:prstGeom>
        </p:spPr>
        <p:txBody>
          <a:bodyPr spcFirstLastPara="1" wrap="square" lIns="91425" tIns="91425" rIns="91425" bIns="91425" anchor="ctr" anchorCtr="0">
            <a:noAutofit/>
          </a:bodyPr>
          <a:lstStyle/>
          <a:p>
            <a:pPr marL="342900" indent="-342900" algn="just">
              <a:lnSpc>
                <a:spcPct val="107000"/>
              </a:lnSpc>
              <a:spcAft>
                <a:spcPts val="800"/>
              </a:spcAft>
              <a:buFont typeface="Wingdings" panose="05000000000000000000" pitchFamily="2" charset="2"/>
              <a:buChar char="ü"/>
            </a:pPr>
            <a:r>
              <a:rPr lang="es-SV" sz="2000">
                <a:solidFill>
                  <a:schemeClr val="bg1"/>
                </a:solidFill>
                <a:effectLst/>
                <a:latin typeface="Cambria Math"/>
                <a:ea typeface="Cambria Math"/>
                <a:cs typeface="Times New Roman"/>
              </a:rPr>
              <a:t>En este proyecto queremos ayudar a los adultos mayores a utilizar los dispositivos móviles y sus aplicaciones para realizar tareas básicas y cotidianas, ya que hoy en día son indispensables para facilitarnos la vida. Consta de una aplicación móvil, que estará conformada primeramente de vídeos tutoriales para que la persona conozca el funcionamiento del dispositivo y de la aplicación</a:t>
            </a:r>
            <a:r>
              <a:rPr lang="es-SV" sz="2000">
                <a:solidFill>
                  <a:schemeClr val="bg1"/>
                </a:solidFill>
                <a:latin typeface="Cambria Math"/>
                <a:ea typeface="Cambria Math"/>
                <a:cs typeface="Times New Roman"/>
              </a:rPr>
              <a:t>,</a:t>
            </a:r>
            <a:r>
              <a:rPr lang="es-SV" sz="2000">
                <a:solidFill>
                  <a:schemeClr val="bg1"/>
                </a:solidFill>
                <a:effectLst/>
                <a:latin typeface="Cambria Math"/>
                <a:ea typeface="Cambria Math"/>
                <a:cs typeface="Times New Roman"/>
              </a:rPr>
              <a:t> </a:t>
            </a:r>
            <a:r>
              <a:rPr lang="es-ES" sz="2000">
                <a:solidFill>
                  <a:schemeClr val="bg1"/>
                </a:solidFill>
                <a:effectLst/>
                <a:latin typeface="Cambria Math"/>
                <a:ea typeface="Cambria Math"/>
                <a:cs typeface="Times New Roman"/>
              </a:rPr>
              <a:t>también </a:t>
            </a:r>
            <a:r>
              <a:rPr lang="es-ES" sz="2000">
                <a:solidFill>
                  <a:schemeClr val="bg1"/>
                </a:solidFill>
                <a:latin typeface="Cambria Math"/>
                <a:ea typeface="Cambria Math"/>
                <a:cs typeface="Times New Roman"/>
              </a:rPr>
              <a:t>tendrá</a:t>
            </a:r>
            <a:r>
              <a:rPr lang="es-ES" sz="2000">
                <a:solidFill>
                  <a:schemeClr val="bg1"/>
                </a:solidFill>
                <a:effectLst/>
                <a:latin typeface="Cambria Math"/>
                <a:ea typeface="Cambria Math"/>
                <a:cs typeface="Times New Roman"/>
              </a:rPr>
              <a:t> un apartado de recordatorios</a:t>
            </a:r>
            <a:r>
              <a:rPr lang="es-SV" sz="2000">
                <a:solidFill>
                  <a:schemeClr val="bg1"/>
                </a:solidFill>
                <a:effectLst/>
                <a:latin typeface="Cambria Math"/>
                <a:ea typeface="Cambria Math"/>
                <a:cs typeface="Times New Roman"/>
              </a:rPr>
              <a:t>.</a:t>
            </a:r>
            <a:endParaRPr lang="es-ES" sz="2000">
              <a:solidFill>
                <a:schemeClr val="bg1"/>
              </a:solidFill>
              <a:effectLst/>
              <a:latin typeface="Cambria Math"/>
              <a:ea typeface="Cambria Math"/>
              <a:cs typeface="Times New Roman"/>
            </a:endParaRPr>
          </a:p>
        </p:txBody>
      </p:sp>
      <p:grpSp>
        <p:nvGrpSpPr>
          <p:cNvPr id="1452" name="Google Shape;1452;p58"/>
          <p:cNvGrpSpPr/>
          <p:nvPr/>
        </p:nvGrpSpPr>
        <p:grpSpPr>
          <a:xfrm>
            <a:off x="14435" y="1313847"/>
            <a:ext cx="2512197" cy="2548289"/>
            <a:chOff x="1435250" y="482750"/>
            <a:chExt cx="4729925" cy="4729925"/>
          </a:xfrm>
        </p:grpSpPr>
        <p:sp>
          <p:nvSpPr>
            <p:cNvPr id="1453" name="Google Shape;1453;p58"/>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8"/>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8"/>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8"/>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8"/>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8"/>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8"/>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8"/>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8"/>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8"/>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8"/>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8"/>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8"/>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8"/>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8"/>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8"/>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8"/>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8"/>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8"/>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8"/>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8"/>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8"/>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ítulo 2">
            <a:extLst>
              <a:ext uri="{FF2B5EF4-FFF2-40B4-BE49-F238E27FC236}">
                <a16:creationId xmlns:a16="http://schemas.microsoft.com/office/drawing/2014/main" id="{14858E78-A1BE-10BF-BBB0-728D3E668A2B}"/>
              </a:ext>
            </a:extLst>
          </p:cNvPr>
          <p:cNvSpPr>
            <a:spLocks noGrp="1"/>
          </p:cNvSpPr>
          <p:nvPr>
            <p:ph type="title"/>
          </p:nvPr>
        </p:nvSpPr>
        <p:spPr>
          <a:xfrm>
            <a:off x="1876916" y="140244"/>
            <a:ext cx="5274502" cy="714647"/>
          </a:xfrm>
        </p:spPr>
        <p:txBody>
          <a:bodyPr/>
          <a:lstStyle/>
          <a:p>
            <a:pPr algn="just"/>
            <a:r>
              <a:rPr lang="es-ES" sz="3600">
                <a:solidFill>
                  <a:schemeClr val="bg1"/>
                </a:solidFill>
                <a:latin typeface="Cambria Math" panose="02040503050406030204" pitchFamily="18" charset="0"/>
                <a:ea typeface="Cambria Math" panose="02040503050406030204" pitchFamily="18" charset="0"/>
                <a:cs typeface="Calibri" panose="020F0502020204030204" pitchFamily="34" charset="0"/>
              </a:rPr>
              <a:t>Descripción del proyecto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7"/>
        <p:cNvGrpSpPr/>
        <p:nvPr/>
      </p:nvGrpSpPr>
      <p:grpSpPr>
        <a:xfrm>
          <a:off x="0" y="0"/>
          <a:ext cx="0" cy="0"/>
          <a:chOff x="0" y="0"/>
          <a:chExt cx="0" cy="0"/>
        </a:xfrm>
      </p:grpSpPr>
      <p:sp>
        <p:nvSpPr>
          <p:cNvPr id="708" name="Google Shape;708;p29"/>
          <p:cNvSpPr txBox="1">
            <a:spLocks noGrp="1"/>
          </p:cNvSpPr>
          <p:nvPr>
            <p:ph type="title"/>
          </p:nvPr>
        </p:nvSpPr>
        <p:spPr>
          <a:xfrm>
            <a:off x="2854365" y="253097"/>
            <a:ext cx="3435269" cy="572700"/>
          </a:xfrm>
          <a:prstGeom prst="rect">
            <a:avLst/>
          </a:prstGeom>
        </p:spPr>
        <p:txBody>
          <a:bodyPr spcFirstLastPara="1" wrap="square" lIns="91425" tIns="91425" rIns="91425" bIns="91425" anchor="t" anchorCtr="0">
            <a:noAutofit/>
          </a:bodyPr>
          <a:lstStyle/>
          <a:p>
            <a:pPr algn="just"/>
            <a:r>
              <a:rPr lang="es-ES" sz="3600">
                <a:solidFill>
                  <a:schemeClr val="bg1"/>
                </a:solidFill>
                <a:latin typeface="Cambria Math"/>
                <a:ea typeface="Cambria Math"/>
                <a:cs typeface="Calibri"/>
              </a:rPr>
              <a:t>Requerimientos. </a:t>
            </a:r>
            <a:endParaRPr sz="3600">
              <a:solidFill>
                <a:schemeClr val="bg1"/>
              </a:solidFill>
              <a:latin typeface="Cambria Math" panose="02040503050406030204" pitchFamily="18" charset="0"/>
              <a:ea typeface="Cambria Math" panose="02040503050406030204" pitchFamily="18" charset="0"/>
              <a:cs typeface="Calibri" panose="020F0502020204030204" pitchFamily="34" charset="0"/>
            </a:endParaRPr>
          </a:p>
        </p:txBody>
      </p:sp>
      <p:sp>
        <p:nvSpPr>
          <p:cNvPr id="3" name="CuadroTexto 2">
            <a:extLst>
              <a:ext uri="{FF2B5EF4-FFF2-40B4-BE49-F238E27FC236}">
                <a16:creationId xmlns:a16="http://schemas.microsoft.com/office/drawing/2014/main" id="{DD360653-A3AC-A02A-600C-7072E51ECD7B}"/>
              </a:ext>
            </a:extLst>
          </p:cNvPr>
          <p:cNvSpPr txBox="1"/>
          <p:nvPr/>
        </p:nvSpPr>
        <p:spPr>
          <a:xfrm>
            <a:off x="1410440" y="1194294"/>
            <a:ext cx="6323118"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1800">
                <a:solidFill>
                  <a:schemeClr val="bg1"/>
                </a:solidFill>
                <a:latin typeface="Cambria Math"/>
              </a:rPr>
              <a:t>Uno de los requerimientos más importantes es el registro ya que este permitirá reconocer al usuario a la hora del inicio de sesión dentro de la aplicación, el inicio de sesión se permitirá continuamente solamente si el usuario se ha registrado con los datos solicitados en el registro, luego de registrarse e iniciar sesión en el apartado y si los campos estás llenos correctamente, al dar “clic” en “iniciar sesión” lo llevara a lo que es la página principal de nuestra aplicación.</a:t>
            </a:r>
            <a:r>
              <a:rPr lang="es-ES" sz="1800"/>
              <a:t> </a:t>
            </a:r>
          </a:p>
          <a:p>
            <a:pPr algn="ctr"/>
            <a:endParaRPr lang="es-ES" sz="1800">
              <a:latin typeface="Cambria Math"/>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181"/>
        <p:cNvGrpSpPr/>
        <p:nvPr/>
      </p:nvGrpSpPr>
      <p:grpSpPr>
        <a:xfrm>
          <a:off x="0" y="0"/>
          <a:ext cx="0" cy="0"/>
          <a:chOff x="0" y="0"/>
          <a:chExt cx="0" cy="0"/>
        </a:xfrm>
      </p:grpSpPr>
      <p:sp>
        <p:nvSpPr>
          <p:cNvPr id="1182" name="Google Shape;1182;p48"/>
          <p:cNvSpPr txBox="1">
            <a:spLocks noGrp="1"/>
          </p:cNvSpPr>
          <p:nvPr>
            <p:ph type="title"/>
          </p:nvPr>
        </p:nvSpPr>
        <p:spPr>
          <a:xfrm>
            <a:off x="1621620" y="267487"/>
            <a:ext cx="5900759" cy="71318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chemeClr val="bg1"/>
                </a:solidFill>
                <a:latin typeface="Cambria Math" panose="02040503050406030204" pitchFamily="18" charset="0"/>
                <a:ea typeface="Cambria Math" panose="02040503050406030204" pitchFamily="18" charset="0"/>
                <a:cs typeface="Calibri" panose="020F0502020204030204" pitchFamily="34" charset="0"/>
              </a:rPr>
              <a:t>Modelado de Bases de Datos.</a:t>
            </a:r>
            <a:endParaRPr sz="3600">
              <a:solidFill>
                <a:schemeClr val="bg1"/>
              </a:solidFill>
              <a:latin typeface="Cambria Math" panose="02040503050406030204" pitchFamily="18" charset="0"/>
              <a:ea typeface="Cambria Math" panose="02040503050406030204" pitchFamily="18" charset="0"/>
              <a:cs typeface="Calibri" panose="020F0502020204030204" pitchFamily="34" charset="0"/>
            </a:endParaRPr>
          </a:p>
        </p:txBody>
      </p:sp>
      <p:sp>
        <p:nvSpPr>
          <p:cNvPr id="37" name="Google Shape;1183;p48">
            <a:extLst>
              <a:ext uri="{FF2B5EF4-FFF2-40B4-BE49-F238E27FC236}">
                <a16:creationId xmlns:a16="http://schemas.microsoft.com/office/drawing/2014/main" id="{4D2B3E7B-0332-62FE-F3CD-B712C600E69E}"/>
              </a:ext>
            </a:extLst>
          </p:cNvPr>
          <p:cNvSpPr txBox="1">
            <a:spLocks/>
          </p:cNvSpPr>
          <p:nvPr/>
        </p:nvSpPr>
        <p:spPr>
          <a:xfrm>
            <a:off x="5259080" y="1030812"/>
            <a:ext cx="3582850" cy="251656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Raleway"/>
              <a:buNone/>
              <a:defRPr sz="28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marL="342900" indent="-342900" algn="just">
              <a:buSzPts val="1100"/>
              <a:buFont typeface="Wingdings" panose="05000000000000000000" pitchFamily="2" charset="2"/>
              <a:buChar char="ü"/>
            </a:pPr>
            <a:r>
              <a:rPr lang="es-SV" sz="220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EL Gestor de bases de datos que se va a </a:t>
            </a:r>
            <a:r>
              <a:rPr lang="es-ES" sz="2200">
                <a:solidFill>
                  <a:schemeClr val="bg1"/>
                </a:solidFill>
                <a:latin typeface="Cambria Math" panose="02040503050406030204" pitchFamily="18" charset="0"/>
                <a:ea typeface="Cambria Math" panose="02040503050406030204" pitchFamily="18" charset="0"/>
                <a:cs typeface="Times New Roman" panose="02020603050405020304" pitchFamily="18" charset="0"/>
              </a:rPr>
              <a:t>utilizar es: Mongo DB que es un gestor no Relacional.</a:t>
            </a:r>
            <a:endParaRPr lang="es-SV" sz="2200">
              <a:solidFill>
                <a:schemeClr val="bg1"/>
              </a:solidFill>
              <a:latin typeface="Cambria Math" panose="02040503050406030204" pitchFamily="18" charset="0"/>
              <a:ea typeface="Cambria Math" panose="02040503050406030204" pitchFamily="18" charset="0"/>
            </a:endParaRPr>
          </a:p>
        </p:txBody>
      </p:sp>
      <p:pic>
        <p:nvPicPr>
          <p:cNvPr id="4" name="Imagen 3">
            <a:extLst>
              <a:ext uri="{FF2B5EF4-FFF2-40B4-BE49-F238E27FC236}">
                <a16:creationId xmlns:a16="http://schemas.microsoft.com/office/drawing/2014/main" id="{8A3C832B-FD39-7F07-8D27-CB6EDE77121A}"/>
              </a:ext>
            </a:extLst>
          </p:cNvPr>
          <p:cNvPicPr>
            <a:picLocks noChangeAspect="1"/>
          </p:cNvPicPr>
          <p:nvPr/>
        </p:nvPicPr>
        <p:blipFill>
          <a:blip r:embed="rId3"/>
          <a:stretch>
            <a:fillRect/>
          </a:stretch>
        </p:blipFill>
        <p:spPr>
          <a:xfrm>
            <a:off x="199593" y="970290"/>
            <a:ext cx="5124809" cy="3289287"/>
          </a:xfrm>
          <a:prstGeom prst="rect">
            <a:avLst/>
          </a:prstGeom>
        </p:spPr>
      </p:pic>
      <p:grpSp>
        <p:nvGrpSpPr>
          <p:cNvPr id="42" name="Google Shape;1184;p48">
            <a:extLst>
              <a:ext uri="{FF2B5EF4-FFF2-40B4-BE49-F238E27FC236}">
                <a16:creationId xmlns:a16="http://schemas.microsoft.com/office/drawing/2014/main" id="{8649891B-88AC-5AA4-3620-FC78EE34BEE1}"/>
              </a:ext>
            </a:extLst>
          </p:cNvPr>
          <p:cNvGrpSpPr/>
          <p:nvPr/>
        </p:nvGrpSpPr>
        <p:grpSpPr>
          <a:xfrm>
            <a:off x="6541428" y="3231375"/>
            <a:ext cx="2135232" cy="1762626"/>
            <a:chOff x="5612559" y="834972"/>
            <a:chExt cx="3473558" cy="3473558"/>
          </a:xfrm>
        </p:grpSpPr>
        <p:sp>
          <p:nvSpPr>
            <p:cNvPr id="43" name="Google Shape;1185;p48">
              <a:extLst>
                <a:ext uri="{FF2B5EF4-FFF2-40B4-BE49-F238E27FC236}">
                  <a16:creationId xmlns:a16="http://schemas.microsoft.com/office/drawing/2014/main" id="{3B1758BB-ED5E-FEBC-1D0D-EA20A7E7ACB0}"/>
                </a:ext>
              </a:extLst>
            </p:cNvPr>
            <p:cNvSpPr/>
            <p:nvPr/>
          </p:nvSpPr>
          <p:spPr>
            <a:xfrm>
              <a:off x="5612559" y="3034881"/>
              <a:ext cx="2894635" cy="1273649"/>
            </a:xfrm>
            <a:custGeom>
              <a:avLst/>
              <a:gdLst/>
              <a:ahLst/>
              <a:cxnLst/>
              <a:rect l="l" t="t" r="r" b="b"/>
              <a:pathLst>
                <a:path w="163101" h="71765" extrusionOk="0">
                  <a:moveTo>
                    <a:pt x="1" y="0"/>
                  </a:moveTo>
                  <a:lnTo>
                    <a:pt x="1" y="58716"/>
                  </a:lnTo>
                  <a:cubicBezTo>
                    <a:pt x="1" y="65925"/>
                    <a:pt x="5840" y="71764"/>
                    <a:pt x="13049" y="71764"/>
                  </a:cubicBezTo>
                  <a:lnTo>
                    <a:pt x="163100" y="71764"/>
                  </a:lnTo>
                  <a:cubicBezTo>
                    <a:pt x="155891" y="71764"/>
                    <a:pt x="150052" y="65925"/>
                    <a:pt x="150052" y="58716"/>
                  </a:cubicBezTo>
                  <a:lnTo>
                    <a:pt x="1500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86;p48">
              <a:extLst>
                <a:ext uri="{FF2B5EF4-FFF2-40B4-BE49-F238E27FC236}">
                  <a16:creationId xmlns:a16="http://schemas.microsoft.com/office/drawing/2014/main" id="{068BE1FD-816C-5F5E-E12A-2FC109B6AEB3}"/>
                </a:ext>
              </a:extLst>
            </p:cNvPr>
            <p:cNvSpPr/>
            <p:nvPr/>
          </p:nvSpPr>
          <p:spPr>
            <a:xfrm>
              <a:off x="5612559" y="2571742"/>
              <a:ext cx="2663066" cy="463157"/>
            </a:xfrm>
            <a:custGeom>
              <a:avLst/>
              <a:gdLst/>
              <a:ahLst/>
              <a:cxnLst/>
              <a:rect l="l" t="t" r="r" b="b"/>
              <a:pathLst>
                <a:path w="150053" h="26097" extrusionOk="0">
                  <a:moveTo>
                    <a:pt x="13049" y="1"/>
                  </a:moveTo>
                  <a:cubicBezTo>
                    <a:pt x="5840" y="1"/>
                    <a:pt x="1" y="5840"/>
                    <a:pt x="1" y="13049"/>
                  </a:cubicBezTo>
                  <a:lnTo>
                    <a:pt x="1" y="26096"/>
                  </a:lnTo>
                  <a:lnTo>
                    <a:pt x="150052" y="26096"/>
                  </a:lnTo>
                  <a:cubicBezTo>
                    <a:pt x="150052" y="18887"/>
                    <a:pt x="144213" y="13049"/>
                    <a:pt x="137004" y="13049"/>
                  </a:cubicBezTo>
                  <a:lnTo>
                    <a:pt x="52193" y="13049"/>
                  </a:lnTo>
                  <a:lnTo>
                    <a:pt x="46321" y="5220"/>
                  </a:lnTo>
                  <a:cubicBezTo>
                    <a:pt x="43842" y="1925"/>
                    <a:pt x="39993" y="1"/>
                    <a:pt x="3588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87;p48">
              <a:extLst>
                <a:ext uri="{FF2B5EF4-FFF2-40B4-BE49-F238E27FC236}">
                  <a16:creationId xmlns:a16="http://schemas.microsoft.com/office/drawing/2014/main" id="{49221FA2-E66A-9B82-BEF3-D33BF3D654CA}"/>
                </a:ext>
              </a:extLst>
            </p:cNvPr>
            <p:cNvSpPr/>
            <p:nvPr/>
          </p:nvSpPr>
          <p:spPr>
            <a:xfrm>
              <a:off x="6075698" y="1413895"/>
              <a:ext cx="2663066" cy="2894635"/>
            </a:xfrm>
            <a:custGeom>
              <a:avLst/>
              <a:gdLst/>
              <a:ahLst/>
              <a:cxnLst/>
              <a:rect l="l" t="t" r="r" b="b"/>
              <a:pathLst>
                <a:path w="150053" h="163101" extrusionOk="0">
                  <a:moveTo>
                    <a:pt x="55455" y="1"/>
                  </a:moveTo>
                  <a:lnTo>
                    <a:pt x="48931" y="6525"/>
                  </a:lnTo>
                  <a:lnTo>
                    <a:pt x="1" y="6525"/>
                  </a:lnTo>
                  <a:lnTo>
                    <a:pt x="1" y="65241"/>
                  </a:lnTo>
                  <a:lnTo>
                    <a:pt x="9787" y="65241"/>
                  </a:lnTo>
                  <a:cubicBezTo>
                    <a:pt x="13897" y="65241"/>
                    <a:pt x="17746" y="67165"/>
                    <a:pt x="20225" y="70460"/>
                  </a:cubicBezTo>
                  <a:lnTo>
                    <a:pt x="26097" y="78289"/>
                  </a:lnTo>
                  <a:lnTo>
                    <a:pt x="110908" y="78289"/>
                  </a:lnTo>
                  <a:cubicBezTo>
                    <a:pt x="118117" y="78289"/>
                    <a:pt x="123956" y="84127"/>
                    <a:pt x="123956" y="91336"/>
                  </a:cubicBezTo>
                  <a:lnTo>
                    <a:pt x="123956" y="150052"/>
                  </a:lnTo>
                  <a:cubicBezTo>
                    <a:pt x="123956" y="157261"/>
                    <a:pt x="129795" y="163100"/>
                    <a:pt x="137004" y="163100"/>
                  </a:cubicBezTo>
                  <a:cubicBezTo>
                    <a:pt x="140592" y="163100"/>
                    <a:pt x="143854" y="161632"/>
                    <a:pt x="146236" y="159284"/>
                  </a:cubicBezTo>
                  <a:cubicBezTo>
                    <a:pt x="148584" y="156902"/>
                    <a:pt x="150052" y="153640"/>
                    <a:pt x="150052" y="150052"/>
                  </a:cubicBezTo>
                  <a:lnTo>
                    <a:pt x="150052" y="40417"/>
                  </a:lnTo>
                  <a:lnTo>
                    <a:pt x="143463" y="36437"/>
                  </a:lnTo>
                  <a:cubicBezTo>
                    <a:pt x="143137" y="36600"/>
                    <a:pt x="142811" y="36698"/>
                    <a:pt x="142484" y="36829"/>
                  </a:cubicBezTo>
                  <a:lnTo>
                    <a:pt x="140266" y="45669"/>
                  </a:lnTo>
                  <a:lnTo>
                    <a:pt x="120694" y="45669"/>
                  </a:lnTo>
                  <a:lnTo>
                    <a:pt x="118476" y="36829"/>
                  </a:lnTo>
                  <a:cubicBezTo>
                    <a:pt x="118150" y="36698"/>
                    <a:pt x="117824" y="36600"/>
                    <a:pt x="117498" y="36437"/>
                  </a:cubicBezTo>
                  <a:lnTo>
                    <a:pt x="109734" y="41134"/>
                  </a:lnTo>
                  <a:lnTo>
                    <a:pt x="95871" y="27271"/>
                  </a:lnTo>
                  <a:lnTo>
                    <a:pt x="100568" y="19508"/>
                  </a:lnTo>
                  <a:cubicBezTo>
                    <a:pt x="100405" y="19181"/>
                    <a:pt x="100307" y="18855"/>
                    <a:pt x="100176" y="18529"/>
                  </a:cubicBezTo>
                  <a:lnTo>
                    <a:pt x="91336" y="16311"/>
                  </a:lnTo>
                  <a:lnTo>
                    <a:pt x="91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88;p48">
              <a:extLst>
                <a:ext uri="{FF2B5EF4-FFF2-40B4-BE49-F238E27FC236}">
                  <a16:creationId xmlns:a16="http://schemas.microsoft.com/office/drawing/2014/main" id="{F27E356C-4F7A-AA12-8A6E-461694B8E775}"/>
                </a:ext>
              </a:extLst>
            </p:cNvPr>
            <p:cNvSpPr/>
            <p:nvPr/>
          </p:nvSpPr>
          <p:spPr>
            <a:xfrm>
              <a:off x="6075698" y="1066541"/>
              <a:ext cx="1796420" cy="463157"/>
            </a:xfrm>
            <a:custGeom>
              <a:avLst/>
              <a:gdLst/>
              <a:ahLst/>
              <a:cxnLst/>
              <a:rect l="l" t="t" r="r" b="b"/>
              <a:pathLst>
                <a:path w="101221" h="26097" extrusionOk="0">
                  <a:moveTo>
                    <a:pt x="1" y="1"/>
                  </a:moveTo>
                  <a:lnTo>
                    <a:pt x="1" y="26097"/>
                  </a:lnTo>
                  <a:lnTo>
                    <a:pt x="48931" y="26097"/>
                  </a:lnTo>
                  <a:lnTo>
                    <a:pt x="55455" y="19573"/>
                  </a:lnTo>
                  <a:lnTo>
                    <a:pt x="91336" y="19573"/>
                  </a:lnTo>
                  <a:lnTo>
                    <a:pt x="91336" y="16311"/>
                  </a:lnTo>
                  <a:lnTo>
                    <a:pt x="100176" y="14093"/>
                  </a:lnTo>
                  <a:cubicBezTo>
                    <a:pt x="100307" y="13767"/>
                    <a:pt x="100405" y="13440"/>
                    <a:pt x="100568" y="13114"/>
                  </a:cubicBezTo>
                  <a:lnTo>
                    <a:pt x="95871" y="5351"/>
                  </a:lnTo>
                  <a:lnTo>
                    <a:pt x="101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89;p48">
              <a:extLst>
                <a:ext uri="{FF2B5EF4-FFF2-40B4-BE49-F238E27FC236}">
                  <a16:creationId xmlns:a16="http://schemas.microsoft.com/office/drawing/2014/main" id="{5CEBAFD8-15C2-D83A-7900-940B81DCD9BF}"/>
                </a:ext>
              </a:extLst>
            </p:cNvPr>
            <p:cNvSpPr/>
            <p:nvPr/>
          </p:nvSpPr>
          <p:spPr>
            <a:xfrm>
              <a:off x="8044038" y="1182326"/>
              <a:ext cx="694726" cy="694726"/>
            </a:xfrm>
            <a:custGeom>
              <a:avLst/>
              <a:gdLst/>
              <a:ahLst/>
              <a:cxnLst/>
              <a:rect l="l" t="t" r="r" b="b"/>
              <a:pathLst>
                <a:path w="39145" h="39145" extrusionOk="0">
                  <a:moveTo>
                    <a:pt x="19572" y="13049"/>
                  </a:moveTo>
                  <a:cubicBezTo>
                    <a:pt x="23161" y="13049"/>
                    <a:pt x="26096" y="15985"/>
                    <a:pt x="26096" y="19573"/>
                  </a:cubicBezTo>
                  <a:cubicBezTo>
                    <a:pt x="26096" y="23161"/>
                    <a:pt x="23161" y="26097"/>
                    <a:pt x="19572" y="26097"/>
                  </a:cubicBezTo>
                  <a:cubicBezTo>
                    <a:pt x="15984" y="26097"/>
                    <a:pt x="13048" y="23161"/>
                    <a:pt x="13048" y="19573"/>
                  </a:cubicBezTo>
                  <a:cubicBezTo>
                    <a:pt x="13048" y="15985"/>
                    <a:pt x="15984" y="13049"/>
                    <a:pt x="19572" y="13049"/>
                  </a:cubicBezTo>
                  <a:close/>
                  <a:moveTo>
                    <a:pt x="19572" y="1"/>
                  </a:moveTo>
                  <a:cubicBezTo>
                    <a:pt x="8775" y="1"/>
                    <a:pt x="0" y="8776"/>
                    <a:pt x="0" y="19573"/>
                  </a:cubicBezTo>
                  <a:cubicBezTo>
                    <a:pt x="0" y="30370"/>
                    <a:pt x="8775" y="39145"/>
                    <a:pt x="19572" y="39145"/>
                  </a:cubicBezTo>
                  <a:cubicBezTo>
                    <a:pt x="30369" y="39145"/>
                    <a:pt x="39144" y="30370"/>
                    <a:pt x="39144" y="19573"/>
                  </a:cubicBezTo>
                  <a:cubicBezTo>
                    <a:pt x="39144" y="8776"/>
                    <a:pt x="30369" y="1"/>
                    <a:pt x="195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90;p48">
              <a:extLst>
                <a:ext uri="{FF2B5EF4-FFF2-40B4-BE49-F238E27FC236}">
                  <a16:creationId xmlns:a16="http://schemas.microsoft.com/office/drawing/2014/main" id="{99A44E9B-0B13-05CC-BE50-E39AAFD209F9}"/>
                </a:ext>
              </a:extLst>
            </p:cNvPr>
            <p:cNvSpPr/>
            <p:nvPr/>
          </p:nvSpPr>
          <p:spPr>
            <a:xfrm>
              <a:off x="7696684" y="834972"/>
              <a:ext cx="1389434" cy="1389434"/>
            </a:xfrm>
            <a:custGeom>
              <a:avLst/>
              <a:gdLst/>
              <a:ahLst/>
              <a:cxnLst/>
              <a:rect l="l" t="t" r="r" b="b"/>
              <a:pathLst>
                <a:path w="78289" h="78289" extrusionOk="0">
                  <a:moveTo>
                    <a:pt x="39144" y="19573"/>
                  </a:moveTo>
                  <a:cubicBezTo>
                    <a:pt x="49941" y="19573"/>
                    <a:pt x="58716" y="28348"/>
                    <a:pt x="58716" y="39145"/>
                  </a:cubicBezTo>
                  <a:cubicBezTo>
                    <a:pt x="58716" y="49942"/>
                    <a:pt x="49941" y="58717"/>
                    <a:pt x="39144" y="58717"/>
                  </a:cubicBezTo>
                  <a:cubicBezTo>
                    <a:pt x="28347" y="58717"/>
                    <a:pt x="19572" y="49942"/>
                    <a:pt x="19572" y="39145"/>
                  </a:cubicBezTo>
                  <a:cubicBezTo>
                    <a:pt x="19572" y="28348"/>
                    <a:pt x="28347" y="19573"/>
                    <a:pt x="39144" y="19573"/>
                  </a:cubicBezTo>
                  <a:close/>
                  <a:moveTo>
                    <a:pt x="29358" y="1"/>
                  </a:moveTo>
                  <a:lnTo>
                    <a:pt x="27140" y="8841"/>
                  </a:lnTo>
                  <a:cubicBezTo>
                    <a:pt x="26814" y="8971"/>
                    <a:pt x="26488" y="9069"/>
                    <a:pt x="26162" y="9232"/>
                  </a:cubicBezTo>
                  <a:lnTo>
                    <a:pt x="18398" y="4535"/>
                  </a:lnTo>
                  <a:lnTo>
                    <a:pt x="9884" y="13049"/>
                  </a:lnTo>
                  <a:lnTo>
                    <a:pt x="4535" y="18399"/>
                  </a:lnTo>
                  <a:lnTo>
                    <a:pt x="9232" y="26162"/>
                  </a:lnTo>
                  <a:cubicBezTo>
                    <a:pt x="9069" y="26488"/>
                    <a:pt x="8971" y="26815"/>
                    <a:pt x="8840" y="27141"/>
                  </a:cubicBezTo>
                  <a:lnTo>
                    <a:pt x="0" y="29359"/>
                  </a:lnTo>
                  <a:lnTo>
                    <a:pt x="0" y="32621"/>
                  </a:lnTo>
                  <a:lnTo>
                    <a:pt x="0" y="48931"/>
                  </a:lnTo>
                  <a:lnTo>
                    <a:pt x="8840" y="51149"/>
                  </a:lnTo>
                  <a:cubicBezTo>
                    <a:pt x="8971" y="51475"/>
                    <a:pt x="9069" y="51801"/>
                    <a:pt x="9232" y="52128"/>
                  </a:cubicBezTo>
                  <a:lnTo>
                    <a:pt x="4535" y="59891"/>
                  </a:lnTo>
                  <a:lnTo>
                    <a:pt x="18398" y="73754"/>
                  </a:lnTo>
                  <a:lnTo>
                    <a:pt x="26162" y="69057"/>
                  </a:lnTo>
                  <a:cubicBezTo>
                    <a:pt x="26488" y="69220"/>
                    <a:pt x="26814" y="69318"/>
                    <a:pt x="27140" y="69449"/>
                  </a:cubicBezTo>
                  <a:lnTo>
                    <a:pt x="29358" y="78289"/>
                  </a:lnTo>
                  <a:lnTo>
                    <a:pt x="48930" y="78289"/>
                  </a:lnTo>
                  <a:lnTo>
                    <a:pt x="51148" y="69449"/>
                  </a:lnTo>
                  <a:cubicBezTo>
                    <a:pt x="51475" y="69318"/>
                    <a:pt x="51801" y="69220"/>
                    <a:pt x="52127" y="69057"/>
                  </a:cubicBezTo>
                  <a:lnTo>
                    <a:pt x="58716" y="73037"/>
                  </a:lnTo>
                  <a:lnTo>
                    <a:pt x="59891" y="73754"/>
                  </a:lnTo>
                  <a:lnTo>
                    <a:pt x="73754" y="59891"/>
                  </a:lnTo>
                  <a:lnTo>
                    <a:pt x="69057" y="52128"/>
                  </a:lnTo>
                  <a:cubicBezTo>
                    <a:pt x="69220" y="51801"/>
                    <a:pt x="69318" y="51475"/>
                    <a:pt x="69448" y="51149"/>
                  </a:cubicBezTo>
                  <a:lnTo>
                    <a:pt x="78288" y="48931"/>
                  </a:lnTo>
                  <a:lnTo>
                    <a:pt x="78288" y="29359"/>
                  </a:lnTo>
                  <a:lnTo>
                    <a:pt x="69448" y="27141"/>
                  </a:lnTo>
                  <a:cubicBezTo>
                    <a:pt x="69318" y="26815"/>
                    <a:pt x="69220" y="26488"/>
                    <a:pt x="69057" y="26162"/>
                  </a:cubicBezTo>
                  <a:lnTo>
                    <a:pt x="73754" y="18399"/>
                  </a:lnTo>
                  <a:lnTo>
                    <a:pt x="59891" y="4535"/>
                  </a:lnTo>
                  <a:lnTo>
                    <a:pt x="52127" y="9232"/>
                  </a:lnTo>
                  <a:cubicBezTo>
                    <a:pt x="51801" y="9069"/>
                    <a:pt x="51475" y="8971"/>
                    <a:pt x="51148" y="8841"/>
                  </a:cubicBezTo>
                  <a:lnTo>
                    <a:pt x="489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91;p48">
              <a:extLst>
                <a:ext uri="{FF2B5EF4-FFF2-40B4-BE49-F238E27FC236}">
                  <a16:creationId xmlns:a16="http://schemas.microsoft.com/office/drawing/2014/main" id="{AEDBD4A7-D7DB-1BAC-8693-C006CCC30874}"/>
                </a:ext>
              </a:extLst>
            </p:cNvPr>
            <p:cNvSpPr/>
            <p:nvPr/>
          </p:nvSpPr>
          <p:spPr>
            <a:xfrm>
              <a:off x="624937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92;p48">
              <a:extLst>
                <a:ext uri="{FF2B5EF4-FFF2-40B4-BE49-F238E27FC236}">
                  <a16:creationId xmlns:a16="http://schemas.microsoft.com/office/drawing/2014/main" id="{D23E0A5B-5F1D-22D5-42A5-F00B75F14DA4}"/>
                </a:ext>
              </a:extLst>
            </p:cNvPr>
            <p:cNvSpPr/>
            <p:nvPr/>
          </p:nvSpPr>
          <p:spPr>
            <a:xfrm>
              <a:off x="6712514"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93;p48">
              <a:extLst>
                <a:ext uri="{FF2B5EF4-FFF2-40B4-BE49-F238E27FC236}">
                  <a16:creationId xmlns:a16="http://schemas.microsoft.com/office/drawing/2014/main" id="{0CB4CBEB-170D-B269-8F9F-666F1F62BB72}"/>
                </a:ext>
              </a:extLst>
            </p:cNvPr>
            <p:cNvSpPr/>
            <p:nvPr/>
          </p:nvSpPr>
          <p:spPr>
            <a:xfrm>
              <a:off x="648094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94;p48">
              <a:extLst>
                <a:ext uri="{FF2B5EF4-FFF2-40B4-BE49-F238E27FC236}">
                  <a16:creationId xmlns:a16="http://schemas.microsoft.com/office/drawing/2014/main" id="{6523B967-1C4B-E8E9-3D9F-F0DF38018A4C}"/>
                </a:ext>
              </a:extLst>
            </p:cNvPr>
            <p:cNvSpPr/>
            <p:nvPr/>
          </p:nvSpPr>
          <p:spPr>
            <a:xfrm>
              <a:off x="7986146" y="1124433"/>
              <a:ext cx="810511" cy="810511"/>
            </a:xfrm>
            <a:custGeom>
              <a:avLst/>
              <a:gdLst/>
              <a:ahLst/>
              <a:cxnLst/>
              <a:rect l="l" t="t" r="r" b="b"/>
              <a:pathLst>
                <a:path w="45669" h="45669" extrusionOk="0">
                  <a:moveTo>
                    <a:pt x="22834" y="6525"/>
                  </a:moveTo>
                  <a:cubicBezTo>
                    <a:pt x="31837" y="6525"/>
                    <a:pt x="39144" y="13832"/>
                    <a:pt x="39144" y="22835"/>
                  </a:cubicBezTo>
                  <a:cubicBezTo>
                    <a:pt x="39144" y="31838"/>
                    <a:pt x="31837" y="39145"/>
                    <a:pt x="22834" y="39145"/>
                  </a:cubicBezTo>
                  <a:cubicBezTo>
                    <a:pt x="13831" y="39145"/>
                    <a:pt x="6524" y="31838"/>
                    <a:pt x="6524" y="22835"/>
                  </a:cubicBezTo>
                  <a:cubicBezTo>
                    <a:pt x="6524" y="13832"/>
                    <a:pt x="13831" y="6525"/>
                    <a:pt x="22834" y="6525"/>
                  </a:cubicBezTo>
                  <a:close/>
                  <a:moveTo>
                    <a:pt x="22834" y="1"/>
                  </a:moveTo>
                  <a:cubicBezTo>
                    <a:pt x="10243" y="1"/>
                    <a:pt x="0" y="10244"/>
                    <a:pt x="0" y="22835"/>
                  </a:cubicBezTo>
                  <a:cubicBezTo>
                    <a:pt x="0" y="35426"/>
                    <a:pt x="10243" y="45669"/>
                    <a:pt x="22834" y="45669"/>
                  </a:cubicBezTo>
                  <a:cubicBezTo>
                    <a:pt x="35426" y="45669"/>
                    <a:pt x="45668" y="35426"/>
                    <a:pt x="45668" y="22835"/>
                  </a:cubicBezTo>
                  <a:cubicBezTo>
                    <a:pt x="45668" y="10244"/>
                    <a:pt x="35426" y="1"/>
                    <a:pt x="22834" y="1"/>
                  </a:cubicBezTo>
                  <a:close/>
                </a:path>
              </a:pathLst>
            </a:custGeom>
            <a:solidFill>
              <a:srgbClr val="26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95;p48">
              <a:extLst>
                <a:ext uri="{FF2B5EF4-FFF2-40B4-BE49-F238E27FC236}">
                  <a16:creationId xmlns:a16="http://schemas.microsoft.com/office/drawing/2014/main" id="{BAB48724-A894-1654-6D06-F8192B81C5DA}"/>
                </a:ext>
              </a:extLst>
            </p:cNvPr>
            <p:cNvSpPr/>
            <p:nvPr/>
          </p:nvSpPr>
          <p:spPr>
            <a:xfrm>
              <a:off x="6249375"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96;p48">
              <a:extLst>
                <a:ext uri="{FF2B5EF4-FFF2-40B4-BE49-F238E27FC236}">
                  <a16:creationId xmlns:a16="http://schemas.microsoft.com/office/drawing/2014/main" id="{A0D6DF68-3213-B9EA-53C2-D9A87663FFD3}"/>
                </a:ext>
              </a:extLst>
            </p:cNvPr>
            <p:cNvSpPr/>
            <p:nvPr/>
          </p:nvSpPr>
          <p:spPr>
            <a:xfrm>
              <a:off x="6017806"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97;p48">
              <a:extLst>
                <a:ext uri="{FF2B5EF4-FFF2-40B4-BE49-F238E27FC236}">
                  <a16:creationId xmlns:a16="http://schemas.microsoft.com/office/drawing/2014/main" id="{2AC563FF-CBAF-BAAE-C05D-E5DB01ACE9D6}"/>
                </a:ext>
              </a:extLst>
            </p:cNvPr>
            <p:cNvSpPr/>
            <p:nvPr/>
          </p:nvSpPr>
          <p:spPr>
            <a:xfrm>
              <a:off x="5786237"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98;p48">
              <a:extLst>
                <a:ext uri="{FF2B5EF4-FFF2-40B4-BE49-F238E27FC236}">
                  <a16:creationId xmlns:a16="http://schemas.microsoft.com/office/drawing/2014/main" id="{19BD354C-2A49-F141-9DD3-45DFA3832716}"/>
                </a:ext>
              </a:extLst>
            </p:cNvPr>
            <p:cNvSpPr/>
            <p:nvPr/>
          </p:nvSpPr>
          <p:spPr>
            <a:xfrm>
              <a:off x="6210597" y="1714946"/>
              <a:ext cx="362990" cy="439996"/>
            </a:xfrm>
            <a:custGeom>
              <a:avLst/>
              <a:gdLst/>
              <a:ahLst/>
              <a:cxnLst/>
              <a:rect l="l" t="t" r="r" b="b"/>
              <a:pathLst>
                <a:path w="20453" h="24792" extrusionOk="0">
                  <a:moveTo>
                    <a:pt x="16539" y="0"/>
                  </a:moveTo>
                  <a:lnTo>
                    <a:pt x="0" y="12396"/>
                  </a:lnTo>
                  <a:lnTo>
                    <a:pt x="16539" y="24791"/>
                  </a:lnTo>
                  <a:lnTo>
                    <a:pt x="20453" y="19572"/>
                  </a:lnTo>
                  <a:lnTo>
                    <a:pt x="10895" y="12396"/>
                  </a:lnTo>
                  <a:lnTo>
                    <a:pt x="20453" y="5219"/>
                  </a:lnTo>
                  <a:lnTo>
                    <a:pt x="16539"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99;p48">
              <a:extLst>
                <a:ext uri="{FF2B5EF4-FFF2-40B4-BE49-F238E27FC236}">
                  <a16:creationId xmlns:a16="http://schemas.microsoft.com/office/drawing/2014/main" id="{6B367DFD-BF2E-141B-9907-080E0D300C03}"/>
                </a:ext>
              </a:extLst>
            </p:cNvPr>
            <p:cNvSpPr/>
            <p:nvPr/>
          </p:nvSpPr>
          <p:spPr>
            <a:xfrm>
              <a:off x="7719844" y="2178085"/>
              <a:ext cx="362990" cy="439996"/>
            </a:xfrm>
            <a:custGeom>
              <a:avLst/>
              <a:gdLst/>
              <a:ahLst/>
              <a:cxnLst/>
              <a:rect l="l" t="t" r="r" b="b"/>
              <a:pathLst>
                <a:path w="20453" h="24792" extrusionOk="0">
                  <a:moveTo>
                    <a:pt x="3915" y="0"/>
                  </a:moveTo>
                  <a:lnTo>
                    <a:pt x="0" y="5219"/>
                  </a:lnTo>
                  <a:lnTo>
                    <a:pt x="9558" y="12396"/>
                  </a:lnTo>
                  <a:lnTo>
                    <a:pt x="0" y="19572"/>
                  </a:lnTo>
                  <a:lnTo>
                    <a:pt x="3915" y="24791"/>
                  </a:lnTo>
                  <a:lnTo>
                    <a:pt x="20453" y="12396"/>
                  </a:lnTo>
                  <a:lnTo>
                    <a:pt x="3915"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00;p48">
              <a:extLst>
                <a:ext uri="{FF2B5EF4-FFF2-40B4-BE49-F238E27FC236}">
                  <a16:creationId xmlns:a16="http://schemas.microsoft.com/office/drawing/2014/main" id="{59D470FC-2328-B943-66BD-E2E59CD30B04}"/>
                </a:ext>
              </a:extLst>
            </p:cNvPr>
            <p:cNvSpPr/>
            <p:nvPr/>
          </p:nvSpPr>
          <p:spPr>
            <a:xfrm>
              <a:off x="6712514" y="1703357"/>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01;p48">
              <a:extLst>
                <a:ext uri="{FF2B5EF4-FFF2-40B4-BE49-F238E27FC236}">
                  <a16:creationId xmlns:a16="http://schemas.microsoft.com/office/drawing/2014/main" id="{BFACCEFC-4DBC-AF88-C30A-307A0B17D99A}"/>
                </a:ext>
              </a:extLst>
            </p:cNvPr>
            <p:cNvSpPr/>
            <p:nvPr/>
          </p:nvSpPr>
          <p:spPr>
            <a:xfrm>
              <a:off x="6712514" y="193492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02;p48">
              <a:extLst>
                <a:ext uri="{FF2B5EF4-FFF2-40B4-BE49-F238E27FC236}">
                  <a16:creationId xmlns:a16="http://schemas.microsoft.com/office/drawing/2014/main" id="{3175528A-75FA-D628-D30E-BC1D599C7955}"/>
                </a:ext>
              </a:extLst>
            </p:cNvPr>
            <p:cNvSpPr/>
            <p:nvPr/>
          </p:nvSpPr>
          <p:spPr>
            <a:xfrm>
              <a:off x="6712514" y="216649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03;p48">
              <a:extLst>
                <a:ext uri="{FF2B5EF4-FFF2-40B4-BE49-F238E27FC236}">
                  <a16:creationId xmlns:a16="http://schemas.microsoft.com/office/drawing/2014/main" id="{E7AA188C-39D1-EB46-FCFB-0E8614E4BFDC}"/>
                </a:ext>
              </a:extLst>
            </p:cNvPr>
            <p:cNvSpPr/>
            <p:nvPr/>
          </p:nvSpPr>
          <p:spPr>
            <a:xfrm>
              <a:off x="6712514" y="2398065"/>
              <a:ext cx="578941" cy="115802"/>
            </a:xfrm>
            <a:custGeom>
              <a:avLst/>
              <a:gdLst/>
              <a:ahLst/>
              <a:cxnLst/>
              <a:rect l="l" t="t" r="r" b="b"/>
              <a:pathLst>
                <a:path w="32621" h="6525" extrusionOk="0">
                  <a:moveTo>
                    <a:pt x="1" y="1"/>
                  </a:moveTo>
                  <a:lnTo>
                    <a:pt x="1" y="6525"/>
                  </a:lnTo>
                  <a:lnTo>
                    <a:pt x="32621" y="6525"/>
                  </a:lnTo>
                  <a:lnTo>
                    <a:pt x="32621"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04;p48">
              <a:extLst>
                <a:ext uri="{FF2B5EF4-FFF2-40B4-BE49-F238E27FC236}">
                  <a16:creationId xmlns:a16="http://schemas.microsoft.com/office/drawing/2014/main" id="{F617615B-E990-3AA5-1433-F8DD87EE11F3}"/>
                </a:ext>
              </a:extLst>
            </p:cNvPr>
            <p:cNvSpPr/>
            <p:nvPr/>
          </p:nvSpPr>
          <p:spPr>
            <a:xfrm>
              <a:off x="7407222" y="2398065"/>
              <a:ext cx="115802" cy="115802"/>
            </a:xfrm>
            <a:custGeom>
              <a:avLst/>
              <a:gdLst/>
              <a:ahLst/>
              <a:cxnLst/>
              <a:rect l="l" t="t" r="r" b="b"/>
              <a:pathLst>
                <a:path w="6525" h="6525" extrusionOk="0">
                  <a:moveTo>
                    <a:pt x="1" y="1"/>
                  </a:moveTo>
                  <a:lnTo>
                    <a:pt x="1" y="6525"/>
                  </a:lnTo>
                  <a:lnTo>
                    <a:pt x="6525" y="6525"/>
                  </a:lnTo>
                  <a:lnTo>
                    <a:pt x="6525"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05;p48">
              <a:extLst>
                <a:ext uri="{FF2B5EF4-FFF2-40B4-BE49-F238E27FC236}">
                  <a16:creationId xmlns:a16="http://schemas.microsoft.com/office/drawing/2014/main" id="{B0631C2D-3C5E-6BCB-0687-9EE5B690B83F}"/>
                </a:ext>
              </a:extLst>
            </p:cNvPr>
            <p:cNvSpPr/>
            <p:nvPr/>
          </p:nvSpPr>
          <p:spPr>
            <a:xfrm>
              <a:off x="7138596" y="3337653"/>
              <a:ext cx="474746" cy="668087"/>
            </a:xfrm>
            <a:custGeom>
              <a:avLst/>
              <a:gdLst/>
              <a:ahLst/>
              <a:cxnLst/>
              <a:rect l="l" t="t" r="r" b="b"/>
              <a:pathLst>
                <a:path w="26750" h="37644" extrusionOk="0">
                  <a:moveTo>
                    <a:pt x="4176" y="1"/>
                  </a:moveTo>
                  <a:lnTo>
                    <a:pt x="1" y="5024"/>
                  </a:lnTo>
                  <a:lnTo>
                    <a:pt x="16572" y="18822"/>
                  </a:lnTo>
                  <a:lnTo>
                    <a:pt x="1" y="32621"/>
                  </a:lnTo>
                  <a:lnTo>
                    <a:pt x="4176" y="37644"/>
                  </a:lnTo>
                  <a:lnTo>
                    <a:pt x="26749" y="18822"/>
                  </a:lnTo>
                  <a:lnTo>
                    <a:pt x="417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206;p48">
              <a:extLst>
                <a:ext uri="{FF2B5EF4-FFF2-40B4-BE49-F238E27FC236}">
                  <a16:creationId xmlns:a16="http://schemas.microsoft.com/office/drawing/2014/main" id="{F2037A54-00D2-418A-84E7-0FC4092EE252}"/>
                </a:ext>
              </a:extLst>
            </p:cNvPr>
            <p:cNvSpPr/>
            <p:nvPr/>
          </p:nvSpPr>
          <p:spPr>
            <a:xfrm>
              <a:off x="6274861" y="3337653"/>
              <a:ext cx="474728" cy="668087"/>
            </a:xfrm>
            <a:custGeom>
              <a:avLst/>
              <a:gdLst/>
              <a:ahLst/>
              <a:cxnLst/>
              <a:rect l="l" t="t" r="r" b="b"/>
              <a:pathLst>
                <a:path w="26749" h="37644" extrusionOk="0">
                  <a:moveTo>
                    <a:pt x="22573" y="1"/>
                  </a:moveTo>
                  <a:lnTo>
                    <a:pt x="0" y="18822"/>
                  </a:lnTo>
                  <a:lnTo>
                    <a:pt x="22573" y="37644"/>
                  </a:lnTo>
                  <a:lnTo>
                    <a:pt x="26748" y="32621"/>
                  </a:lnTo>
                  <a:lnTo>
                    <a:pt x="10177" y="18822"/>
                  </a:lnTo>
                  <a:lnTo>
                    <a:pt x="26748" y="5024"/>
                  </a:lnTo>
                  <a:lnTo>
                    <a:pt x="22573"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207;p48">
              <a:extLst>
                <a:ext uri="{FF2B5EF4-FFF2-40B4-BE49-F238E27FC236}">
                  <a16:creationId xmlns:a16="http://schemas.microsoft.com/office/drawing/2014/main" id="{13CA329D-3D22-2A83-4CA0-25DADAE9D306}"/>
                </a:ext>
              </a:extLst>
            </p:cNvPr>
            <p:cNvSpPr/>
            <p:nvPr/>
          </p:nvSpPr>
          <p:spPr>
            <a:xfrm>
              <a:off x="6771560" y="3194662"/>
              <a:ext cx="343325" cy="954088"/>
            </a:xfrm>
            <a:custGeom>
              <a:avLst/>
              <a:gdLst/>
              <a:ahLst/>
              <a:cxnLst/>
              <a:rect l="l" t="t" r="r" b="b"/>
              <a:pathLst>
                <a:path w="19345" h="53759" extrusionOk="0">
                  <a:moveTo>
                    <a:pt x="13016" y="1"/>
                  </a:moveTo>
                  <a:lnTo>
                    <a:pt x="1" y="52160"/>
                  </a:lnTo>
                  <a:lnTo>
                    <a:pt x="6329" y="53758"/>
                  </a:lnTo>
                  <a:lnTo>
                    <a:pt x="19345" y="1566"/>
                  </a:lnTo>
                  <a:lnTo>
                    <a:pt x="1301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208;p48">
              <a:extLst>
                <a:ext uri="{FF2B5EF4-FFF2-40B4-BE49-F238E27FC236}">
                  <a16:creationId xmlns:a16="http://schemas.microsoft.com/office/drawing/2014/main" id="{5D675E71-7741-EF79-6B4D-68130F0836AE}"/>
                </a:ext>
              </a:extLst>
            </p:cNvPr>
            <p:cNvSpPr/>
            <p:nvPr/>
          </p:nvSpPr>
          <p:spPr>
            <a:xfrm>
              <a:off x="5786237" y="367169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209;p48">
              <a:extLst>
                <a:ext uri="{FF2B5EF4-FFF2-40B4-BE49-F238E27FC236}">
                  <a16:creationId xmlns:a16="http://schemas.microsoft.com/office/drawing/2014/main" id="{0BD891DB-0AFE-62D3-7AE8-30350F8C8957}"/>
                </a:ext>
              </a:extLst>
            </p:cNvPr>
            <p:cNvSpPr/>
            <p:nvPr/>
          </p:nvSpPr>
          <p:spPr>
            <a:xfrm>
              <a:off x="5786237" y="3208558"/>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210;p48">
              <a:extLst>
                <a:ext uri="{FF2B5EF4-FFF2-40B4-BE49-F238E27FC236}">
                  <a16:creationId xmlns:a16="http://schemas.microsoft.com/office/drawing/2014/main" id="{74ADC414-5466-4FE6-353E-D38D69CCB4A9}"/>
                </a:ext>
              </a:extLst>
            </p:cNvPr>
            <p:cNvSpPr/>
            <p:nvPr/>
          </p:nvSpPr>
          <p:spPr>
            <a:xfrm>
              <a:off x="5786237" y="344012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211;p48">
              <a:extLst>
                <a:ext uri="{FF2B5EF4-FFF2-40B4-BE49-F238E27FC236}">
                  <a16:creationId xmlns:a16="http://schemas.microsoft.com/office/drawing/2014/main" id="{3C527B7E-EF58-2130-EA97-9B6351C6BDFF}"/>
                </a:ext>
              </a:extLst>
            </p:cNvPr>
            <p:cNvSpPr/>
            <p:nvPr/>
          </p:nvSpPr>
          <p:spPr>
            <a:xfrm>
              <a:off x="7986146"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212;p48">
              <a:extLst>
                <a:ext uri="{FF2B5EF4-FFF2-40B4-BE49-F238E27FC236}">
                  <a16:creationId xmlns:a16="http://schemas.microsoft.com/office/drawing/2014/main" id="{99860135-191E-7708-F493-7DC0E31FC784}"/>
                </a:ext>
              </a:extLst>
            </p:cNvPr>
            <p:cNvSpPr/>
            <p:nvPr/>
          </p:nvSpPr>
          <p:spPr>
            <a:xfrm>
              <a:off x="7986146"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213;p48">
              <a:extLst>
                <a:ext uri="{FF2B5EF4-FFF2-40B4-BE49-F238E27FC236}">
                  <a16:creationId xmlns:a16="http://schemas.microsoft.com/office/drawing/2014/main" id="{0C88E4D6-9A61-78AD-C00D-A8C56BDFD101}"/>
                </a:ext>
              </a:extLst>
            </p:cNvPr>
            <p:cNvSpPr/>
            <p:nvPr/>
          </p:nvSpPr>
          <p:spPr>
            <a:xfrm>
              <a:off x="7986146"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214;p48">
              <a:extLst>
                <a:ext uri="{FF2B5EF4-FFF2-40B4-BE49-F238E27FC236}">
                  <a16:creationId xmlns:a16="http://schemas.microsoft.com/office/drawing/2014/main" id="{6F086D1B-C821-F6EB-D4FD-BDDB8393A5F2}"/>
                </a:ext>
              </a:extLst>
            </p:cNvPr>
            <p:cNvSpPr/>
            <p:nvPr/>
          </p:nvSpPr>
          <p:spPr>
            <a:xfrm>
              <a:off x="8449284"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215;p48">
              <a:extLst>
                <a:ext uri="{FF2B5EF4-FFF2-40B4-BE49-F238E27FC236}">
                  <a16:creationId xmlns:a16="http://schemas.microsoft.com/office/drawing/2014/main" id="{535E5002-75D0-A603-AEE5-9072B3ED8F40}"/>
                </a:ext>
              </a:extLst>
            </p:cNvPr>
            <p:cNvSpPr/>
            <p:nvPr/>
          </p:nvSpPr>
          <p:spPr>
            <a:xfrm>
              <a:off x="8449284"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216;p48">
              <a:extLst>
                <a:ext uri="{FF2B5EF4-FFF2-40B4-BE49-F238E27FC236}">
                  <a16:creationId xmlns:a16="http://schemas.microsoft.com/office/drawing/2014/main" id="{C9C7CE83-7071-5C9F-7067-6106C6013480}"/>
                </a:ext>
              </a:extLst>
            </p:cNvPr>
            <p:cNvSpPr/>
            <p:nvPr/>
          </p:nvSpPr>
          <p:spPr>
            <a:xfrm>
              <a:off x="8449284"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C8B481-34E4-6FF0-871F-C07F9FAEC18A}"/>
              </a:ext>
            </a:extLst>
          </p:cNvPr>
          <p:cNvSpPr>
            <a:spLocks noGrp="1"/>
          </p:cNvSpPr>
          <p:nvPr>
            <p:ph type="title"/>
          </p:nvPr>
        </p:nvSpPr>
        <p:spPr/>
        <p:txBody>
          <a:bodyPr/>
          <a:lstStyle/>
          <a:p>
            <a:endParaRPr lang="es-ES"/>
          </a:p>
        </p:txBody>
      </p:sp>
      <p:sp>
        <p:nvSpPr>
          <p:cNvPr id="3" name="Título 2">
            <a:extLst>
              <a:ext uri="{FF2B5EF4-FFF2-40B4-BE49-F238E27FC236}">
                <a16:creationId xmlns:a16="http://schemas.microsoft.com/office/drawing/2014/main" id="{E49D4588-3282-6870-50C7-6CAEE363C451}"/>
              </a:ext>
            </a:extLst>
          </p:cNvPr>
          <p:cNvSpPr>
            <a:spLocks noGrp="1"/>
          </p:cNvSpPr>
          <p:nvPr>
            <p:ph type="title" idx="2"/>
          </p:nvPr>
        </p:nvSpPr>
        <p:spPr/>
        <p:txBody>
          <a:bodyPr/>
          <a:lstStyle/>
          <a:p>
            <a:endParaRPr lang="es-ES"/>
          </a:p>
        </p:txBody>
      </p:sp>
    </p:spTree>
    <p:extLst>
      <p:ext uri="{BB962C8B-B14F-4D97-AF65-F5344CB8AC3E}">
        <p14:creationId xmlns:p14="http://schemas.microsoft.com/office/powerpoint/2010/main" val="130286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181"/>
        <p:cNvGrpSpPr/>
        <p:nvPr/>
      </p:nvGrpSpPr>
      <p:grpSpPr>
        <a:xfrm>
          <a:off x="0" y="0"/>
          <a:ext cx="0" cy="0"/>
          <a:chOff x="0" y="0"/>
          <a:chExt cx="0" cy="0"/>
        </a:xfrm>
      </p:grpSpPr>
      <p:sp>
        <p:nvSpPr>
          <p:cNvPr id="1182" name="Google Shape;1182;p48"/>
          <p:cNvSpPr txBox="1">
            <a:spLocks noGrp="1"/>
          </p:cNvSpPr>
          <p:nvPr>
            <p:ph type="title"/>
          </p:nvPr>
        </p:nvSpPr>
        <p:spPr>
          <a:xfrm>
            <a:off x="1651357" y="210911"/>
            <a:ext cx="5841285" cy="71318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chemeClr val="bg1"/>
                </a:solidFill>
                <a:latin typeface="Cambria Math" panose="02040503050406030204" pitchFamily="18" charset="0"/>
                <a:ea typeface="Cambria Math" panose="02040503050406030204" pitchFamily="18" charset="0"/>
                <a:cs typeface="Calibri" panose="020F0502020204030204" pitchFamily="34" charset="0"/>
              </a:rPr>
              <a:t>Modelado de Bases de Datos.</a:t>
            </a:r>
            <a:endParaRPr sz="3600">
              <a:solidFill>
                <a:schemeClr val="bg1"/>
              </a:solidFill>
              <a:latin typeface="Cambria Math" panose="02040503050406030204" pitchFamily="18" charset="0"/>
              <a:ea typeface="Cambria Math" panose="02040503050406030204" pitchFamily="18" charset="0"/>
              <a:cs typeface="Calibri" panose="020F0502020204030204" pitchFamily="34" charset="0"/>
            </a:endParaRPr>
          </a:p>
        </p:txBody>
      </p:sp>
      <p:sp>
        <p:nvSpPr>
          <p:cNvPr id="37" name="Google Shape;1183;p48">
            <a:extLst>
              <a:ext uri="{FF2B5EF4-FFF2-40B4-BE49-F238E27FC236}">
                <a16:creationId xmlns:a16="http://schemas.microsoft.com/office/drawing/2014/main" id="{4D2B3E7B-0332-62FE-F3CD-B712C600E69E}"/>
              </a:ext>
            </a:extLst>
          </p:cNvPr>
          <p:cNvSpPr txBox="1">
            <a:spLocks/>
          </p:cNvSpPr>
          <p:nvPr/>
        </p:nvSpPr>
        <p:spPr>
          <a:xfrm>
            <a:off x="5282944" y="1104026"/>
            <a:ext cx="3582850" cy="251656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Raleway"/>
              <a:buNone/>
              <a:defRPr sz="28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marL="342900" indent="-342900" algn="just">
              <a:buSzPts val="1100"/>
              <a:buFont typeface="Wingdings" panose="05000000000000000000" pitchFamily="2" charset="2"/>
              <a:buChar char="ü"/>
            </a:pPr>
            <a:r>
              <a:rPr lang="es-SV" sz="2200">
                <a:solidFill>
                  <a:schemeClr val="bg1"/>
                </a:solidFill>
                <a:latin typeface="Cambria Math"/>
                <a:ea typeface="Cambria Math"/>
                <a:cs typeface="Times New Roman"/>
              </a:rPr>
              <a:t>EL segundo gestor de bases de datos que se utilizó es MySQL, lo cual es un gestor de bases de  datos Relacional. Se utilizó para implementar la API. </a:t>
            </a:r>
            <a:endParaRPr lang="es-SV" sz="2200">
              <a:solidFill>
                <a:schemeClr val="bg1"/>
              </a:solidFill>
              <a:latin typeface="Cambria Math" panose="02040503050406030204" pitchFamily="18" charset="0"/>
              <a:ea typeface="Cambria Math" panose="02040503050406030204" pitchFamily="18" charset="0"/>
            </a:endParaRPr>
          </a:p>
        </p:txBody>
      </p:sp>
      <p:grpSp>
        <p:nvGrpSpPr>
          <p:cNvPr id="42" name="Google Shape;1184;p48">
            <a:extLst>
              <a:ext uri="{FF2B5EF4-FFF2-40B4-BE49-F238E27FC236}">
                <a16:creationId xmlns:a16="http://schemas.microsoft.com/office/drawing/2014/main" id="{8649891B-88AC-5AA4-3620-FC78EE34BEE1}"/>
              </a:ext>
            </a:extLst>
          </p:cNvPr>
          <p:cNvGrpSpPr/>
          <p:nvPr/>
        </p:nvGrpSpPr>
        <p:grpSpPr>
          <a:xfrm>
            <a:off x="6841066" y="3547380"/>
            <a:ext cx="1749777" cy="1462769"/>
            <a:chOff x="5612559" y="834972"/>
            <a:chExt cx="3473558" cy="3473558"/>
          </a:xfrm>
        </p:grpSpPr>
        <p:sp>
          <p:nvSpPr>
            <p:cNvPr id="43" name="Google Shape;1185;p48">
              <a:extLst>
                <a:ext uri="{FF2B5EF4-FFF2-40B4-BE49-F238E27FC236}">
                  <a16:creationId xmlns:a16="http://schemas.microsoft.com/office/drawing/2014/main" id="{3B1758BB-ED5E-FEBC-1D0D-EA20A7E7ACB0}"/>
                </a:ext>
              </a:extLst>
            </p:cNvPr>
            <p:cNvSpPr/>
            <p:nvPr/>
          </p:nvSpPr>
          <p:spPr>
            <a:xfrm>
              <a:off x="5612559" y="3034881"/>
              <a:ext cx="2894635" cy="1273649"/>
            </a:xfrm>
            <a:custGeom>
              <a:avLst/>
              <a:gdLst/>
              <a:ahLst/>
              <a:cxnLst/>
              <a:rect l="l" t="t" r="r" b="b"/>
              <a:pathLst>
                <a:path w="163101" h="71765" extrusionOk="0">
                  <a:moveTo>
                    <a:pt x="1" y="0"/>
                  </a:moveTo>
                  <a:lnTo>
                    <a:pt x="1" y="58716"/>
                  </a:lnTo>
                  <a:cubicBezTo>
                    <a:pt x="1" y="65925"/>
                    <a:pt x="5840" y="71764"/>
                    <a:pt x="13049" y="71764"/>
                  </a:cubicBezTo>
                  <a:lnTo>
                    <a:pt x="163100" y="71764"/>
                  </a:lnTo>
                  <a:cubicBezTo>
                    <a:pt x="155891" y="71764"/>
                    <a:pt x="150052" y="65925"/>
                    <a:pt x="150052" y="58716"/>
                  </a:cubicBezTo>
                  <a:lnTo>
                    <a:pt x="1500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86;p48">
              <a:extLst>
                <a:ext uri="{FF2B5EF4-FFF2-40B4-BE49-F238E27FC236}">
                  <a16:creationId xmlns:a16="http://schemas.microsoft.com/office/drawing/2014/main" id="{068BE1FD-816C-5F5E-E12A-2FC109B6AEB3}"/>
                </a:ext>
              </a:extLst>
            </p:cNvPr>
            <p:cNvSpPr/>
            <p:nvPr/>
          </p:nvSpPr>
          <p:spPr>
            <a:xfrm>
              <a:off x="5612559" y="2571742"/>
              <a:ext cx="2663066" cy="463157"/>
            </a:xfrm>
            <a:custGeom>
              <a:avLst/>
              <a:gdLst/>
              <a:ahLst/>
              <a:cxnLst/>
              <a:rect l="l" t="t" r="r" b="b"/>
              <a:pathLst>
                <a:path w="150053" h="26097" extrusionOk="0">
                  <a:moveTo>
                    <a:pt x="13049" y="1"/>
                  </a:moveTo>
                  <a:cubicBezTo>
                    <a:pt x="5840" y="1"/>
                    <a:pt x="1" y="5840"/>
                    <a:pt x="1" y="13049"/>
                  </a:cubicBezTo>
                  <a:lnTo>
                    <a:pt x="1" y="26096"/>
                  </a:lnTo>
                  <a:lnTo>
                    <a:pt x="150052" y="26096"/>
                  </a:lnTo>
                  <a:cubicBezTo>
                    <a:pt x="150052" y="18887"/>
                    <a:pt x="144213" y="13049"/>
                    <a:pt x="137004" y="13049"/>
                  </a:cubicBezTo>
                  <a:lnTo>
                    <a:pt x="52193" y="13049"/>
                  </a:lnTo>
                  <a:lnTo>
                    <a:pt x="46321" y="5220"/>
                  </a:lnTo>
                  <a:cubicBezTo>
                    <a:pt x="43842" y="1925"/>
                    <a:pt x="39993" y="1"/>
                    <a:pt x="3588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87;p48">
              <a:extLst>
                <a:ext uri="{FF2B5EF4-FFF2-40B4-BE49-F238E27FC236}">
                  <a16:creationId xmlns:a16="http://schemas.microsoft.com/office/drawing/2014/main" id="{49221FA2-E66A-9B82-BEF3-D33BF3D654CA}"/>
                </a:ext>
              </a:extLst>
            </p:cNvPr>
            <p:cNvSpPr/>
            <p:nvPr/>
          </p:nvSpPr>
          <p:spPr>
            <a:xfrm>
              <a:off x="6075698" y="1413895"/>
              <a:ext cx="2663066" cy="2894635"/>
            </a:xfrm>
            <a:custGeom>
              <a:avLst/>
              <a:gdLst/>
              <a:ahLst/>
              <a:cxnLst/>
              <a:rect l="l" t="t" r="r" b="b"/>
              <a:pathLst>
                <a:path w="150053" h="163101" extrusionOk="0">
                  <a:moveTo>
                    <a:pt x="55455" y="1"/>
                  </a:moveTo>
                  <a:lnTo>
                    <a:pt x="48931" y="6525"/>
                  </a:lnTo>
                  <a:lnTo>
                    <a:pt x="1" y="6525"/>
                  </a:lnTo>
                  <a:lnTo>
                    <a:pt x="1" y="65241"/>
                  </a:lnTo>
                  <a:lnTo>
                    <a:pt x="9787" y="65241"/>
                  </a:lnTo>
                  <a:cubicBezTo>
                    <a:pt x="13897" y="65241"/>
                    <a:pt x="17746" y="67165"/>
                    <a:pt x="20225" y="70460"/>
                  </a:cubicBezTo>
                  <a:lnTo>
                    <a:pt x="26097" y="78289"/>
                  </a:lnTo>
                  <a:lnTo>
                    <a:pt x="110908" y="78289"/>
                  </a:lnTo>
                  <a:cubicBezTo>
                    <a:pt x="118117" y="78289"/>
                    <a:pt x="123956" y="84127"/>
                    <a:pt x="123956" y="91336"/>
                  </a:cubicBezTo>
                  <a:lnTo>
                    <a:pt x="123956" y="150052"/>
                  </a:lnTo>
                  <a:cubicBezTo>
                    <a:pt x="123956" y="157261"/>
                    <a:pt x="129795" y="163100"/>
                    <a:pt x="137004" y="163100"/>
                  </a:cubicBezTo>
                  <a:cubicBezTo>
                    <a:pt x="140592" y="163100"/>
                    <a:pt x="143854" y="161632"/>
                    <a:pt x="146236" y="159284"/>
                  </a:cubicBezTo>
                  <a:cubicBezTo>
                    <a:pt x="148584" y="156902"/>
                    <a:pt x="150052" y="153640"/>
                    <a:pt x="150052" y="150052"/>
                  </a:cubicBezTo>
                  <a:lnTo>
                    <a:pt x="150052" y="40417"/>
                  </a:lnTo>
                  <a:lnTo>
                    <a:pt x="143463" y="36437"/>
                  </a:lnTo>
                  <a:cubicBezTo>
                    <a:pt x="143137" y="36600"/>
                    <a:pt x="142811" y="36698"/>
                    <a:pt x="142484" y="36829"/>
                  </a:cubicBezTo>
                  <a:lnTo>
                    <a:pt x="140266" y="45669"/>
                  </a:lnTo>
                  <a:lnTo>
                    <a:pt x="120694" y="45669"/>
                  </a:lnTo>
                  <a:lnTo>
                    <a:pt x="118476" y="36829"/>
                  </a:lnTo>
                  <a:cubicBezTo>
                    <a:pt x="118150" y="36698"/>
                    <a:pt x="117824" y="36600"/>
                    <a:pt x="117498" y="36437"/>
                  </a:cubicBezTo>
                  <a:lnTo>
                    <a:pt x="109734" y="41134"/>
                  </a:lnTo>
                  <a:lnTo>
                    <a:pt x="95871" y="27271"/>
                  </a:lnTo>
                  <a:lnTo>
                    <a:pt x="100568" y="19508"/>
                  </a:lnTo>
                  <a:cubicBezTo>
                    <a:pt x="100405" y="19181"/>
                    <a:pt x="100307" y="18855"/>
                    <a:pt x="100176" y="18529"/>
                  </a:cubicBezTo>
                  <a:lnTo>
                    <a:pt x="91336" y="16311"/>
                  </a:lnTo>
                  <a:lnTo>
                    <a:pt x="91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88;p48">
              <a:extLst>
                <a:ext uri="{FF2B5EF4-FFF2-40B4-BE49-F238E27FC236}">
                  <a16:creationId xmlns:a16="http://schemas.microsoft.com/office/drawing/2014/main" id="{F27E356C-4F7A-AA12-8A6E-461694B8E775}"/>
                </a:ext>
              </a:extLst>
            </p:cNvPr>
            <p:cNvSpPr/>
            <p:nvPr/>
          </p:nvSpPr>
          <p:spPr>
            <a:xfrm>
              <a:off x="6075698" y="1066541"/>
              <a:ext cx="1796420" cy="463157"/>
            </a:xfrm>
            <a:custGeom>
              <a:avLst/>
              <a:gdLst/>
              <a:ahLst/>
              <a:cxnLst/>
              <a:rect l="l" t="t" r="r" b="b"/>
              <a:pathLst>
                <a:path w="101221" h="26097" extrusionOk="0">
                  <a:moveTo>
                    <a:pt x="1" y="1"/>
                  </a:moveTo>
                  <a:lnTo>
                    <a:pt x="1" y="26097"/>
                  </a:lnTo>
                  <a:lnTo>
                    <a:pt x="48931" y="26097"/>
                  </a:lnTo>
                  <a:lnTo>
                    <a:pt x="55455" y="19573"/>
                  </a:lnTo>
                  <a:lnTo>
                    <a:pt x="91336" y="19573"/>
                  </a:lnTo>
                  <a:lnTo>
                    <a:pt x="91336" y="16311"/>
                  </a:lnTo>
                  <a:lnTo>
                    <a:pt x="100176" y="14093"/>
                  </a:lnTo>
                  <a:cubicBezTo>
                    <a:pt x="100307" y="13767"/>
                    <a:pt x="100405" y="13440"/>
                    <a:pt x="100568" y="13114"/>
                  </a:cubicBezTo>
                  <a:lnTo>
                    <a:pt x="95871" y="5351"/>
                  </a:lnTo>
                  <a:lnTo>
                    <a:pt x="101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89;p48">
              <a:extLst>
                <a:ext uri="{FF2B5EF4-FFF2-40B4-BE49-F238E27FC236}">
                  <a16:creationId xmlns:a16="http://schemas.microsoft.com/office/drawing/2014/main" id="{5CEBAFD8-15C2-D83A-7900-940B81DCD9BF}"/>
                </a:ext>
              </a:extLst>
            </p:cNvPr>
            <p:cNvSpPr/>
            <p:nvPr/>
          </p:nvSpPr>
          <p:spPr>
            <a:xfrm>
              <a:off x="8044038" y="1182326"/>
              <a:ext cx="694726" cy="694726"/>
            </a:xfrm>
            <a:custGeom>
              <a:avLst/>
              <a:gdLst/>
              <a:ahLst/>
              <a:cxnLst/>
              <a:rect l="l" t="t" r="r" b="b"/>
              <a:pathLst>
                <a:path w="39145" h="39145" extrusionOk="0">
                  <a:moveTo>
                    <a:pt x="19572" y="13049"/>
                  </a:moveTo>
                  <a:cubicBezTo>
                    <a:pt x="23161" y="13049"/>
                    <a:pt x="26096" y="15985"/>
                    <a:pt x="26096" y="19573"/>
                  </a:cubicBezTo>
                  <a:cubicBezTo>
                    <a:pt x="26096" y="23161"/>
                    <a:pt x="23161" y="26097"/>
                    <a:pt x="19572" y="26097"/>
                  </a:cubicBezTo>
                  <a:cubicBezTo>
                    <a:pt x="15984" y="26097"/>
                    <a:pt x="13048" y="23161"/>
                    <a:pt x="13048" y="19573"/>
                  </a:cubicBezTo>
                  <a:cubicBezTo>
                    <a:pt x="13048" y="15985"/>
                    <a:pt x="15984" y="13049"/>
                    <a:pt x="19572" y="13049"/>
                  </a:cubicBezTo>
                  <a:close/>
                  <a:moveTo>
                    <a:pt x="19572" y="1"/>
                  </a:moveTo>
                  <a:cubicBezTo>
                    <a:pt x="8775" y="1"/>
                    <a:pt x="0" y="8776"/>
                    <a:pt x="0" y="19573"/>
                  </a:cubicBezTo>
                  <a:cubicBezTo>
                    <a:pt x="0" y="30370"/>
                    <a:pt x="8775" y="39145"/>
                    <a:pt x="19572" y="39145"/>
                  </a:cubicBezTo>
                  <a:cubicBezTo>
                    <a:pt x="30369" y="39145"/>
                    <a:pt x="39144" y="30370"/>
                    <a:pt x="39144" y="19573"/>
                  </a:cubicBezTo>
                  <a:cubicBezTo>
                    <a:pt x="39144" y="8776"/>
                    <a:pt x="30369" y="1"/>
                    <a:pt x="195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90;p48">
              <a:extLst>
                <a:ext uri="{FF2B5EF4-FFF2-40B4-BE49-F238E27FC236}">
                  <a16:creationId xmlns:a16="http://schemas.microsoft.com/office/drawing/2014/main" id="{99A44E9B-0B13-05CC-BE50-E39AAFD209F9}"/>
                </a:ext>
              </a:extLst>
            </p:cNvPr>
            <p:cNvSpPr/>
            <p:nvPr/>
          </p:nvSpPr>
          <p:spPr>
            <a:xfrm>
              <a:off x="7696684" y="834972"/>
              <a:ext cx="1389434" cy="1389434"/>
            </a:xfrm>
            <a:custGeom>
              <a:avLst/>
              <a:gdLst/>
              <a:ahLst/>
              <a:cxnLst/>
              <a:rect l="l" t="t" r="r" b="b"/>
              <a:pathLst>
                <a:path w="78289" h="78289" extrusionOk="0">
                  <a:moveTo>
                    <a:pt x="39144" y="19573"/>
                  </a:moveTo>
                  <a:cubicBezTo>
                    <a:pt x="49941" y="19573"/>
                    <a:pt x="58716" y="28348"/>
                    <a:pt x="58716" y="39145"/>
                  </a:cubicBezTo>
                  <a:cubicBezTo>
                    <a:pt x="58716" y="49942"/>
                    <a:pt x="49941" y="58717"/>
                    <a:pt x="39144" y="58717"/>
                  </a:cubicBezTo>
                  <a:cubicBezTo>
                    <a:pt x="28347" y="58717"/>
                    <a:pt x="19572" y="49942"/>
                    <a:pt x="19572" y="39145"/>
                  </a:cubicBezTo>
                  <a:cubicBezTo>
                    <a:pt x="19572" y="28348"/>
                    <a:pt x="28347" y="19573"/>
                    <a:pt x="39144" y="19573"/>
                  </a:cubicBezTo>
                  <a:close/>
                  <a:moveTo>
                    <a:pt x="29358" y="1"/>
                  </a:moveTo>
                  <a:lnTo>
                    <a:pt x="27140" y="8841"/>
                  </a:lnTo>
                  <a:cubicBezTo>
                    <a:pt x="26814" y="8971"/>
                    <a:pt x="26488" y="9069"/>
                    <a:pt x="26162" y="9232"/>
                  </a:cubicBezTo>
                  <a:lnTo>
                    <a:pt x="18398" y="4535"/>
                  </a:lnTo>
                  <a:lnTo>
                    <a:pt x="9884" y="13049"/>
                  </a:lnTo>
                  <a:lnTo>
                    <a:pt x="4535" y="18399"/>
                  </a:lnTo>
                  <a:lnTo>
                    <a:pt x="9232" y="26162"/>
                  </a:lnTo>
                  <a:cubicBezTo>
                    <a:pt x="9069" y="26488"/>
                    <a:pt x="8971" y="26815"/>
                    <a:pt x="8840" y="27141"/>
                  </a:cubicBezTo>
                  <a:lnTo>
                    <a:pt x="0" y="29359"/>
                  </a:lnTo>
                  <a:lnTo>
                    <a:pt x="0" y="32621"/>
                  </a:lnTo>
                  <a:lnTo>
                    <a:pt x="0" y="48931"/>
                  </a:lnTo>
                  <a:lnTo>
                    <a:pt x="8840" y="51149"/>
                  </a:lnTo>
                  <a:cubicBezTo>
                    <a:pt x="8971" y="51475"/>
                    <a:pt x="9069" y="51801"/>
                    <a:pt x="9232" y="52128"/>
                  </a:cubicBezTo>
                  <a:lnTo>
                    <a:pt x="4535" y="59891"/>
                  </a:lnTo>
                  <a:lnTo>
                    <a:pt x="18398" y="73754"/>
                  </a:lnTo>
                  <a:lnTo>
                    <a:pt x="26162" y="69057"/>
                  </a:lnTo>
                  <a:cubicBezTo>
                    <a:pt x="26488" y="69220"/>
                    <a:pt x="26814" y="69318"/>
                    <a:pt x="27140" y="69449"/>
                  </a:cubicBezTo>
                  <a:lnTo>
                    <a:pt x="29358" y="78289"/>
                  </a:lnTo>
                  <a:lnTo>
                    <a:pt x="48930" y="78289"/>
                  </a:lnTo>
                  <a:lnTo>
                    <a:pt x="51148" y="69449"/>
                  </a:lnTo>
                  <a:cubicBezTo>
                    <a:pt x="51475" y="69318"/>
                    <a:pt x="51801" y="69220"/>
                    <a:pt x="52127" y="69057"/>
                  </a:cubicBezTo>
                  <a:lnTo>
                    <a:pt x="58716" y="73037"/>
                  </a:lnTo>
                  <a:lnTo>
                    <a:pt x="59891" y="73754"/>
                  </a:lnTo>
                  <a:lnTo>
                    <a:pt x="73754" y="59891"/>
                  </a:lnTo>
                  <a:lnTo>
                    <a:pt x="69057" y="52128"/>
                  </a:lnTo>
                  <a:cubicBezTo>
                    <a:pt x="69220" y="51801"/>
                    <a:pt x="69318" y="51475"/>
                    <a:pt x="69448" y="51149"/>
                  </a:cubicBezTo>
                  <a:lnTo>
                    <a:pt x="78288" y="48931"/>
                  </a:lnTo>
                  <a:lnTo>
                    <a:pt x="78288" y="29359"/>
                  </a:lnTo>
                  <a:lnTo>
                    <a:pt x="69448" y="27141"/>
                  </a:lnTo>
                  <a:cubicBezTo>
                    <a:pt x="69318" y="26815"/>
                    <a:pt x="69220" y="26488"/>
                    <a:pt x="69057" y="26162"/>
                  </a:cubicBezTo>
                  <a:lnTo>
                    <a:pt x="73754" y="18399"/>
                  </a:lnTo>
                  <a:lnTo>
                    <a:pt x="59891" y="4535"/>
                  </a:lnTo>
                  <a:lnTo>
                    <a:pt x="52127" y="9232"/>
                  </a:lnTo>
                  <a:cubicBezTo>
                    <a:pt x="51801" y="9069"/>
                    <a:pt x="51475" y="8971"/>
                    <a:pt x="51148" y="8841"/>
                  </a:cubicBezTo>
                  <a:lnTo>
                    <a:pt x="489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91;p48">
              <a:extLst>
                <a:ext uri="{FF2B5EF4-FFF2-40B4-BE49-F238E27FC236}">
                  <a16:creationId xmlns:a16="http://schemas.microsoft.com/office/drawing/2014/main" id="{AEDBD4A7-D7DB-1BAC-8693-C006CCC30874}"/>
                </a:ext>
              </a:extLst>
            </p:cNvPr>
            <p:cNvSpPr/>
            <p:nvPr/>
          </p:nvSpPr>
          <p:spPr>
            <a:xfrm>
              <a:off x="624937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92;p48">
              <a:extLst>
                <a:ext uri="{FF2B5EF4-FFF2-40B4-BE49-F238E27FC236}">
                  <a16:creationId xmlns:a16="http://schemas.microsoft.com/office/drawing/2014/main" id="{D23E0A5B-5F1D-22D5-42A5-F00B75F14DA4}"/>
                </a:ext>
              </a:extLst>
            </p:cNvPr>
            <p:cNvSpPr/>
            <p:nvPr/>
          </p:nvSpPr>
          <p:spPr>
            <a:xfrm>
              <a:off x="6712514"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93;p48">
              <a:extLst>
                <a:ext uri="{FF2B5EF4-FFF2-40B4-BE49-F238E27FC236}">
                  <a16:creationId xmlns:a16="http://schemas.microsoft.com/office/drawing/2014/main" id="{0CB4CBEB-170D-B269-8F9F-666F1F62BB72}"/>
                </a:ext>
              </a:extLst>
            </p:cNvPr>
            <p:cNvSpPr/>
            <p:nvPr/>
          </p:nvSpPr>
          <p:spPr>
            <a:xfrm>
              <a:off x="648094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94;p48">
              <a:extLst>
                <a:ext uri="{FF2B5EF4-FFF2-40B4-BE49-F238E27FC236}">
                  <a16:creationId xmlns:a16="http://schemas.microsoft.com/office/drawing/2014/main" id="{6523B967-1C4B-E8E9-3D9F-F0DF38018A4C}"/>
                </a:ext>
              </a:extLst>
            </p:cNvPr>
            <p:cNvSpPr/>
            <p:nvPr/>
          </p:nvSpPr>
          <p:spPr>
            <a:xfrm>
              <a:off x="7986146" y="1124433"/>
              <a:ext cx="810511" cy="810511"/>
            </a:xfrm>
            <a:custGeom>
              <a:avLst/>
              <a:gdLst/>
              <a:ahLst/>
              <a:cxnLst/>
              <a:rect l="l" t="t" r="r" b="b"/>
              <a:pathLst>
                <a:path w="45669" h="45669" extrusionOk="0">
                  <a:moveTo>
                    <a:pt x="22834" y="6525"/>
                  </a:moveTo>
                  <a:cubicBezTo>
                    <a:pt x="31837" y="6525"/>
                    <a:pt x="39144" y="13832"/>
                    <a:pt x="39144" y="22835"/>
                  </a:cubicBezTo>
                  <a:cubicBezTo>
                    <a:pt x="39144" y="31838"/>
                    <a:pt x="31837" y="39145"/>
                    <a:pt x="22834" y="39145"/>
                  </a:cubicBezTo>
                  <a:cubicBezTo>
                    <a:pt x="13831" y="39145"/>
                    <a:pt x="6524" y="31838"/>
                    <a:pt x="6524" y="22835"/>
                  </a:cubicBezTo>
                  <a:cubicBezTo>
                    <a:pt x="6524" y="13832"/>
                    <a:pt x="13831" y="6525"/>
                    <a:pt x="22834" y="6525"/>
                  </a:cubicBezTo>
                  <a:close/>
                  <a:moveTo>
                    <a:pt x="22834" y="1"/>
                  </a:moveTo>
                  <a:cubicBezTo>
                    <a:pt x="10243" y="1"/>
                    <a:pt x="0" y="10244"/>
                    <a:pt x="0" y="22835"/>
                  </a:cubicBezTo>
                  <a:cubicBezTo>
                    <a:pt x="0" y="35426"/>
                    <a:pt x="10243" y="45669"/>
                    <a:pt x="22834" y="45669"/>
                  </a:cubicBezTo>
                  <a:cubicBezTo>
                    <a:pt x="35426" y="45669"/>
                    <a:pt x="45668" y="35426"/>
                    <a:pt x="45668" y="22835"/>
                  </a:cubicBezTo>
                  <a:cubicBezTo>
                    <a:pt x="45668" y="10244"/>
                    <a:pt x="35426" y="1"/>
                    <a:pt x="22834" y="1"/>
                  </a:cubicBezTo>
                  <a:close/>
                </a:path>
              </a:pathLst>
            </a:custGeom>
            <a:solidFill>
              <a:srgbClr val="26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95;p48">
              <a:extLst>
                <a:ext uri="{FF2B5EF4-FFF2-40B4-BE49-F238E27FC236}">
                  <a16:creationId xmlns:a16="http://schemas.microsoft.com/office/drawing/2014/main" id="{BAB48724-A894-1654-6D06-F8192B81C5DA}"/>
                </a:ext>
              </a:extLst>
            </p:cNvPr>
            <p:cNvSpPr/>
            <p:nvPr/>
          </p:nvSpPr>
          <p:spPr>
            <a:xfrm>
              <a:off x="6249375"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96;p48">
              <a:extLst>
                <a:ext uri="{FF2B5EF4-FFF2-40B4-BE49-F238E27FC236}">
                  <a16:creationId xmlns:a16="http://schemas.microsoft.com/office/drawing/2014/main" id="{A0D6DF68-3213-B9EA-53C2-D9A87663FFD3}"/>
                </a:ext>
              </a:extLst>
            </p:cNvPr>
            <p:cNvSpPr/>
            <p:nvPr/>
          </p:nvSpPr>
          <p:spPr>
            <a:xfrm>
              <a:off x="6017806"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97;p48">
              <a:extLst>
                <a:ext uri="{FF2B5EF4-FFF2-40B4-BE49-F238E27FC236}">
                  <a16:creationId xmlns:a16="http://schemas.microsoft.com/office/drawing/2014/main" id="{2AC563FF-CBAF-BAAE-C05D-E5DB01ACE9D6}"/>
                </a:ext>
              </a:extLst>
            </p:cNvPr>
            <p:cNvSpPr/>
            <p:nvPr/>
          </p:nvSpPr>
          <p:spPr>
            <a:xfrm>
              <a:off x="5786237"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98;p48">
              <a:extLst>
                <a:ext uri="{FF2B5EF4-FFF2-40B4-BE49-F238E27FC236}">
                  <a16:creationId xmlns:a16="http://schemas.microsoft.com/office/drawing/2014/main" id="{19BD354C-2A49-F141-9DD3-45DFA3832716}"/>
                </a:ext>
              </a:extLst>
            </p:cNvPr>
            <p:cNvSpPr/>
            <p:nvPr/>
          </p:nvSpPr>
          <p:spPr>
            <a:xfrm>
              <a:off x="6210597" y="1714946"/>
              <a:ext cx="362990" cy="439996"/>
            </a:xfrm>
            <a:custGeom>
              <a:avLst/>
              <a:gdLst/>
              <a:ahLst/>
              <a:cxnLst/>
              <a:rect l="l" t="t" r="r" b="b"/>
              <a:pathLst>
                <a:path w="20453" h="24792" extrusionOk="0">
                  <a:moveTo>
                    <a:pt x="16539" y="0"/>
                  </a:moveTo>
                  <a:lnTo>
                    <a:pt x="0" y="12396"/>
                  </a:lnTo>
                  <a:lnTo>
                    <a:pt x="16539" y="24791"/>
                  </a:lnTo>
                  <a:lnTo>
                    <a:pt x="20453" y="19572"/>
                  </a:lnTo>
                  <a:lnTo>
                    <a:pt x="10895" y="12396"/>
                  </a:lnTo>
                  <a:lnTo>
                    <a:pt x="20453" y="5219"/>
                  </a:lnTo>
                  <a:lnTo>
                    <a:pt x="16539"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99;p48">
              <a:extLst>
                <a:ext uri="{FF2B5EF4-FFF2-40B4-BE49-F238E27FC236}">
                  <a16:creationId xmlns:a16="http://schemas.microsoft.com/office/drawing/2014/main" id="{6B367DFD-BF2E-141B-9907-080E0D300C03}"/>
                </a:ext>
              </a:extLst>
            </p:cNvPr>
            <p:cNvSpPr/>
            <p:nvPr/>
          </p:nvSpPr>
          <p:spPr>
            <a:xfrm>
              <a:off x="7719844" y="2178085"/>
              <a:ext cx="362990" cy="439996"/>
            </a:xfrm>
            <a:custGeom>
              <a:avLst/>
              <a:gdLst/>
              <a:ahLst/>
              <a:cxnLst/>
              <a:rect l="l" t="t" r="r" b="b"/>
              <a:pathLst>
                <a:path w="20453" h="24792" extrusionOk="0">
                  <a:moveTo>
                    <a:pt x="3915" y="0"/>
                  </a:moveTo>
                  <a:lnTo>
                    <a:pt x="0" y="5219"/>
                  </a:lnTo>
                  <a:lnTo>
                    <a:pt x="9558" y="12396"/>
                  </a:lnTo>
                  <a:lnTo>
                    <a:pt x="0" y="19572"/>
                  </a:lnTo>
                  <a:lnTo>
                    <a:pt x="3915" y="24791"/>
                  </a:lnTo>
                  <a:lnTo>
                    <a:pt x="20453" y="12396"/>
                  </a:lnTo>
                  <a:lnTo>
                    <a:pt x="3915"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00;p48">
              <a:extLst>
                <a:ext uri="{FF2B5EF4-FFF2-40B4-BE49-F238E27FC236}">
                  <a16:creationId xmlns:a16="http://schemas.microsoft.com/office/drawing/2014/main" id="{59D470FC-2328-B943-66BD-E2E59CD30B04}"/>
                </a:ext>
              </a:extLst>
            </p:cNvPr>
            <p:cNvSpPr/>
            <p:nvPr/>
          </p:nvSpPr>
          <p:spPr>
            <a:xfrm>
              <a:off x="6712514" y="1703357"/>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01;p48">
              <a:extLst>
                <a:ext uri="{FF2B5EF4-FFF2-40B4-BE49-F238E27FC236}">
                  <a16:creationId xmlns:a16="http://schemas.microsoft.com/office/drawing/2014/main" id="{BFACCEFC-4DBC-AF88-C30A-307A0B17D99A}"/>
                </a:ext>
              </a:extLst>
            </p:cNvPr>
            <p:cNvSpPr/>
            <p:nvPr/>
          </p:nvSpPr>
          <p:spPr>
            <a:xfrm>
              <a:off x="6712514" y="193492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02;p48">
              <a:extLst>
                <a:ext uri="{FF2B5EF4-FFF2-40B4-BE49-F238E27FC236}">
                  <a16:creationId xmlns:a16="http://schemas.microsoft.com/office/drawing/2014/main" id="{3175528A-75FA-D628-D30E-BC1D599C7955}"/>
                </a:ext>
              </a:extLst>
            </p:cNvPr>
            <p:cNvSpPr/>
            <p:nvPr/>
          </p:nvSpPr>
          <p:spPr>
            <a:xfrm>
              <a:off x="6712514" y="216649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03;p48">
              <a:extLst>
                <a:ext uri="{FF2B5EF4-FFF2-40B4-BE49-F238E27FC236}">
                  <a16:creationId xmlns:a16="http://schemas.microsoft.com/office/drawing/2014/main" id="{E7AA188C-39D1-EB46-FCFB-0E8614E4BFDC}"/>
                </a:ext>
              </a:extLst>
            </p:cNvPr>
            <p:cNvSpPr/>
            <p:nvPr/>
          </p:nvSpPr>
          <p:spPr>
            <a:xfrm>
              <a:off x="6712514" y="2398065"/>
              <a:ext cx="578941" cy="115802"/>
            </a:xfrm>
            <a:custGeom>
              <a:avLst/>
              <a:gdLst/>
              <a:ahLst/>
              <a:cxnLst/>
              <a:rect l="l" t="t" r="r" b="b"/>
              <a:pathLst>
                <a:path w="32621" h="6525" extrusionOk="0">
                  <a:moveTo>
                    <a:pt x="1" y="1"/>
                  </a:moveTo>
                  <a:lnTo>
                    <a:pt x="1" y="6525"/>
                  </a:lnTo>
                  <a:lnTo>
                    <a:pt x="32621" y="6525"/>
                  </a:lnTo>
                  <a:lnTo>
                    <a:pt x="32621"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04;p48">
              <a:extLst>
                <a:ext uri="{FF2B5EF4-FFF2-40B4-BE49-F238E27FC236}">
                  <a16:creationId xmlns:a16="http://schemas.microsoft.com/office/drawing/2014/main" id="{F617615B-E990-3AA5-1433-F8DD87EE11F3}"/>
                </a:ext>
              </a:extLst>
            </p:cNvPr>
            <p:cNvSpPr/>
            <p:nvPr/>
          </p:nvSpPr>
          <p:spPr>
            <a:xfrm>
              <a:off x="7407222" y="2398065"/>
              <a:ext cx="115802" cy="115802"/>
            </a:xfrm>
            <a:custGeom>
              <a:avLst/>
              <a:gdLst/>
              <a:ahLst/>
              <a:cxnLst/>
              <a:rect l="l" t="t" r="r" b="b"/>
              <a:pathLst>
                <a:path w="6525" h="6525" extrusionOk="0">
                  <a:moveTo>
                    <a:pt x="1" y="1"/>
                  </a:moveTo>
                  <a:lnTo>
                    <a:pt x="1" y="6525"/>
                  </a:lnTo>
                  <a:lnTo>
                    <a:pt x="6525" y="6525"/>
                  </a:lnTo>
                  <a:lnTo>
                    <a:pt x="6525"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05;p48">
              <a:extLst>
                <a:ext uri="{FF2B5EF4-FFF2-40B4-BE49-F238E27FC236}">
                  <a16:creationId xmlns:a16="http://schemas.microsoft.com/office/drawing/2014/main" id="{B0631C2D-3C5E-6BCB-0687-9EE5B690B83F}"/>
                </a:ext>
              </a:extLst>
            </p:cNvPr>
            <p:cNvSpPr/>
            <p:nvPr/>
          </p:nvSpPr>
          <p:spPr>
            <a:xfrm>
              <a:off x="7138596" y="3337653"/>
              <a:ext cx="474746" cy="668087"/>
            </a:xfrm>
            <a:custGeom>
              <a:avLst/>
              <a:gdLst/>
              <a:ahLst/>
              <a:cxnLst/>
              <a:rect l="l" t="t" r="r" b="b"/>
              <a:pathLst>
                <a:path w="26750" h="37644" extrusionOk="0">
                  <a:moveTo>
                    <a:pt x="4176" y="1"/>
                  </a:moveTo>
                  <a:lnTo>
                    <a:pt x="1" y="5024"/>
                  </a:lnTo>
                  <a:lnTo>
                    <a:pt x="16572" y="18822"/>
                  </a:lnTo>
                  <a:lnTo>
                    <a:pt x="1" y="32621"/>
                  </a:lnTo>
                  <a:lnTo>
                    <a:pt x="4176" y="37644"/>
                  </a:lnTo>
                  <a:lnTo>
                    <a:pt x="26749" y="18822"/>
                  </a:lnTo>
                  <a:lnTo>
                    <a:pt x="417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206;p48">
              <a:extLst>
                <a:ext uri="{FF2B5EF4-FFF2-40B4-BE49-F238E27FC236}">
                  <a16:creationId xmlns:a16="http://schemas.microsoft.com/office/drawing/2014/main" id="{F2037A54-00D2-418A-84E7-0FC4092EE252}"/>
                </a:ext>
              </a:extLst>
            </p:cNvPr>
            <p:cNvSpPr/>
            <p:nvPr/>
          </p:nvSpPr>
          <p:spPr>
            <a:xfrm>
              <a:off x="6274861" y="3337653"/>
              <a:ext cx="474728" cy="668087"/>
            </a:xfrm>
            <a:custGeom>
              <a:avLst/>
              <a:gdLst/>
              <a:ahLst/>
              <a:cxnLst/>
              <a:rect l="l" t="t" r="r" b="b"/>
              <a:pathLst>
                <a:path w="26749" h="37644" extrusionOk="0">
                  <a:moveTo>
                    <a:pt x="22573" y="1"/>
                  </a:moveTo>
                  <a:lnTo>
                    <a:pt x="0" y="18822"/>
                  </a:lnTo>
                  <a:lnTo>
                    <a:pt x="22573" y="37644"/>
                  </a:lnTo>
                  <a:lnTo>
                    <a:pt x="26748" y="32621"/>
                  </a:lnTo>
                  <a:lnTo>
                    <a:pt x="10177" y="18822"/>
                  </a:lnTo>
                  <a:lnTo>
                    <a:pt x="26748" y="5024"/>
                  </a:lnTo>
                  <a:lnTo>
                    <a:pt x="22573"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207;p48">
              <a:extLst>
                <a:ext uri="{FF2B5EF4-FFF2-40B4-BE49-F238E27FC236}">
                  <a16:creationId xmlns:a16="http://schemas.microsoft.com/office/drawing/2014/main" id="{13CA329D-3D22-2A83-4CA0-25DADAE9D306}"/>
                </a:ext>
              </a:extLst>
            </p:cNvPr>
            <p:cNvSpPr/>
            <p:nvPr/>
          </p:nvSpPr>
          <p:spPr>
            <a:xfrm>
              <a:off x="6771560" y="3194662"/>
              <a:ext cx="343325" cy="954088"/>
            </a:xfrm>
            <a:custGeom>
              <a:avLst/>
              <a:gdLst/>
              <a:ahLst/>
              <a:cxnLst/>
              <a:rect l="l" t="t" r="r" b="b"/>
              <a:pathLst>
                <a:path w="19345" h="53759" extrusionOk="0">
                  <a:moveTo>
                    <a:pt x="13016" y="1"/>
                  </a:moveTo>
                  <a:lnTo>
                    <a:pt x="1" y="52160"/>
                  </a:lnTo>
                  <a:lnTo>
                    <a:pt x="6329" y="53758"/>
                  </a:lnTo>
                  <a:lnTo>
                    <a:pt x="19345" y="1566"/>
                  </a:lnTo>
                  <a:lnTo>
                    <a:pt x="1301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208;p48">
              <a:extLst>
                <a:ext uri="{FF2B5EF4-FFF2-40B4-BE49-F238E27FC236}">
                  <a16:creationId xmlns:a16="http://schemas.microsoft.com/office/drawing/2014/main" id="{5D675E71-7741-EF79-6B4D-68130F0836AE}"/>
                </a:ext>
              </a:extLst>
            </p:cNvPr>
            <p:cNvSpPr/>
            <p:nvPr/>
          </p:nvSpPr>
          <p:spPr>
            <a:xfrm>
              <a:off x="5786237" y="367169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209;p48">
              <a:extLst>
                <a:ext uri="{FF2B5EF4-FFF2-40B4-BE49-F238E27FC236}">
                  <a16:creationId xmlns:a16="http://schemas.microsoft.com/office/drawing/2014/main" id="{0BD891DB-0AFE-62D3-7AE8-30350F8C8957}"/>
                </a:ext>
              </a:extLst>
            </p:cNvPr>
            <p:cNvSpPr/>
            <p:nvPr/>
          </p:nvSpPr>
          <p:spPr>
            <a:xfrm>
              <a:off x="5786237" y="3208558"/>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210;p48">
              <a:extLst>
                <a:ext uri="{FF2B5EF4-FFF2-40B4-BE49-F238E27FC236}">
                  <a16:creationId xmlns:a16="http://schemas.microsoft.com/office/drawing/2014/main" id="{74ADC414-5466-4FE6-353E-D38D69CCB4A9}"/>
                </a:ext>
              </a:extLst>
            </p:cNvPr>
            <p:cNvSpPr/>
            <p:nvPr/>
          </p:nvSpPr>
          <p:spPr>
            <a:xfrm>
              <a:off x="5786237" y="344012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211;p48">
              <a:extLst>
                <a:ext uri="{FF2B5EF4-FFF2-40B4-BE49-F238E27FC236}">
                  <a16:creationId xmlns:a16="http://schemas.microsoft.com/office/drawing/2014/main" id="{3C527B7E-EF58-2130-EA97-9B6351C6BDFF}"/>
                </a:ext>
              </a:extLst>
            </p:cNvPr>
            <p:cNvSpPr/>
            <p:nvPr/>
          </p:nvSpPr>
          <p:spPr>
            <a:xfrm>
              <a:off x="7986146"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212;p48">
              <a:extLst>
                <a:ext uri="{FF2B5EF4-FFF2-40B4-BE49-F238E27FC236}">
                  <a16:creationId xmlns:a16="http://schemas.microsoft.com/office/drawing/2014/main" id="{99860135-191E-7708-F493-7DC0E31FC784}"/>
                </a:ext>
              </a:extLst>
            </p:cNvPr>
            <p:cNvSpPr/>
            <p:nvPr/>
          </p:nvSpPr>
          <p:spPr>
            <a:xfrm>
              <a:off x="7986146"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213;p48">
              <a:extLst>
                <a:ext uri="{FF2B5EF4-FFF2-40B4-BE49-F238E27FC236}">
                  <a16:creationId xmlns:a16="http://schemas.microsoft.com/office/drawing/2014/main" id="{0C88E4D6-9A61-78AD-C00D-A8C56BDFD101}"/>
                </a:ext>
              </a:extLst>
            </p:cNvPr>
            <p:cNvSpPr/>
            <p:nvPr/>
          </p:nvSpPr>
          <p:spPr>
            <a:xfrm>
              <a:off x="7986146"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214;p48">
              <a:extLst>
                <a:ext uri="{FF2B5EF4-FFF2-40B4-BE49-F238E27FC236}">
                  <a16:creationId xmlns:a16="http://schemas.microsoft.com/office/drawing/2014/main" id="{6F086D1B-C821-F6EB-D4FD-BDDB8393A5F2}"/>
                </a:ext>
              </a:extLst>
            </p:cNvPr>
            <p:cNvSpPr/>
            <p:nvPr/>
          </p:nvSpPr>
          <p:spPr>
            <a:xfrm>
              <a:off x="8449284"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215;p48">
              <a:extLst>
                <a:ext uri="{FF2B5EF4-FFF2-40B4-BE49-F238E27FC236}">
                  <a16:creationId xmlns:a16="http://schemas.microsoft.com/office/drawing/2014/main" id="{535E5002-75D0-A603-AEE5-9072B3ED8F40}"/>
                </a:ext>
              </a:extLst>
            </p:cNvPr>
            <p:cNvSpPr/>
            <p:nvPr/>
          </p:nvSpPr>
          <p:spPr>
            <a:xfrm>
              <a:off x="8449284"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216;p48">
              <a:extLst>
                <a:ext uri="{FF2B5EF4-FFF2-40B4-BE49-F238E27FC236}">
                  <a16:creationId xmlns:a16="http://schemas.microsoft.com/office/drawing/2014/main" id="{C9C7CE83-7071-5C9F-7067-6106C6013480}"/>
                </a:ext>
              </a:extLst>
            </p:cNvPr>
            <p:cNvSpPr/>
            <p:nvPr/>
          </p:nvSpPr>
          <p:spPr>
            <a:xfrm>
              <a:off x="8449284"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agen 1">
            <a:extLst>
              <a:ext uri="{FF2B5EF4-FFF2-40B4-BE49-F238E27FC236}">
                <a16:creationId xmlns:a16="http://schemas.microsoft.com/office/drawing/2014/main" id="{BF1E9D45-C596-ECE8-0181-6297A9587AB9}"/>
              </a:ext>
            </a:extLst>
          </p:cNvPr>
          <p:cNvPicPr>
            <a:picLocks noChangeAspect="1"/>
          </p:cNvPicPr>
          <p:nvPr/>
        </p:nvPicPr>
        <p:blipFill>
          <a:blip r:embed="rId3"/>
          <a:stretch>
            <a:fillRect/>
          </a:stretch>
        </p:blipFill>
        <p:spPr>
          <a:xfrm>
            <a:off x="278206" y="877604"/>
            <a:ext cx="2402955" cy="1694146"/>
          </a:xfrm>
          <a:prstGeom prst="rect">
            <a:avLst/>
          </a:prstGeom>
        </p:spPr>
      </p:pic>
      <p:pic>
        <p:nvPicPr>
          <p:cNvPr id="4" name="Imagen 3" descr="Gráfico, Gráfico de líneas&#10;&#10;Descripción generada automáticamente">
            <a:extLst>
              <a:ext uri="{FF2B5EF4-FFF2-40B4-BE49-F238E27FC236}">
                <a16:creationId xmlns:a16="http://schemas.microsoft.com/office/drawing/2014/main" id="{39D9CBA1-EC5F-4473-56AB-84EFBE5A6BC2}"/>
              </a:ext>
            </a:extLst>
          </p:cNvPr>
          <p:cNvPicPr>
            <a:picLocks noChangeAspect="1"/>
          </p:cNvPicPr>
          <p:nvPr/>
        </p:nvPicPr>
        <p:blipFill>
          <a:blip r:embed="rId4"/>
          <a:stretch>
            <a:fillRect/>
          </a:stretch>
        </p:blipFill>
        <p:spPr>
          <a:xfrm>
            <a:off x="262584" y="2890217"/>
            <a:ext cx="5221287" cy="1795583"/>
          </a:xfrm>
          <a:prstGeom prst="rect">
            <a:avLst/>
          </a:prstGeom>
        </p:spPr>
      </p:pic>
    </p:spTree>
    <p:extLst>
      <p:ext uri="{BB962C8B-B14F-4D97-AF65-F5344CB8AC3E}">
        <p14:creationId xmlns:p14="http://schemas.microsoft.com/office/powerpoint/2010/main" val="146042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0"/>
        <p:cNvGrpSpPr/>
        <p:nvPr/>
      </p:nvGrpSpPr>
      <p:grpSpPr>
        <a:xfrm>
          <a:off x="0" y="0"/>
          <a:ext cx="0" cy="0"/>
          <a:chOff x="0" y="0"/>
          <a:chExt cx="0" cy="0"/>
        </a:xfrm>
      </p:grpSpPr>
      <p:sp>
        <p:nvSpPr>
          <p:cNvPr id="701" name="Google Shape;701;p28"/>
          <p:cNvSpPr txBox="1">
            <a:spLocks noGrp="1"/>
          </p:cNvSpPr>
          <p:nvPr>
            <p:ph type="title"/>
          </p:nvPr>
        </p:nvSpPr>
        <p:spPr>
          <a:xfrm>
            <a:off x="720000" y="37646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sz="3600">
                <a:latin typeface="Cambria Math"/>
                <a:ea typeface="Cambria Math"/>
              </a:rPr>
              <a:t>Estructura del </a:t>
            </a:r>
            <a:r>
              <a:rPr lang="es-ES" sz="3600" err="1">
                <a:latin typeface="Cambria Math"/>
                <a:ea typeface="Cambria Math"/>
              </a:rPr>
              <a:t>Backend</a:t>
            </a:r>
            <a:r>
              <a:rPr lang="es-ES" sz="3600">
                <a:latin typeface="Cambria Math"/>
                <a:ea typeface="Cambria Math"/>
              </a:rPr>
              <a:t> y </a:t>
            </a:r>
            <a:r>
              <a:rPr lang="es-ES" sz="3600" err="1">
                <a:latin typeface="Cambria Math"/>
                <a:ea typeface="Cambria Math"/>
              </a:rPr>
              <a:t>Frontend</a:t>
            </a:r>
            <a:r>
              <a:rPr lang="es-ES" sz="3600">
                <a:latin typeface="Cambria Math"/>
                <a:ea typeface="Cambria Math"/>
              </a:rPr>
              <a:t>.</a:t>
            </a:r>
            <a:endParaRPr sz="3600">
              <a:latin typeface="Cambria Math"/>
              <a:ea typeface="Cambria Math"/>
            </a:endParaRPr>
          </a:p>
          <a:p>
            <a:pPr marL="0" lvl="0" indent="0" algn="l" rtl="0">
              <a:spcBef>
                <a:spcPts val="0"/>
              </a:spcBef>
              <a:spcAft>
                <a:spcPts val="0"/>
              </a:spcAft>
              <a:buNone/>
            </a:pPr>
            <a:endParaRPr/>
          </a:p>
        </p:txBody>
      </p:sp>
      <p:sp>
        <p:nvSpPr>
          <p:cNvPr id="702" name="Google Shape;702;p28"/>
          <p:cNvSpPr txBox="1">
            <a:spLocks noGrp="1"/>
          </p:cNvSpPr>
          <p:nvPr>
            <p:ph type="body" idx="1"/>
          </p:nvPr>
        </p:nvSpPr>
        <p:spPr>
          <a:xfrm>
            <a:off x="720000" y="1164323"/>
            <a:ext cx="7890600" cy="31434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1600"/>
              </a:spcAft>
            </a:pPr>
            <a:r>
              <a:rPr lang="es-ES" sz="1600" b="1" i="1" err="1"/>
              <a:t>Backend</a:t>
            </a:r>
            <a:r>
              <a:rPr lang="es-ES" sz="1600" b="1" i="1"/>
              <a:t>.</a:t>
            </a:r>
          </a:p>
          <a:p>
            <a:pPr marL="0" lvl="0" indent="0" algn="just" rtl="0">
              <a:lnSpc>
                <a:spcPct val="150000"/>
              </a:lnSpc>
              <a:spcBef>
                <a:spcPts val="0"/>
              </a:spcBef>
              <a:spcAft>
                <a:spcPts val="1600"/>
              </a:spcAft>
              <a:buNone/>
            </a:pPr>
            <a:r>
              <a:rPr lang="es-ES" sz="1600"/>
              <a:t>Se realizó la conexión a la base de datos MongoDB para almacenar los datos de los usuarios al registrarse en el proyecto. También, se creó una API, que consiste en un CRUD para manipular los datos ingresados en el apartado de recordatorios, dichos datos se almacenarán en la base de datos MySQL.</a:t>
            </a:r>
          </a:p>
          <a:p>
            <a:pPr marL="0" lvl="0" indent="0" algn="l" rtl="0">
              <a:spcBef>
                <a:spcPts val="0"/>
              </a:spcBef>
              <a:spcAft>
                <a:spcPts val="1600"/>
              </a:spcAft>
              <a:buNone/>
            </a:pPr>
            <a:endParaRPr lang="es-ES"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28"/>
          <p:cNvSpPr txBox="1">
            <a:spLocks noGrp="1"/>
          </p:cNvSpPr>
          <p:nvPr>
            <p:ph type="title"/>
          </p:nvPr>
        </p:nvSpPr>
        <p:spPr>
          <a:xfrm>
            <a:off x="720000" y="37646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sz="3600">
                <a:latin typeface="Cambria Math"/>
                <a:ea typeface="Cambria Math"/>
              </a:rPr>
              <a:t>Estructura del </a:t>
            </a:r>
            <a:r>
              <a:rPr lang="es-ES" sz="3600" err="1">
                <a:latin typeface="Cambria Math"/>
                <a:ea typeface="Cambria Math"/>
              </a:rPr>
              <a:t>Backend</a:t>
            </a:r>
            <a:r>
              <a:rPr lang="es-ES" sz="3600">
                <a:latin typeface="Cambria Math"/>
                <a:ea typeface="Cambria Math"/>
              </a:rPr>
              <a:t> y </a:t>
            </a:r>
            <a:r>
              <a:rPr lang="es-ES" sz="3600" err="1">
                <a:latin typeface="Cambria Math"/>
                <a:ea typeface="Cambria Math"/>
              </a:rPr>
              <a:t>Frontend</a:t>
            </a:r>
            <a:r>
              <a:rPr lang="es-ES" sz="3600">
                <a:latin typeface="Cambria Math"/>
                <a:ea typeface="Cambria Math"/>
              </a:rPr>
              <a:t>.</a:t>
            </a:r>
            <a:endParaRPr sz="3600">
              <a:latin typeface="Cambria Math"/>
              <a:ea typeface="Cambria Math"/>
            </a:endParaRPr>
          </a:p>
          <a:p>
            <a:pPr marL="0" lvl="0" indent="0" algn="l" rtl="0">
              <a:spcBef>
                <a:spcPts val="0"/>
              </a:spcBef>
              <a:spcAft>
                <a:spcPts val="0"/>
              </a:spcAft>
              <a:buNone/>
            </a:pPr>
            <a:endParaRPr/>
          </a:p>
        </p:txBody>
      </p:sp>
      <p:sp>
        <p:nvSpPr>
          <p:cNvPr id="702" name="Google Shape;702;p28"/>
          <p:cNvSpPr txBox="1">
            <a:spLocks noGrp="1"/>
          </p:cNvSpPr>
          <p:nvPr>
            <p:ph type="body" idx="1"/>
          </p:nvPr>
        </p:nvSpPr>
        <p:spPr>
          <a:xfrm>
            <a:off x="720000" y="1201494"/>
            <a:ext cx="7890600" cy="3143400"/>
          </a:xfrm>
          <a:prstGeom prst="rect">
            <a:avLst/>
          </a:prstGeom>
        </p:spPr>
        <p:txBody>
          <a:bodyPr spcFirstLastPara="1" wrap="square" lIns="91425" tIns="91425" rIns="91425" bIns="91425" anchor="t" anchorCtr="0">
            <a:noAutofit/>
          </a:bodyPr>
          <a:lstStyle/>
          <a:p>
            <a:pPr marL="285750" indent="-285750" algn="just">
              <a:lnSpc>
                <a:spcPct val="150000"/>
              </a:lnSpc>
              <a:spcAft>
                <a:spcPts val="1600"/>
              </a:spcAft>
            </a:pPr>
            <a:r>
              <a:rPr lang="es-ES" sz="1600" b="1" i="1" err="1"/>
              <a:t>Frontend</a:t>
            </a:r>
            <a:r>
              <a:rPr lang="es-ES" sz="1600" b="1" i="1"/>
              <a:t>.</a:t>
            </a:r>
          </a:p>
          <a:p>
            <a:pPr marL="0" indent="0" algn="just">
              <a:lnSpc>
                <a:spcPct val="150000"/>
              </a:lnSpc>
              <a:spcAft>
                <a:spcPts val="1600"/>
              </a:spcAft>
              <a:buNone/>
            </a:pPr>
            <a:r>
              <a:rPr lang="es-ES" sz="1600"/>
              <a:t>Se hizo uso del </a:t>
            </a:r>
            <a:r>
              <a:rPr lang="es-ES" sz="1600" err="1"/>
              <a:t>framework</a:t>
            </a:r>
            <a:r>
              <a:rPr lang="es-ES" sz="1600"/>
              <a:t> Express, propio de Node.JS para la creación de las vistas, donde hicimos uso de plantillas .</a:t>
            </a:r>
            <a:r>
              <a:rPr lang="es-ES" sz="1600" err="1"/>
              <a:t>hbs</a:t>
            </a:r>
            <a:r>
              <a:rPr lang="es-ES" sz="1600"/>
              <a:t>, como también hicimos uso de la librería Bootstrap y de CSS para agregar los estilos a nuestro proyecto. Se realizó la creación de cada una de las rutas para acceder correctamente a las vistas , siendo la principal donde se podrá tener acceso a iniciar sesión y a registrarse.</a:t>
            </a:r>
          </a:p>
        </p:txBody>
      </p:sp>
    </p:spTree>
    <p:extLst>
      <p:ext uri="{BB962C8B-B14F-4D97-AF65-F5344CB8AC3E}">
        <p14:creationId xmlns:p14="http://schemas.microsoft.com/office/powerpoint/2010/main" val="3485699772"/>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11</Slides>
  <Notes>10</Notes>
  <HiddenSlides>0</HiddenSlide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Software Development Bussines Plan by Slidesgo</vt:lpstr>
      <vt:lpstr>Slidesgo Final Pages</vt:lpstr>
      <vt:lpstr>PowerPoint Presentation</vt:lpstr>
      <vt:lpstr>App para Capacitar a Adultos Mayores. </vt:lpstr>
      <vt:lpstr>En este proyecto queremos ayudar a los adultos mayores a utilizar los dispositivos móviles y sus aplicaciones para realizar tareas básicas y cotidianas, ya que hoy en día son indispensables para facilitarnos la vida. Consta de una aplicación móvil, que estará conformada primeramente de vídeos tutoriales para que la persona conozca el funcionamiento del dispositivo y de la aplicación, también tendrá un apartado de recordatorios.</vt:lpstr>
      <vt:lpstr>Requerimientos. </vt:lpstr>
      <vt:lpstr>Modelado de Bases de Datos.</vt:lpstr>
      <vt:lpstr>PowerPoint Presentation</vt:lpstr>
      <vt:lpstr>Modelado de Bases de Datos.</vt:lpstr>
      <vt:lpstr>Estructura del Backend y Frontend. </vt:lpstr>
      <vt:lpstr>Estructura del Backend y Frontend. </vt:lpstr>
      <vt:lpstr>Que es muy importante desarrollar una interfaz de usuario que sea comprensible para los adultos mayores, y de esa manera lograr cubrir sus necesidades. Se comprende que los adultos mayores se les dificulta mucho las nuevas tecnologías, como lo son los teléfonos inteligentes y sus aplicaciones, se llega a la conclusión que todo adulto mayor necesita saber lo básico de un teléfono celular, es por ello que se llevó a cabo la realización de la aplicación y que así beneficie a los adultos mayores.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revision>1</cp:revision>
  <dcterms:modified xsi:type="dcterms:W3CDTF">2022-06-16T15:49:29Z</dcterms:modified>
</cp:coreProperties>
</file>