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AD77B7-F636-447B-86AF-3C12BD68CB9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A5089B8-6ACE-4BC4-BB32-D0C2E79174F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7258099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7B7-F636-447B-86AF-3C12BD68CB9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9B8-6ACE-4BC4-BB32-D0C2E79174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8920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7B7-F636-447B-86AF-3C12BD68CB9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9B8-6ACE-4BC4-BB32-D0C2E79174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76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7B7-F636-447B-86AF-3C12BD68CB9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9B8-6ACE-4BC4-BB32-D0C2E79174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611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D77B7-F636-447B-86AF-3C12BD68CB9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5089B8-6ACE-4BC4-BB32-D0C2E79174F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213774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7B7-F636-447B-86AF-3C12BD68CB9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9B8-6ACE-4BC4-BB32-D0C2E79174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58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7B7-F636-447B-86AF-3C12BD68CB9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9B8-6ACE-4BC4-BB32-D0C2E79174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36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7B7-F636-447B-86AF-3C12BD68CB9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9B8-6ACE-4BC4-BB32-D0C2E79174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31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77B7-F636-447B-86AF-3C12BD68CB9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89B8-6ACE-4BC4-BB32-D0C2E79174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54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D77B7-F636-447B-86AF-3C12BD68CB9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5089B8-6ACE-4BC4-BB32-D0C2E79174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8793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AD77B7-F636-447B-86AF-3C12BD68CB9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5089B8-6ACE-4BC4-BB32-D0C2E79174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2755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AD77B7-F636-447B-86AF-3C12BD68CB9E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A5089B8-6ACE-4BC4-BB32-D0C2E79174F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020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CA9FC-1DBF-7128-562C-CFCD110C9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062779"/>
            <a:ext cx="8361229" cy="1086238"/>
          </a:xfrm>
        </p:spPr>
        <p:txBody>
          <a:bodyPr/>
          <a:lstStyle/>
          <a:p>
            <a:r>
              <a:rPr lang="ru-RU" sz="6600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A2AE78-A2EE-3A28-F16A-AB54551AC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153579"/>
            <a:ext cx="6831673" cy="1086237"/>
          </a:xfrm>
        </p:spPr>
        <p:txBody>
          <a:bodyPr/>
          <a:lstStyle/>
          <a:p>
            <a:r>
              <a:rPr lang="ru-RU" dirty="0"/>
              <a:t>Тема</a:t>
            </a:r>
            <a:r>
              <a:rPr lang="en-US" dirty="0"/>
              <a:t>: </a:t>
            </a:r>
            <a:r>
              <a:rPr lang="ru-RU" dirty="0"/>
              <a:t>«РАЗРАБОТКА АИС ДЛЯ УЧЁТА КАДРОВ ПРЕДПРИЯТИЯ ООО "БОРАВТО»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5695F431-D5B0-CB43-E5C2-B8F7B1399BAC}"/>
              </a:ext>
            </a:extLst>
          </p:cNvPr>
          <p:cNvSpPr txBox="1">
            <a:spLocks/>
          </p:cNvSpPr>
          <p:nvPr/>
        </p:nvSpPr>
        <p:spPr>
          <a:xfrm>
            <a:off x="7516368" y="4795221"/>
            <a:ext cx="3501179" cy="865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Выполнил: Бердников А</a:t>
            </a:r>
            <a:r>
              <a:rPr lang="en-US" dirty="0"/>
              <a:t>. A.</a:t>
            </a:r>
            <a:endParaRPr lang="ru-RU" dirty="0"/>
          </a:p>
          <a:p>
            <a:r>
              <a:rPr lang="ru-RU" dirty="0"/>
              <a:t>Руководитель:</a:t>
            </a:r>
            <a:r>
              <a:rPr lang="en-US" dirty="0"/>
              <a:t> </a:t>
            </a:r>
            <a:r>
              <a:rPr lang="ru-RU" dirty="0"/>
              <a:t>Шатилов В. С.</a:t>
            </a:r>
          </a:p>
        </p:txBody>
      </p:sp>
    </p:spTree>
    <p:extLst>
      <p:ext uri="{BB962C8B-B14F-4D97-AF65-F5344CB8AC3E}">
        <p14:creationId xmlns:p14="http://schemas.microsoft.com/office/powerpoint/2010/main" val="2662944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FAA317-C9F4-3A97-0BD0-DFFCAC62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01168"/>
            <a:ext cx="9601200" cy="815340"/>
          </a:xfrm>
        </p:spPr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58BA970-8C49-96A8-4697-EAD0322752C0}"/>
              </a:ext>
            </a:extLst>
          </p:cNvPr>
          <p:cNvSpPr txBox="1">
            <a:spLocks/>
          </p:cNvSpPr>
          <p:nvPr/>
        </p:nvSpPr>
        <p:spPr>
          <a:xfrm>
            <a:off x="713232" y="1306068"/>
            <a:ext cx="9601200" cy="489204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dirty="0"/>
              <a:t>Цель разработки: Создание автоматизированной информационной системы (АИС) учета кадров на предприятии ООО «Боравто», предназначенной для оптимизации процессов управления персоналом, систематизации данных о сотрудниках, упрощения формирования отчетности и повышения эффективности кадрового учета.</a:t>
            </a:r>
          </a:p>
          <a:p>
            <a:endParaRPr lang="ru-RU" sz="2800" dirty="0"/>
          </a:p>
          <a:p>
            <a:r>
              <a:rPr lang="ru-RU" sz="2800" dirty="0"/>
              <a:t>Назначение системы: АИС предназначена для автоматизации процессов ведения базы данных сотрудников, выплат сотрудникам и формирования отчетов, что позволит сократить временные затраты и минимизировать ошибки, связанные с ручной обработкой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12359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D1518-FD7C-7113-1B88-13CDE301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0"/>
            <a:ext cx="9601200" cy="1485900"/>
          </a:xfrm>
        </p:spPr>
        <p:txBody>
          <a:bodyPr/>
          <a:lstStyle/>
          <a:p>
            <a:r>
              <a:rPr lang="ru-RU" dirty="0"/>
              <a:t>Схема объектов предметной области</a:t>
            </a:r>
          </a:p>
        </p:txBody>
      </p:sp>
      <p:pic>
        <p:nvPicPr>
          <p:cNvPr id="3" name="Рисунок 2" descr="Изображение выглядит как текст, диаграмма, линия, Параллель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A15A1C1-8CFD-11D0-3EAE-7A2FE591E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1002102"/>
            <a:ext cx="7467602" cy="54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39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8BEC6-E59A-A4AB-277F-4F84A769A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5FFDD-D434-7688-1A62-F7FA6A46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0"/>
            <a:ext cx="9601200" cy="1485900"/>
          </a:xfrm>
        </p:spPr>
        <p:txBody>
          <a:bodyPr/>
          <a:lstStyle/>
          <a:p>
            <a:r>
              <a:rPr lang="ru-RU" dirty="0"/>
              <a:t>Логическая схема</a:t>
            </a:r>
          </a:p>
        </p:txBody>
      </p:sp>
      <p:pic>
        <p:nvPicPr>
          <p:cNvPr id="3" name="Рисунок 2" descr="Изображение выглядит как текст, диаграмма, снимок экрана, Параллель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E0DEFF5-5E8B-B847-091C-63A5FC50B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928" y="848935"/>
            <a:ext cx="7248144" cy="55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48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0E6F8-80F3-367B-58E6-742BBB235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6D68FF-814E-C5F8-D8A9-F08243D1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0"/>
            <a:ext cx="11478768" cy="1485900"/>
          </a:xfrm>
        </p:spPr>
        <p:txBody>
          <a:bodyPr/>
          <a:lstStyle/>
          <a:p>
            <a:r>
              <a:rPr lang="ru-RU" dirty="0"/>
              <a:t>Схема обработки информационного контента</a:t>
            </a:r>
          </a:p>
        </p:txBody>
      </p:sp>
      <p:pic>
        <p:nvPicPr>
          <p:cNvPr id="3" name="Рисунок 2" descr="Изображение выглядит как текст, диаграмма, зарисовка, Пла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C0FD009-6D10-31F8-D05F-E9142235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806" y="886968"/>
            <a:ext cx="8576388" cy="50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9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21ABE-6E6A-D46A-D8DB-E08D65576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248" y="2904443"/>
            <a:ext cx="9747504" cy="1049113"/>
          </a:xfrm>
        </p:spPr>
        <p:txBody>
          <a:bodyPr/>
          <a:lstStyle/>
          <a:p>
            <a:r>
              <a:rPr lang="ru-RU" sz="66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86644702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391</TotalTime>
  <Words>116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8" baseType="lpstr">
      <vt:lpstr>Franklin Gothic Book</vt:lpstr>
      <vt:lpstr>Уголки</vt:lpstr>
      <vt:lpstr>Дипломный проект</vt:lpstr>
      <vt:lpstr>Введение</vt:lpstr>
      <vt:lpstr>Схема объектов предметной области</vt:lpstr>
      <vt:lpstr>Логическая схема</vt:lpstr>
      <vt:lpstr>Схема обработки информационного контента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berdale 2u with love</dc:creator>
  <cp:lastModifiedBy>berdale 2u with love</cp:lastModifiedBy>
  <cp:revision>3</cp:revision>
  <dcterms:created xsi:type="dcterms:W3CDTF">2025-06-19T12:04:05Z</dcterms:created>
  <dcterms:modified xsi:type="dcterms:W3CDTF">2025-06-19T20:27:40Z</dcterms:modified>
</cp:coreProperties>
</file>