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58" r:id="rId4"/>
    <p:sldId id="259" r:id="rId5"/>
    <p:sldId id="260" r:id="rId6"/>
    <p:sldId id="265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856E-E6EB-4B6C-8C74-7B9D3EBFA6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037856E-E6EB-4B6C-8C74-7B9D3EBFA6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294B811-7397-49A5-9DCB-FE9644687209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375" y="810387"/>
            <a:ext cx="7543800" cy="914400"/>
          </a:xfrm>
        </p:spPr>
        <p:txBody>
          <a:bodyPr/>
          <a:lstStyle/>
          <a:p>
            <a:pPr algn="ctr"/>
            <a:r>
              <a:rPr lang="sr-Latn-RS" dirty="0" smtClean="0"/>
              <a:t>Projekat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664" y="2339150"/>
            <a:ext cx="88569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500" dirty="0" smtClean="0"/>
              <a:t>Predmet: Sistemi za obradu i analizu velike količine podataka</a:t>
            </a:r>
          </a:p>
          <a:p>
            <a:pPr algn="ctr"/>
            <a:r>
              <a:rPr lang="sr-Latn-RS" sz="2500" dirty="0" smtClean="0"/>
              <a:t>Profesor: Dragan Stojanović</a:t>
            </a:r>
          </a:p>
          <a:p>
            <a:pPr algn="ctr"/>
            <a:r>
              <a:rPr lang="sr-Latn-RS" sz="2500" dirty="0" smtClean="0"/>
              <a:t>Student: Ivan Petković 1496</a:t>
            </a:r>
            <a:endParaRPr lang="en-US" sz="2500" dirty="0"/>
          </a:p>
        </p:txBody>
      </p:sp>
      <p:sp>
        <p:nvSpPr>
          <p:cNvPr id="5" name="AutoShape 2" descr="Elektronski fakultet u Nišu | Niš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Elektronski fakultet u Nišu | Niš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6" descr="Elektronski fakultet u Nišu | Niš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05064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02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332656"/>
            <a:ext cx="7543800" cy="914400"/>
          </a:xfrm>
        </p:spPr>
        <p:txBody>
          <a:bodyPr/>
          <a:lstStyle/>
          <a:p>
            <a:pPr algn="ctr"/>
            <a:r>
              <a:rPr lang="sr-Latn-RS" dirty="0" smtClean="0"/>
              <a:t>Zadatak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484784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Nalazimo minimalne, maksimalne, srednju vrednost, standardnu devijaciju i ostale statističke parametre koje zadajemo kao parametre aplikacije (prosleđujemo </a:t>
            </a:r>
            <a:r>
              <a:rPr lang="sr-Latn-RS" b="1" dirty="0" smtClean="0"/>
              <a:t>env</a:t>
            </a:r>
            <a:r>
              <a:rPr lang="sr-Latn-RS" dirty="0" smtClean="0"/>
              <a:t> fajlu).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Izvršavamo aplikaciju i analiziramo njene performanse.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Pre svega ovoga je potrebno da postavimo</a:t>
            </a:r>
            <a:r>
              <a:rPr lang="sr-Latn-RS" b="1" dirty="0" smtClean="0"/>
              <a:t> data-set </a:t>
            </a:r>
            <a:r>
              <a:rPr lang="sr-Latn-RS" dirty="0" smtClean="0"/>
              <a:t>na </a:t>
            </a:r>
            <a:r>
              <a:rPr lang="sr-Latn-RS" b="1" dirty="0" smtClean="0"/>
              <a:t>HDFS</a:t>
            </a:r>
            <a:r>
              <a:rPr lang="sr-Latn-RS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29000"/>
            <a:ext cx="398924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331" y="3429000"/>
            <a:ext cx="429501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6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20622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Prvi korak je pokretanje višekontejnerske aplikacije pomoću komande:          </a:t>
            </a:r>
            <a:r>
              <a:rPr lang="sr-Latn-RS" b="1" dirty="0" smtClean="0"/>
              <a:t>sh script.sh docker-compose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67" y="1124744"/>
            <a:ext cx="48196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42" y="4797152"/>
            <a:ext cx="864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4149080"/>
            <a:ext cx="408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Dodavanje seta podataka na HDFS.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112" y="69269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Kontejner </a:t>
            </a:r>
            <a:r>
              <a:rPr lang="en-US" b="1" dirty="0" smtClean="0"/>
              <a:t>namenode</a:t>
            </a:r>
            <a:r>
              <a:rPr lang="en-US" dirty="0" smtClean="0"/>
              <a:t> je pokrenut na portu </a:t>
            </a:r>
            <a:r>
              <a:rPr lang="en-US" b="1" dirty="0" smtClean="0"/>
              <a:t>9870</a:t>
            </a:r>
            <a:r>
              <a:rPr lang="en-US" dirty="0" smtClean="0"/>
              <a:t> gde tako</a:t>
            </a:r>
            <a:r>
              <a:rPr lang="sr-Latn-RS" dirty="0" smtClean="0"/>
              <a:t>đe možemo proveriti da je set podataka uspešno postavljen na </a:t>
            </a:r>
            <a:r>
              <a:rPr lang="sr-Latn-RS" b="1" dirty="0" smtClean="0"/>
              <a:t>HDFS</a:t>
            </a:r>
            <a:r>
              <a:rPr lang="sr-Latn-R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728397" cy="3513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4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980728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Unutar </a:t>
            </a:r>
            <a:r>
              <a:rPr lang="sr-Latn-RS" b="1" dirty="0" smtClean="0"/>
              <a:t>env</a:t>
            </a:r>
            <a:r>
              <a:rPr lang="sr-Latn-RS" dirty="0" smtClean="0"/>
              <a:t> fajla setujemo odgovarajuće parametre.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379" y="3861048"/>
            <a:ext cx="3002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Unutar </a:t>
            </a:r>
            <a:r>
              <a:rPr lang="sr-Latn-RS" b="1" dirty="0" smtClean="0"/>
              <a:t>script.sh</a:t>
            </a:r>
            <a:r>
              <a:rPr lang="sr-Latn-RS" dirty="0" smtClean="0"/>
              <a:t> fajla se nalaze komande koje pokrećemo za potrebe ove aplikacije.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24" y="2874641"/>
            <a:ext cx="5689526" cy="340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23" y="641451"/>
            <a:ext cx="55340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1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76" y="2492896"/>
            <a:ext cx="780274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332656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 slici ispod su naj</a:t>
            </a:r>
            <a:r>
              <a:rPr lang="sr-Latn-RS" dirty="0" smtClean="0"/>
              <a:t>značajniji delovi koda </a:t>
            </a:r>
            <a:r>
              <a:rPr lang="sr-Latn-RS" b="1" dirty="0" smtClean="0"/>
              <a:t>app.py</a:t>
            </a:r>
            <a:r>
              <a:rPr lang="sr-Latn-RS" dirty="0" smtClean="0"/>
              <a:t> fajla: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b="1" dirty="0" smtClean="0"/>
              <a:t>countStationTrips</a:t>
            </a:r>
            <a:r>
              <a:rPr lang="sr-Latn-RS" dirty="0" smtClean="0"/>
              <a:t> metoda računa ukupan broj vožnji za prosleđene parametre kroz </a:t>
            </a:r>
            <a:r>
              <a:rPr lang="sr-Latn-RS" b="1" dirty="0" smtClean="0"/>
              <a:t>env</a:t>
            </a:r>
            <a:r>
              <a:rPr lang="sr-Latn-RS" dirty="0" smtClean="0"/>
              <a:t> fajl.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b="1" dirty="0" smtClean="0"/>
              <a:t>findMostFrequentRoutes</a:t>
            </a:r>
            <a:r>
              <a:rPr lang="sr-Latn-RS" dirty="0" smtClean="0"/>
              <a:t> računa najpopularnije stanice za prosleđene parametre.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b="1" dirty="0" smtClean="0"/>
              <a:t>calculateStationStatistics</a:t>
            </a:r>
            <a:r>
              <a:rPr lang="sr-Latn-RS" dirty="0" smtClean="0"/>
              <a:t> grupiše po polaznoj stanici i danu u nedelji i računa </a:t>
            </a:r>
            <a:r>
              <a:rPr lang="sr-Latn-RS" b="1" dirty="0" smtClean="0"/>
              <a:t>min</a:t>
            </a:r>
            <a:r>
              <a:rPr lang="sr-Latn-RS" dirty="0" smtClean="0"/>
              <a:t>,</a:t>
            </a:r>
            <a:r>
              <a:rPr lang="sr-Latn-RS" b="1" dirty="0" smtClean="0"/>
              <a:t> max</a:t>
            </a:r>
            <a:r>
              <a:rPr lang="sr-Latn-RS" dirty="0" smtClean="0"/>
              <a:t>,</a:t>
            </a:r>
            <a:r>
              <a:rPr lang="sr-Latn-RS" b="1" dirty="0" smtClean="0"/>
              <a:t> avg </a:t>
            </a:r>
            <a:r>
              <a:rPr lang="sr-Latn-RS" dirty="0" smtClean="0"/>
              <a:t>i</a:t>
            </a:r>
            <a:r>
              <a:rPr lang="sr-Latn-RS" b="1" dirty="0" smtClean="0"/>
              <a:t> standardu devijaciju</a:t>
            </a:r>
            <a:r>
              <a:rPr lang="sr-Latn-R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1" y="1124744"/>
            <a:ext cx="7877175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3157" y="33265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r-Latn-RS" dirty="0" smtClean="0"/>
              <a:t>Nakon izvršenja aplikacije, rezultati su zapamćeni u </a:t>
            </a:r>
            <a:r>
              <a:rPr lang="sr-Latn-RS" b="1" dirty="0" smtClean="0"/>
              <a:t>project1Result</a:t>
            </a:r>
            <a:r>
              <a:rPr lang="sr-Latn-RS" dirty="0" smtClean="0"/>
              <a:t> tekstualnom fajlu.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3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8748464" cy="294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92696"/>
            <a:ext cx="860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Nakon  izvršenja aplikacije više puta, može se videti u sekciji </a:t>
            </a:r>
            <a:r>
              <a:rPr lang="sr-Latn-RS" b="1" dirty="0" smtClean="0"/>
              <a:t>Duration</a:t>
            </a:r>
            <a:r>
              <a:rPr lang="sr-Latn-RS" dirty="0" smtClean="0"/>
              <a:t> da je vreme izvršenja relativno kratko (svega 30ak sekundi) i može se reći da su performanse dobre.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Napomena: Testiranje je radjeno na </a:t>
            </a:r>
            <a:r>
              <a:rPr lang="sr-Latn-RS" b="1" dirty="0" smtClean="0"/>
              <a:t>MacBook Pro </a:t>
            </a:r>
            <a:r>
              <a:rPr lang="sr-Latn-RS" dirty="0" smtClean="0"/>
              <a:t>sa Intelovim procesorom.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928</TotalTime>
  <Words>231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Elemental</vt:lpstr>
      <vt:lpstr>Projekat 1</vt:lpstr>
      <vt:lpstr>Zadatak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3</dc:title>
  <dc:creator>Ivan</dc:creator>
  <cp:lastModifiedBy>Ivan</cp:lastModifiedBy>
  <cp:revision>36</cp:revision>
  <dcterms:created xsi:type="dcterms:W3CDTF">2023-11-19T11:39:20Z</dcterms:created>
  <dcterms:modified xsi:type="dcterms:W3CDTF">2023-12-02T13:18:37Z</dcterms:modified>
</cp:coreProperties>
</file>