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037856E-E6EB-4B6C-8C74-7B9D3EBFA6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294B811-7397-49A5-9DCB-FE96446872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375" y="810387"/>
            <a:ext cx="7543800" cy="914400"/>
          </a:xfrm>
        </p:spPr>
        <p:txBody>
          <a:bodyPr/>
          <a:lstStyle/>
          <a:p>
            <a:pPr algn="ctr"/>
            <a:r>
              <a:rPr lang="sr-Latn-RS" dirty="0" smtClean="0"/>
              <a:t>Projekat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664" y="2339150"/>
            <a:ext cx="88569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/>
              <a:t>Predmet: Sistemi za obradu i analizu velike količine podataka</a:t>
            </a:r>
          </a:p>
          <a:p>
            <a:pPr algn="ctr"/>
            <a:r>
              <a:rPr lang="sr-Latn-RS" sz="2500" dirty="0" smtClean="0"/>
              <a:t>Profesor: Dragan Stojanović</a:t>
            </a:r>
          </a:p>
          <a:p>
            <a:pPr algn="ctr"/>
            <a:r>
              <a:rPr lang="sr-Latn-RS" sz="2500" dirty="0" smtClean="0"/>
              <a:t>Student: Ivan Petković 1496</a:t>
            </a:r>
            <a:endParaRPr lang="en-US" sz="2500" dirty="0"/>
          </a:p>
        </p:txBody>
      </p:sp>
      <p:sp>
        <p:nvSpPr>
          <p:cNvPr id="5" name="AutoShape 2" descr="Elektronski fakultet u Nišu | Ni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lektronski fakultet u Nišu | Ni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Elektronski fakultet u Nišu | Niš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0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03" y="984466"/>
            <a:ext cx="670572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360" y="188640"/>
            <a:ext cx="852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Slanje podataka je završeno, o čemu nas izveštava i poruka iz </a:t>
            </a:r>
            <a:r>
              <a:rPr lang="sr-Latn-RS" b="1" dirty="0" smtClean="0"/>
              <a:t>producer.py</a:t>
            </a:r>
            <a:r>
              <a:rPr lang="sr-Latn-RS" dirty="0" smtClean="0"/>
              <a:t> fajla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" y="5154880"/>
            <a:ext cx="843709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360" y="4005064"/>
            <a:ext cx="852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Unutar</a:t>
            </a:r>
            <a:r>
              <a:rPr lang="sr-Latn-RS" b="1" dirty="0" smtClean="0"/>
              <a:t> project3-classification </a:t>
            </a:r>
            <a:r>
              <a:rPr lang="sr-Latn-RS" dirty="0" smtClean="0"/>
              <a:t>kontejnera možemo da vidimo logove i proces obrade podataka koji su stizali na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70936"/>
            <a:ext cx="4791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013479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Unutar </a:t>
            </a:r>
            <a:r>
              <a:rPr lang="sr-Latn-RS" b="1" dirty="0" smtClean="0"/>
              <a:t>influxdb</a:t>
            </a:r>
            <a:r>
              <a:rPr lang="sr-Latn-RS" dirty="0" smtClean="0"/>
              <a:t> kontejnera i njegovog terminala možemo da proverimo koji podaci su to zabeleženi prilikom analize i klasifikacije podataka.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Ako je validPredictions uglavnom 1, to ukazuje na to da je uslov koji se ispituje prilikom analize u većini slučajeva isunjen, odnosno da se vrednosti u koloni label podudaraju sa vrednostima u koloni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Ovo nam govori da je model tačan u većini slučajeva.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3" y="1556792"/>
            <a:ext cx="837460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070" y="459344"/>
            <a:ext cx="821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Deo koda i pomenuti uslov sa prethodnog slajda.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Kolona </a:t>
            </a:r>
            <a:r>
              <a:rPr lang="sr-Latn-RS" b="1" dirty="0" smtClean="0"/>
              <a:t>time</a:t>
            </a:r>
            <a:r>
              <a:rPr lang="sr-Latn-RS" dirty="0" smtClean="0"/>
              <a:t> nam je bitna da bi mogli da pratimo tačnost klasifikacije i modela tokom vremena.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4" y="1772816"/>
            <a:ext cx="8167805" cy="41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842" y="620688"/>
            <a:ext cx="7340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dirty="0" smtClean="0"/>
              <a:t>Spark Cluster – Klasifikacija: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86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8" y="1556792"/>
            <a:ext cx="8856984" cy="157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328" y="246976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Što se tiče performansi, treniranje je bilo završeno relativno brzo (nepuna 3 minuta je bilo potrebno), a i klasifikacija se izvršava prosečno za nepunih 8 sekundi. Na osnovu ovih rezultata se može zaključiti da su procesi izvršeni u adekvatnoj brzini i da su performanse aplikacije dobre.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4" y="3819883"/>
            <a:ext cx="7812360" cy="288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968" y="3316342"/>
            <a:ext cx="376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Vizuelizacija podatak u Grafani.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543800" cy="914400"/>
          </a:xfrm>
        </p:spPr>
        <p:txBody>
          <a:bodyPr/>
          <a:lstStyle/>
          <a:p>
            <a:pPr algn="ctr"/>
            <a:r>
              <a:rPr lang="sr-Latn-RS" sz="5400" dirty="0" smtClean="0"/>
              <a:t>Zadatak 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1375900"/>
            <a:ext cx="4552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Implementirati Spark aplikaciju za batch obradu koja vrši treniranje modela mašinskog učenja korišćenjem naprednog algoritma za klasifikaciju ili regresiju.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Implementirati Flink streaming aplikaciju koja će dobijati podatke sa Kafka brokera i odgovarajućeg Kafka topic-a i na osnovu prethodno treniranog modela određivati labelu unetog sloga podataka.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Streaming podatke sa Flink streaming aplikacije, kao i rezultate njene predikcije, smestiti u InfluxDB i prikazati u okviru Grafana – dashboard aplikacije.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375900"/>
            <a:ext cx="2819259" cy="146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3048172"/>
            <a:ext cx="2819259" cy="1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Getting Started With Grafana and InfluxDB – Sweetcode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4" y="4931459"/>
            <a:ext cx="2819259" cy="90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Pomoću sledeće komande pokrećemo višekontejnersku aplikaciju definisanu u </a:t>
            </a:r>
            <a:r>
              <a:rPr lang="sr-Latn-RS" b="1" dirty="0" smtClean="0"/>
              <a:t>docker-compose.yaml</a:t>
            </a:r>
            <a:r>
              <a:rPr lang="sr-Latn-RS" dirty="0" smtClean="0"/>
              <a:t> fajlu: </a:t>
            </a:r>
            <a:r>
              <a:rPr lang="sr-Latn-RS" b="1" dirty="0" smtClean="0"/>
              <a:t>sh script.sh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utoShape 2" descr="data:image/png;base64,iVBORw0KGgoAAAANSUhEUgAAB3kAAAQzCAYAAABuTZbTAAABWGlDQ1BJQ0MgUHJvZmlsZQAAKJF1kLFLQlEUxj9LMUoirCGi4FGrlWhzYA5RFIgWWQ3yvNoz0OftvhcVNAXtzUFbQ1OzOFRr4BYEoVNLf0AgQcntXF/1tOjCx/nx8Z1zDwfo6dM5L3oBlExbJBcXtPTmluZ/wQCGST6M6czisURihSL4rt2v+QiPqg/TatZ9ZqqwfHN1kj6vV2uDG8G/+a7Xn8tbjOoHKcy4sAFPiDhxYHPFx8QjgpYiPlNsOHypOOtwpZ1ZS8aJa8RDrKDniBvEoWyHb3RwqbjPvnZQ2wfy5npKzSGNI4UjmGBYhQ4LNvIQ/+Tn2vk4yuDUI7ALAwXq0BAjh6NIvRqW2tNmECKOIEyKqjv/vp/rHdKO8xn66tT1tmeB61tgtOZ6k3Ug+AxUGlwX+s9VPU2vtRONOBwQgO9NytcJwF8FWkLK9wspW3TD3ifgbu8T+htldcrc6I4AAABiZVhJZk1NACoAAAAIAAIBEgADAAAAAQABAACHaQAEAAAAAQAAACYAAAAAAAOShgAHAAAAEgAAAFCgAgAEAAAAAQAAB3mgAwAEAAAAAQAABDMAAAAAQVNDSUkAAABTY3JlZW5zaG90fru+bgAAAj9pVFh0WE1MOmNvbS5hZG9iZS54bXAAAAAAADx4OnhtcG1ldGEgeG1sbnM6eD0iYWRvYmU6bnM6bWV0YS8iIHg6eG1wdGs9IlhNUCBDb3JlIDYuM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ZRGltZW5zaW9uPjEwNzU8L2V4aWY6UGl4ZWxZRGltZW5zaW9uPgogICAgICAgICA8ZXhpZjpVc2VyQ29tbWVudD5TY3JlZW5zaG90PC9leGlmOlVzZXJDb21tZW50PgogICAgICAgICA8ZXhpZjpQaXhlbFhEaW1lbnNpb24+MTkxMzwvZXhpZjpQaXhlbFhEaW1lbnNpb24+CiAgICAgICAgIDx0aWZmOk9yaWVudGF0aW9uPjE8L3RpZmY6T3JpZW50YXRpb24+CiAgICAgIDwvcmRmOkRlc2NyaXB0aW9uPgogICA8L3JkZjpSREY+CjwveDp4bXBtZXRhPgpNem0pAABAAElEQVR4AezdB3xUZdbH8ZOQkECAUAKh995EEBQRK6AiugjYO/ZVt+i6siquZW2vrmtZ+65dUFGwgIqigooKqChFkBoIoQWSkEB64J3/g3d20ickhJTfs5/J3Ln3ue07wx13zj3nCYmNjd1nNAQQQAABBBBAAAEEEEAAAQQQQAABBBBAAAEEEEAAAQQQQACBaiEQVi2OkoNEAAEEEEAAAQQQQOA3gZiYGGvcuLFFRERYSEgILggggAACCCCAAAJBCOzbt8+ysrIsJSXFduzYEcQadEEAAQQQQAABBBCoygIhZPJW5beHY0MAAQQQQAABBBDwBOrWrWvt27d3gd3k5GTLzMz0FvGMAAIIIIAAAgggEIRAZGSkeY+NGzdadnZ2EGvRBQEEEEAAAQQQQKAqCoRWxYPimBBAAAEEEEAAAQQQKCigAK8Cu1u2bCHAWxCH1wgggAACCCCAQBAC+m8pZfLqWf9tRUMAAQQQQAABBBCovgIEeavve8eRI4AAAggggAACtUZAJZq9HyVrzUlzoggggAACCCCAwEESUKBXw17ov7FoCCCAAAIIIIAAAtVTgCBv9XzfOGoEEEAAAQQQQKBWCWgMXgV5aQgggAACCCCAAAIVI6DhL/TfWDQEEEAAAQQQQACB6ikQVj0Pm6NGAAEEEEAAAQQQqE0CERERBHlr0xvOuSJwkAW6dOlivXr1ss6dO5vG+960aZPNmzfPlYM/yLtm8wgggECVEdANdPpvLBoCCCCAAAIIIFCawFlnnWXnnHNOoW45OTmF5nkz3n//fZs6dar3Mqhn7WfcuHFB9fU6Hch+xo4daxdeeKG3iaCe33zzTZs2bVpQfQt2CgvLH47Nzc3N1yVwecFl+ToWeJF/qwUW8hIBBBBAAAEEEEAAgaogoHKCNAQQQKAiBPr162dHHnmkzZkzxz766CPT/5nu2LGj+8Fi9uzZtmLFiiJ3o36nnnqqffrpp0XedDJ48GDbu3ev/fDDD0Wuz0wEEECgKgrw31hV8V3hmBBAAAEEEKh6AgrwhobmLw6s//9z3nnnFXuwCvCWNcir/Zx77rlWlkDngexHAd6LLrrIigtSv/HGG4WWv/rqqwcU5JXR+PHj8zm98847fpuCy2fMmGGvv/56vv7FvSDIW5wM8xFAAAEEEEAAgRoioKBEdna2ffbZZ5VyRhrbTT8YJiYmVsr+2AkCCCAQrEDbtm3tiCOOsFdeecVdF7VeXl6e/frrr+6adfHFF1t8fLzt3r270CYbNGhguqv8+++/LzLj1/shorQg7zHHHGNXXXWVf/v6UWHz5s321FNPFbldf8ffJrQfHeP8+fMLLuI1AggggAACCCCAAAIIIIBAkAL6/2IlBZNLWx7kbuyMM86wCRMm+LsrWP7222/7g7wFlytoHWyQN3/Y3b8LJhBAAAEEEEAAAQRqgsDJJ59sZ555pi1btqzSTkel/7p162bNmzevtH2yIwQQQCAYgQEDBtg333zjD/AGrpOUlOSulQMHDgycHfT0X/7yF5s0aVKp/b2suZtuusn+9re/me7g1s0x//jHP9xzaRsYNmyYDRo0qLRuLEcAAQQQQAABBBBAAAEEEKjhAmTy1vA3mNNDAAEEEEAAgdorMGrUKFcOZvLkybZt27ZKg1AG3JIlS6x///4uo3f79u2Vtm92hAACCJQk0KRJE1u/fn2xXdatW2elBXk1PtSQIUNcaealS5faI4884rZ3yy23uOCxXrdp08b0Ojo62jIyMmzDhg0WFRVlt99+u+u7b98+f7WDhIQEF3j+17/+5caeeu6556xVq1YuYNy4cWO3HwWmn3/+eXvggQfcNhXkffrpp+3aa691pacvv/xyi4yMdPt/6aWX7Ouvvy72HFmAAAIIIIAAAggggAACCCBQtQQCx+Qty5GRyVsWLfoigAACCCCAAALVRGDEiBGHJMDr8XiB3q5du1psbKw3m2cEEEDgkAoo0KpHcU3LVN6+pKYg8Isvvmgav1eZwaqWoKZ1VdJZ7dZbb7Xw8HB79tlnbcGCBdarVy+rX7++W1bUn5SUFFequVOnTm6xyjnr/+Q/+eST9u2339rw4cNd4FiB3fT0dFu7dq0/uHzFFVeYAsWPP/64u6Fn4sSJRe2CeQgggAACCCCAAAIIIIAAAlVQYNq0aaYxgL3H9OnTgz5KMnmDpqIjAggggAACCCBQPQROPPFEO++881zpz9TUVKtXr16JB64ss4PRvECvMnrVKjOb+GCcD9tEAIHqL7B48WLr3r27C7wWdTY9evSw5cuXF7XIP0//B3zu3Lnude/evV0m7YwZM/zLGzZsaHo89NBDpkxfZeFqu3Xr1vX3KWpix44drtS9lt11112ui9bZuHGjaRxf7evTTz81jQuloPDq1atdnyuvvNI9K8iszF+NK6wAs/rREEAAAQQQQAABBBBAAAEEqraAgrplCewGng1B3kANphFAAAEEEEAAgRogoLKdCgzcd999QZ3NRRddZLm5uUH1Dex09NFHu3LMgfOKmg4NDXUBDpVtVolSGgIIIHCoBH788Ue77rrr3E0ncXFx+Q5j8ODBpjHFV6xYkW9+wRe//vqrf9amTZsKlXdu3bq1W67grNd27tzpSjB7r4t6VtUDBXrVRo4caeeee64L1nrXTW8s34LrXn/99aZjD1weOF2wP68RQAABBBBAAAEEEEAAAQRqhgBB3prxPnIWCCCAAAIIIICAX+DRRx914zTec889JY496V/hACeUnVZaU2aZMnk1HqUXqChtHZYjgAACB0tAgVRdi04//XTbvHmzaQxeBURVWl7ZtxrPtrTWrl07/7U1JibG0tLS8q2iUspqw4YNsw8//NBtX2WYFUAurmkM35YtW9rc3zKEzz//fFuzZo39+9//NlVkKHhcXhC3Q4cObnzg9957z/To27ev3XjjjcXthvkIIIAAAggggAACCCCAQJUXUGWi2tTOOeccGzt2rP+U9f/tVLo5mEaQNxgl+iCAAAIIIIAAAtVIYNGiRabs2TvuuMOVbPYCDpV9Chp/UgFeZbMpmEJDAAEEDqVAkyZN3Fjlb775psuY7dOnj8uuVSWDn3/+2VatWhXUzSgqh6/rqjJ2VYZ53rx5+U5L21MpZf0fdY3f26JFCzdeb2CQV0FaBX5VdUF9VGY/KyvL3nrrLbctXcM19q7GB7766qvzZelqvtaNjo62yMhI118ZwLqp5oILLsh3LLxAAAEEEEAAAQQQQAABBKqbwOuvv16mQ967d2+Z+le1zgrw6v9nem3q1KkEeT0MnhFAAAEEEEAAgdoosGDBAhcUmDx5sgv0KiOsMpsX4FUGLwHeypRnXwggUJSAxiZXduzMmTNt69atrosCu3qUtW3ZssXuv/9+t1pCQoK9+OKLhTah5RdeeKH17NnTBY+1/1atWuXr5427q7Fztc3HH3/c9uzZ4/p8/vnndtJJJ9mzzz5rycnJ+YLPGpdXwdx//etfNnHiRIuPjzeV6VdT+WgaAggggAACCCCAAAIIIIBA7RAgk7d2vM+cJQIIIIAAAgjUQoHvvvvOH+i99957XaChMhgCA7wKXNAQQACBQylQp04dd1f0/PnzXQbugR5LSkqKXXzxxW51XedU9jkjI8O/Od1U47Wbb77ZlXSeNGmSy7h9+OGHXfllLf/qq6/cw+tb1PPLL79suntdJaQV5A1sc+bMMT28Ema33Xaby+JVHy9IHNifaQQQQAABBBBAAAEEEEAAgZopQJC3Zr6vnBUCCCCAAAIIIOAEvv32W1e6WWVKK6spKBEXF+fPlqus/bIfBBBAoKCAyiKfeeaZbuzdn376qeDiA36tkskltZUrV7oxlU499VR3s41KNb/22mslrVJomco+FwzwBnZSBrDXCO56EjwjgAACCCCAAAIIIIBAZQqEhRFmLM17+vTpphLMgS3wdcHl7777bmDXEqdDYmNj95XYg4UIIIAAAggggAACCBxiAY2dqdLPNAQQQKAsAs2aNbMhQ4bYRx99VJbVKqSvsn27du1qSUlJlFGuEFE2ggACB0OgQ4cOtnz58oOxabaJAAIIIIAAAjVIQOPGakiasrQ333zTpk2bVpZV3M2ylbGfs846y8aNG1fssalyUuCNter4/vvvFwrWFruBSlpAkLeSoNkNAggggAACCCCAwIELKFCiUqnKhqMhgAACCCCAAAIIlF8gMjLSGjdu7C8nX/4tsgUEEEAAAQQQQACByhQIrcydsS8EEEAAAQQQQAABBA5EQAHeyiw5fSDHyDoIIIAAAggggEB1ElCQV/+NRUMAAQQQQAABBBCongIEeavn+8ZRI4AAAggggAACtUpgx44dtm/fPpdtUqtOnJNFAAEEEEAAAQQOgoAyeBXk1X9j0RBAAAEEEEAAAQSqpwBB3ur5vnHUCCCAAAIIIIBArRPYuHGj+zHS+1Gy1gFwwggggAACCCCAQDkFFNht1aqV+28q/bcVDQEEEEAAAQQQQKD6CjAmb/V97zhyBBBAAAEEEECgVgrExMS4jN6IiAgLCQmplQacNAIIIIAAAgggUFYBVUXJyspyJZrJ4C2rHv0RQAABBBBAAIGqJ0CQt+q9JxwRAggggAACCCCAAAIIIIAAAggggAACCCCAAAIIIIAAAgggUKwA5ZqLpWEBAggggAACCCCAAAIIIIAAAggggAACCCCAAAIIIIAAAgggUPUECPJWvfeEI0IAAQQQQAABBBBAAAEEEEAAAQQQQAABBBBAAAEEEEAAAQSKFSDIWywNCxBAAAEEEEAAAQQQQAABBBBAAAEEEEAAAQQQQAABBBBAAIGqJ0CQt+q9JxwRAggggAACCCCAAAIIIIAAAggggAACCCCAAAIIIIAAAgggUKxAWHR0dLELWYAAAggggAACCCCAAAIIIIAAAggggAACCCCAAAIIIIAAAgggULUEwnbt2lW1jqiUo1FQurodcymnxGIEEKgAAa4NFYBYwzehz0jEiVNr+FnW3tPL+vw8/vug9r79nDkCCCCAAAIIIIAAAggggAACCCCAAAK1TiCs1p0xJ4wAAgggUGsFUmaNrbXnXtNPvF69ejX9FDk/BBBAAAEEEEAAAQQQQAABBBBAAAEEEEDAL8CYvH4KJhBAAAEEEEAAAQQQQAABBBBAAAEEEEAAAQQQQAABBBBAAIGqL0CQt+q/RxwhAggggAACCCCAAAIIIIAAAggggAACCCCAAAIIIIAAAggg4BcgyOunYAIBBBBAAAEEEEAAAQQQQAABBBBAAAEEEEAAAQQQQAABBBCo+gIEeav+e8QRIoAAAggggAACCCCAAAIIIIAAAggggAACCCCAAAIIIIAAAn4Bgrx+CiYQQAABBBBAAAEEEEAAAQQQQAABBBBAAAEEEEAAAQQQQACBqi9AkLfqv0ccIQIIIIAAAggggAACCCCAAAIIIIAAAggggAACCCCAAAIIIOAXIMjrp2ACAQQQQAABBBBAAAEEEEAAAQQQQAABBBBAAAEEEEAAAQQQqPoCBHmr/nvEESKAAAIIIIAAAggggAACCCCAAAIIIIAAAggggAACCCCAAAJ+AYK8fgomEEAAAQQQQAABBBBAAAEEEEAAAQQQQAABBBBAAAEEEEAAgaovEFb1D5EjRAABBCpHICQk1Jr1HGRNOvW2ek1bWl52pqVtXm9bf5pn2bt3Vc5BsJdqIxAdG245mXstfVdetTlmDhQBBBBAAAEEEEAAAQQQQAABBBBAAAEEEKjNAuecc46NHTu2EEF4uO/33pycQvPff/99mzp1aqH5VWFGuYO8zZs3t0ceecRiY2NLPJ/ExET7y1/+Ylu2bCmxHwsRQACBQyFQr1kr6/m7q1wwN3ndUktY+KmF1YuyJp37WZ9zb7QdKxZZ/PyZpR5a3759TV8Gavv27bPNmzfb9u3b/es1a9bM2rdv73/tTcTHx9uOHTu8lxYdHW2DBw+2uXPnWm5urn9+RESE9e7d2/86NTXVNmzYkK+PFuo40tLS3DJ/598mGjZsaF27drXVq1fb7t27LdhjKridA3ndsWNHGzVqlD333HMHsnqVWuf4K1vY1tWZtuDNnYfsuAYMGGCvvvqqXXfddfbll18etOOoW7euff311zZ58mSbPXv2QdsPG0YAAQQQQAABBBBAAAEEEEAAAQQQQAABBA6mgAK85513XqFdTJ8+3S644ALbu3dvvmUK8NbYIO99991n27Zts88//zzfSQe+EJaCwQ8//DCB3gCY0NBQ69Spk61bt84FgwIWMYkAApUoULdBtPU5+4+2bcnXLpAbUifMYnoeYSlxv1hq/GpL+O5jX6D3z4raWvw3s0o8stNPP91CQkLcF4H+jWs6JSXFnn/+ecvOzrZ+/frZsGHDCn1RzJs3L1+Q9+STT7Zu3bpZUlKS/fjjj/59Nm3a1EaPHu1fX/tQ27Rpk73yyiv+a8nvfvc7N/3AAw/4+3obUZC1Z8+eNmPGDPvll1+CPiZv/fI8K8Cs74Pq3CIb1LFjLm1uLbpEWrMOES6b98f3kg/ZKdWpU8d9zoI5AH1XK0j74IMPBtPd3+f444+3li1bWlxcnH9eRU106NChyJsRtP2SllXU/tkOAggggAACCCCAAAIIIIAAAggggAACCCBQHQXKncmrH331o3FJUWwFeb/66ivr06dPlQz0xsTEFMoqU0q2UrbvvfdeU+bZxRdfbHl5ee6H9Jdeesn9IH3HHXeYIvteU9aefgD/61//6vrKREGXjz76yOvif7777rudhwJAWm/58uWm7amdffbZdu655/r7KjD05ptvuoBMScda0nr+jTGBAAKFBDqecJYl/rLQn6nbuGMv6z5mom3+fo6t/+wty81Kt+Vv/Mv6XfhXFwgurXSzMiqV9ah/34cddpiddtppLrD7xRdfuH3rWqLga3FNgdsuXbq4xcrmDQzyeuv85z//MVVIiIqKcvs44YQT3N1HU6ZMcV10XfH2v3jxYm81CwsLcwFe/4zfJko7poL9a/PrYyc2tzZ96tt3U3daTMe6NmhsU0tcl2XxS9MrneWnn37Kl9ld0gEoC1wZ3N5npKS+BZedeOKJLlv8119/LbioXK8VxJ05c6Zde+217t9M4MaOOeYYe/rpp23MmDHFBoED+zONAAIIIIAAAggggAACCCCAAAIIIIAAAgjUJoH9KWCVcMbKMrv55ptNGUfK6G3VqlUl7DW4XXiZcBMnTnTBXAV0L7vsMrfy/fff70qv/uEPf3Cvr776aouMjPQHaBSAffnll+3CCy80BV1UhvX6668vcccqq6mAt8pcjx8/3j3r9TXXXOPWU2Bmz549LmBz1VVX2dKlS+2iiy6y+vXrW0nHWtJ6JR4QCxGoxQLh9RpYsx4DbcuP/6tGkBq/yjZ+/YFvLN7/lb9VoFclm5XhG2xToFVBuIyMDGvbtm2wq7nMWv1bV/BLN3Y0aNCg2HV1rfjmm2/cjTSqDKCgr5r2rcfQoUPzrXvEEcEff74Vf3vRq1cvdy1XxvKtt95qt9xyiysNrZtM9HrSpEmmrE+v6UYgXfNuu+02u+mmm6yj76aZ6t6atouwtMQcW/pJin31UqIlLM+wyIZ1gj6tESNG2LJly2zjxo22du1a0/eM1xRM1Q0CKsGtZY899pi3yJXu1rI1a9a4dVVm+4033rAPPvjA9XnvvffcTVc//PCDW64sbWVtq/3pT3+yFStWuOnbb7/d3nrrLTcd+Eef0fnz57t964Ylba9evXquy6BBg9z30sKFC/3bLu9nSRvWeSrA++STT9rRRx/tPxxNa56WqQ8NAQQQQAABBBBAAAEEEEAAAQQQQAABBBBAIL9ApQV5lc2mH7aVseqVbs5/KIf+lYIlGp9Sj/T0/RlZmtbYkcooOu6442zkyJH273//279cQRQFetVfGbv6Eb179+4lnoy2pR/P9WO61tezgjnHHnusfz3Nz8rKcuVb//nPf7r5Cq54rahj1bLS1vPW5xkBBPYLNGjV0bJSdlh2WoqbERZZ39odPcYiGjaxZt0G5GNKiVtRpiCvVtbYugqUacxdr+mGDP17Dnwoy9Jryt7V+OVLlixxVQGGDBniLSr2WYE9NQV6vaZ5TZo0yVceWdvSdVjXisBW2jF5fTU2qx6NGze21157zY03rNLQCi7rtQKTKketPsoa1g0qClirGoEqOqhcdXVv8Uv2WJM2dW3k9S2teadI+/Dhzbb6m7SgT0vBS43VfOqpp7qbgzTOgwKmsnnhhRfcd9Dvf/97++STT+zMM8/0G+q9VdBc3wkKnO/cudM0Jm9CQoLbt8ZhVqauvk9UUUIVKZ555hm3bNq0abZo0SI3Tzcl/eUvfyl0vDoufV5UxeKPf/yjyxBXcF5NwXmV2lZ1ir///e+mz+vjjz9eaBsHMkOBay/Qe9RRR5keXoBXy2gIIIAAAggggAACCCCAAAIIIIAAAggggAAChQXKXa658CaLntO7d+98JSWr4piM+jFbJUvVVq1a5YISmp4zZ44rt6ofvZUZpUBFUU0/eqv0ZJwvA6q4pow89Zs7d26+LnqtzDhl66opKKK+eq0giQIyCvjoB3i14o61uPXcSvxBoJIElCmooOE999zj36MCQ2p33XWXf97kyZNdINBb5l9QiROh4RGWlbrTv8fczHRXunnAZZMtZf0vtsk3Hq/XstKSLaJxjPey2Gdlz/bv39+dmwJjuhHEC8JqJf07VWA0sKkigAK7+jcfGxtrs2bNcv/uV69e7YJtJY17ru3oxg9dJwKvrdu3b7ddu3bZ8OHDXWl5ZWrqeFROWtfkwFbSMQX286aVCaobUbQtlZfXjSsaP1g3xuhGFx1HeHi4C/aqykFy8v4xazVfgcnq3L59fadlpOZZ35GNreOgKFu3aLd98ex225uXP3Be3DmqooX3uVAWr5fJq4zctLQ0O+WUU9yq+gxcccUVphLJCgLr35SyoWWtphsI9HnReM5t2rRx3k899ZS/0oSC7Pfdd5/7LOr7Q/YKCBcXOFVgXu+Ztqt9ePtRNrm+t5544gl3k5P2rc+vAsoV1ZSNrkCvjl9N0999911FbZ7tIIAAAggggAACCCCAAAIIIIAAAggggAAClSpQGXGSoIO8+nFY5YUVfChr88pFeuupFLLG6a1qTQELL7stNzc33+Hpx3I1L8PXW6gfvq+88kqX+aQf7ZU5pczf4pq3He0rsCkIpOYt1w/3CvroR30d04svvui27a1T3LGWtp63Ps8IILBfIG3zOut66sUW4gu87tu7183ctzf/v3/PSmP1ZiZv914W+6wMS5WY9YKq//3vf13wzluhpPFvlcWrpkDxkUce6TJmdV1QiXsFgYtrjRo1ctcLL6vT6/ftt9+6kr3ahqoF7NixwwVjveXec0nH5PUJfPauYd61UiWp1XQN9JqyTnX98gK8mq9zqO5B3jrhIbb4g2T7eVaKHXlOM+szItp2xGXZzx/uzwb3zr+4Z93coHHZP/vsM9u2bZtdfvnl7iYeBU0L3gCkALmaxmzf6/t8eoFXzfO+W2fPnu0yfjVP39NeU8BdbevWre5ZNyF5pZ3djAJ/lP2r75rnn3/elRi/8847TWPLe0FnZRl7Te9tYHa6N59nBBBAAAEEEEAAAQQQQAABBBBAAAEEEEAAgcoRCDrIq2wg/RhdMJtM4zDWlKaxggMDFN55qUxz69at3Y/jY8aMcRlwyuhVUwDj559/dtm9CmRo2gsUe+sHPqekpJiCIipHGfhjvQI62ndqaqrrrh/nNTawyncq8zGuQHZwccda2nqBx8I0AgdL4B//+EehTQdm8HoLAzN9vXmV/Zzty87ds3WDNWzd2VI3rSlx900697MdK/eXRS6poyoBKFtSmZE33nijqwTw6quvlrSKf5nGPlVbuXKlf57GJ9U1Yvr06f55BSc0lqtawfFLFy9e7MrMq0x8R1/J3cDrTsFtVPTrxMREF3hWVQIv4Kis0OrcIqJC7eJ/d7IVc1Pt65cTXWBXQd6GzcODPi0FTvVQ9QYFZR999FHT+6fPi7J8vaYS2CqLrcC9Av7KzA5sJ5xwggvGKoPaK/ev0uDeTUPKsNa01tMNB8rS/eKLLwI3kW9a4797ZaOfffZZ079jldnWd6CC+Lp5wWsK8qqcdEW1wDF4tc2nn37alaRWhi8NAQQQQAABBBBAAAEEEEAAAQQQQAABBBCobgKVEScJekxe/aCrcqPK8gl8eFlc1Q032ONVdq7GPvz000/deSt4c+utt/p/iNcP6BrnUD+c//TTTyUGeL19KuiiMRG9cqkK5GoMxO+//97r4n/Wj+4K2qhUdFnaga5Xln3QF4GaIrBt6TfWbfSlVrdBYwsNC7fWg0e5U6vXrKUpe1et1cATrKFv/N7ty751r4P5o+uDyhm3b9/e2rVr519FGfoqrxv4UECvRYsWbvxejZ+qa4r30LVFJZC1ntdUVUHrKyv2/PPPtz59+rh9eRm2Xj9lf2oMXo2Tq+u1potqxR2T+p5xxhn+IGJR6xY3T5me2r8qNzRt2tS6devmgojF9a8O87P27LX4penW87hGdupNrWzMLa0tN3uf/Tpv/w06pZ2DbpRatmyZs1iwYEG+6hC61p900kku4KugvL5bvMzbzp07u/UCt6/3fv369W6W3n81ZeFqWjdVKHCq12oqH66m73JVoFDgXceiQLDavffe624mGj16tBuuYNOmTW6+/ug7KvDmAW1L5b0rKsirc/WCuirRrIe+dzVPy2gIIIAAAggggAACCCCAAAIIIIAAAggggAAChQWCzuQtvGrNmaMghJoylrymrFoFXjX2rTLQnnnmGbdImYcvvfSSy8576KGHvO7FPquUsx5eGz9+vBt/UZnRgVmMK1asMG97BTOBlen12GOPuWw8BYjVijrWktZTkJqGAAJFCyQu/84ate1qfc+70VZ98F9b9+kU91DvOr4xe9sedYq1GXKyLZ/2uOVl7S9LXPSWCs9VuWRl4SpQ+uSTT7obQRQgu/TSS/N1VsaiAm8qm6ybSQLbwoULXTC3Z8+e/tLH3pi+un6pBLMCbgoKBjbvmqBxxBWY864fgX00rX7FHZMCzQowa2xfBay9bXrbKOm1gty6Vum6pzFWdaxr1qxxAU5v/er4/OkTW63PSdF2xPimlrguy+Y8tc12bsxfgr+481JJ5FdeecWValYfVXfwbuJRsP7DDz903zFapvdVY7IrO1c3Acg/sCnQ71XX0JAKKtt8/PHH20cffeSsp0yZYg8++KBbRcuU8avvNJX1f//9961Lly4uiPrGG2+YqkMooOp91+k7UGWl9Z7p5gOVlvbayJEj3edAn+3yNpWQVjBXn4/ArF1Ne4FeVdAIDDKXd5+sjwACCCCAAAIIIIAAAggggAACCCCAAAII1ASBEN+PxPuCORFlE+kHY5WYDGzFzQ/sU3DaG5PXG0+w4PKSXkdHR7tgQ0l9qssyBVU6derkMrG8QHN1OXaOE4GqJlDua4MvS7blgGOt/fDfmS+yZSkbVlpkdDNr0KqTpSassdUzX7Cs1KSqdtqVcjze2ODl2ZmClBrTvGBQuDzbLOu6+ox4YweXdd2i+h97WXNbt2iPbVqWXtTiEucps1kBfQXPC7YmTZq4rOu0tLSCi4p8rXGc33nnHTcurypuqDRzYCZu4EoKGHsGGqe5YDUOLZeTN45v4LoHa1qB3uKCuCUtK3g8OvaiPAv24zUCCCCAAAIIIIAAAggggAACCCCAAAII1F4BxTlVfbJg03CJEyZMcIkvgcuK6x/Y51BNk8l7qOR9+1Vgd+3atYfwCNg1Agj4BXzZrFsXz7NtP31lUS3aWlTLDpack227Nj5r2btT/N1q40RFBGb37NlT4+i+fDHxgM9JWbXFNY3vXpamG6b0faIAr1pxAV4t8wK8mi4Y4PWWB/bRvIPdigvwar8lLTvYx8X2EUAAAQQQQAABBBBAAAEEEEAAAQQQQKDmCSiYWzChVWep30tff/31Qif87rvvFppXVWYQ5K0q7wTHgQACVUJg3769tnvbRveoEgfEQSBQioBKPBc31nIpq7IYAQQQQAABBBBAAAEEEEAAAQQQQAABBBCoVQLTpk0zPWpCI8hbE95FzgEBBBBAoNYKaKzl4sZbrrUonDgCCCCAAAIIIIAAAggggAACCCCAAAIIIFDDBUJr+PlxeggggAACCCCAAAIIIIAAAggggAACCCCAAAIIIIAAAggggECNEiDIW6PeTk4GAQQQQAABBBBAAAEEEEAAAQQQQAABBBBAAAEEEEAAAQRqukC5yzUnJSXZoEGDLDIyMmirww47zFJSUoLuT0cEEEAAAQQQQAABBBBAAAEEEEAAAQQQQAABBBBAAAEEEEAAgf0C5Q7yTpo0yR5++GHr379/0KaZmZl28803B92fjggggAACCCCAAAIIIIAAAggggAACCCCAAAIIIIAAAggggAAC+wXKHeTdsmWLXXDBBUV6XnbZZXbeeefZqFGjilzOTAQQQAABBBBAAAEEEEAAAQQQQAABBBBAAAEEEEAAAQQQQACBsgkwJm/ZvOiNAAIIIIAAAggggAACCCCAAAIIIIAAAggggAACCCCAAAIIHFIBgryHlJ+dI4AAAggggAACCCCAAAIIIIAAAggggAACCCCAAAIIIIAAAmUTIMhbNi96I4AAAggggAACCCCAAAIIIIAAAggggAACCCCAAAIIIIAAAodUIOgxeZOSkmzQoEEWGRkZ9AEfdthhpvVoCCCAQGUIREdHV8Zu2AcCCFRRAa4BVfSN4bAQQAABBBBAAAEEEEAAAQQQQAABBBBAoMIFQmJjY/cFs9VWrVrZww8/bM2bNw+mu+ujAO/NN99s8fHxQa9TWkf9gLtr167SurEcAQRqmYCuDRkZGbXsrDldBBBAAAEEEEAAAQQQQAABBBBAAAEEEEAAAQQQqI0CQQd5qwoOQd6q8k5wHAhULQGCvFXr/eBoEEAAAQQQQAABBBBAAAEEEEAAAQQQQAABBBBA4OAJMCbvwbNlywgggAACCCCAAAIIIIAAAggggAACCCCAAAIIIIAAAggggECFCxDkrXBSNogAAggggAACCCCAAAIIIIAAAggggAACCCCAAAIIIIAAAggcPAGCvAfPli0jgAACCCCAAAIIIIAAAggggAACCCCAAAIIIIAAAggggAACFS5AkLfCSdkgAggggEB1E6jXqI5FtwyvbofN8SKAAAIIIIAAAggggAACCCCAAAIIIIAAAgjUUgGCvOV440NDQ61Xr14WGRlZjq2wKgII1FSBZs2a2eTJk61///4H5RR1DTriiCNswoQJdtxxx1mDBg0Oyn4CN9qkSRN3Tocffnjg7CKndWw6/0aNGhW5vLwzzzvvPIuJiSnvZtz6fUc1thOvjq2QbR3IRsrieiDbD1zn8ssvt9NOOy1wFtMIIIAAAggggAACCCCAAAIIIIAAAggggAAC1UwgrJod70E53C5duthDDz2Ub9u7d++2e+65x1avXm0TJ060MWPG2MyZM+2FF15w/e6//37r3r27hYSEuNcbN260W265xbKysvz9vQ1mZ2dbfHy83X777W65N//3v/+9jRgxwr08//zzLTMz0x544AG3Xa+P96ztKqCh9uSTT1qrVq0sNTXVLr30UjePPwggUDUFFIjVo7ztggsucDeU/Pe//3WbCgsLs5tuuskaN25sGRkZbtnIkSPt3//+t23durXY3TVt2tSuv/56e/HFF911qdiOJSwoy/l418gSNnfAixYsWGCXXHKJvfzyy7Zjx44D2k6I760ZPL6Z9RkRbWF1Q2zE9S1t7nPbLDd73wFtrzwrlcW14OehLPtt2bJlWbrTFwEEEEAAAQQQQAABBBBAAAEEEEAAAQQQQKAKCpQ/8lBFTiqYTLFg+ixZssT27NnjMuJuuOGGfGfnBSuuueYa69Gjh+3du9fWr19vubm51r59e7vtttvy9VfQdteuXVa3bl1TIPnee+/Nt/zII4/0v/ayqtasWWOJiYmmILNaTk6Oex0XF+deN2zY0AV49ULnExt76DLP3AHxBwEEihXYuXOn3XXXXfbTTz8V2yfYBcpYVWaw14YMGeICvM8995zdfffd9uCDD7pg8oknnuh1KfI5IiLC6tWr5x5FdihlZnJysjunxYsXl9LT7Pvvv3fHphtSDkZbt26dTZ8+3S6++GJT8PpAmoK7h41ubCvnptoP7yZZx4FRNvB3B7atA9m/t05ZXLVOwc+Dtx2eEUAAAQQQQAABBBBAAAEEEEAAAQQQQAABBGqHQI3J5L3xxhtt4cKF9uGHHxb5zp155pkuQ1aBkOLapk2b7M4773Q/nitwooBqUe2kk06yffv22V//+lcX5FXg5fHHH7cOHTrk6/7ZZ5+Zsu7atWtnjzzyiHXu3NkFg5X1q3navoJAWl+BmXfeecf+85//uIf2cd1119myZctcRrG34dNPP91NKhDcvHlz03k988wz3mKeEUCgHAIKfupmDd3s0a9fP6tTp47LmFfW67Zt20w3Ziirf8OGDe7fs4K3b731lo0fP96VZA4PD3c3iXzwwQduG8q21TVlypQp9ssvv5heX3XVVdamTRt3lAkJCaZrjW4UURs3bpwddthh7sYQZefOmDHDli5dan/4wx/My778xz/+4a4rOh5VF9CNJmq6oUQ3hZRUPr5bt27+7H9VAdiyZYu73uicFTDVNUoB2f/7v/+zY4891nQd0k0qOr5vvvnGPvroI3cOOqc33njDXZ8mTZrksmhbt27t9p2UlOQCr9rewIED3TmpioFnt2rVKlfmPi8vz63/5ptvuuOPioqyq6++2l1/dX1dtGiRK0X9+uuv24oVK1yfov7o/L1ArzJ6FSwtS2vWLsJ1X/xBsmXuzjONzRtaJ/gtqKLDOeecY/Xr1zedkz47+kyotWjRwnkr21o3Bamig74T9DkpaK7viIKu27dvN7nKRp+Hjz/+2H3PFfV58D4H3pFHR0fbFVdc4b8xwHuvtR01lfZWKW0dtypF6P1cuXKltzrPCCCAAAIIIIAAAggggAACCCCAAAIIIIAAAlVcoMZk8npBidGjRxciP+OMM0zjRz722GOFlgXOaNu2rQuo6sd2BRm84ENgH/3grsCPgrP6UV2BWgVbVdpZJZy9bN/AdfTD/o8//uhmHXXUUe5ZwRw1/WiflpbmsnODGU9T426q3Xfffe7Z2557wR8EECiXgMrl6t/3gAED7PPPP3fBQwVNr732WrddZcEqUKsbMxSAnTt3rp188skuGKmAr4K56enpdu6557ose297Wk9NAV5dQxSc1UPB3iuvvNItGzVqlA0ePNgFCadOneqy+VWiXUE4BQ0VvFSG/0svvWS6IWXt2rU2f/58d/PK8ccfb3/84x/dsc+ePdttr6g/Ck4rAK02Z84cmzZtmsv+1Tl36tTJPvnkE7cvXddOOeUU0w0pr7zyigtqK+ircWPV1F+BSjX5KDisY9G2ta53M4rOW33VPDtVH9D5qWqBnOWhpvL1ysadNWuWvffee+6arXUVZC6txfkqHej9UEZvMNfRwO3FL013L0ff3Mq6HNnAvp2y0757Y2dglxKnVWpfgVOVyVYgXOfUtWtX9znRjTo677ffftvmzZvnbgRSf+9zEWiunRR0VVBeQwboc6X3fuzYsS7YX9TnoeBB6jOo4LKCynqf5a731Gu6aUCZ1gqQ6/tO/WkIIIAAAggggAACCCCAAAIIIIAAAggggAAC1UegxmTyKrCikqXKTFLzMnqVdTdo0CBXKlnZSqU1ZT8p40rBWgVOFIQNbMrMUvOyoU499dR8P44rc6qo5pVfVkaWmkqtqinbTeNneoERBT+Ka/rBXgFlZYspsKLzUclmBYqUEUhDAIGKEVDw64svvnAbU/l2BQ+97FvNfOqpp9zNGZpWUE//hhVkVFM2pK5FRxxxhH366adunvdHGfzKUPUyJpX9379/f7dYN6JoO8roV1Of4cOHuyCh5nvXLwVHA5uCrx07dnQBQi3T8aopiKdgo9cUyFMQUoFeNQWKtV3vmqRj/fLLL73uduutt7rroJYrIKyS89peUWWatS1VLlDTzTI6l+KaqhWkpKTY8uXLTVnJyvBVcFgBXm1DwWI1XTMvuuii4jZTaL7OTwH4soxrq42sW7i/NP4R45raidfEWnJCtn348BZLT9mfXV1oRwVmaJ9ecFbfO953T69evVyA+tlnn7XNmze7tXSdVra41wLNtZ2CTTcTeTcbKZvZ+1zpBoHiPg/eNhRc1veYviOUXVzwfVOWsDKz1fS9os+a+suRhgACCCCAAAIIIIAAAggggAACCCCAAAIIIFD1BQr/qlz1j7nYIywY6FVHL8CbnZ1d7HreAgUqVAZTTeVZVYYzMLCj+V5wplWrVu6Hff3Y/sMPP7hMXgVeiyoVqh/OvaCH+ipY4v3Q7wWltW0FlUsK8qo0s5oCCsoa9pqygp944gnvJc8IIFBOAS8Qqs0oY1YtsBy7su+9phs0AvurtLHG49Y1IrB5N4goW1cBYDVdG9SUravtKHPWa7pmeYFTb15Rzwqaqml/yhxV6WAFFlVu2sv899ZbsGCBN1noOfDapSxdZRgrYBsY+CsugKqgrddUSr6k5vXVzTQqL61gpDeerkpQe80LjHqvS3rWmOhnnXWWvfrqq67cdEl9Cy6rEx5icT/uccHe7sc0tOGXNLdjL2tuH/9rS8GuRb5WUF6Zyyo1rXNSOWodhz4vCpgGnodKdqt5gfVA86I2Hmjpfa68st1F9Q+cp++Syy67zM4++2xno6CussA9/8BxkrVMLfC9DtwW0wgggAACCCCAAAIIIIAAAggggAACCCCAAAJVT6BGBXnFqwxbZTtpDEhlOqmssQIJwTQFdBUwVQlNZfTqB/odO3bkW1XBG5VpVh+NhasSnAqmKMCrMQ8Ds6A0HmVMTIwbf1LZVPpRXWPsavxgNU2rjKbaXXfd5bKpvH5uZoE/xxxzjJujAHScrzyptn3DDTf4s4ILdOclAggcoIBKCOuGDDUFOtWUhRkY6HUzfX90c4kXpPTmKXAZGKDTfO9aouzJwIxZbx1l4OrftNcUcOvRo4f7t67rTsGm8s664cPLxtT1R8FmBTzVlCVaMJM4cBtegDlwnjet7GBlHSuAqVLzKoH8t7/9zVtc4c8KMuraqZthNAax2tChQ4Paj85XgUyVlfaClUGt+FunsZPbujF437493lbPT7MBpzWxRi32l6IOZjvKkNVDlRY0hrEC+HrWTUMyVpas91lQoF+fDY1bHEzzymOrr7al7xlvW6Wtr34axkD7U1l/fV4uvPBCV1a6tHVZjgACCCCAAAIIIIAAAggggAACCCCAAAIIIFD1BUKr/iGW/QgVEFGQV+PkBhvg1V70I7p+BB82bJjLxNNYhl5JTC33ArgKyCqYonE5FRTWuIkK4Ci4HNiUWadSpPphXtmACsgq08vL6tUYjgpo6OGN2asxF4tq2pd+8Ne5qbSp1lE5WWUUKiusqOBTUdthHgIIlC6goFifPn1coFPj4qpEemCWbeAWlN2vgKgCowroqWS7Ml69f9NeX/3bV3BPAUBVCfBu0vCy+VWOV8HlE0880W3n8ssvt0suucRdP7QNlS/WTSAdfaWZtX1l26rErrJ1lQmsm010HQjMhvX2HfjsZXDq2uRllAYu17SCx2o6bwUvdRwHuylQqhLHuglG4wvrOlxaU4BXmcvKnD2QAK+2v+a7NGvcuq6N/XtbO/3WNhbdMtyWffK/zOSSjkHXdn3PeOPy6sYdNWVh//rrr85P76NuIOrbt687L43hHGzTOLojR440BYf1udJ3lMZ+Viv4eVB1iD//+c+mm4vUbr75ZmepY9T3hTKBy/J96DbCHwQQQAABBBBAAAEEEEAAAQQQQAABBBBAAIEqK1DjMnkPRFoBWAVri2svvPCC6eE1BUn0Y7oCKyq9HB8f7y+BqT4F+3vrec8XXHCBN+l/1tiUgU1lWgNLtWpsxqKOsTKCL4HHxTQCtUFAAV39O1VQTQE7Zc/rJg/vRo9Ag+nTp7tM3lNOOcU0RreCabNmzXLXhbp16wZ2dWP5Xn/99a6MrhZo296Yq++++67bzogRI1xgT0FhjQnuldedO3euqyCgssA6Ho39quCfgobat5puNgm8VrmZBf4oYzjOVwlAAVWVd9bNJmqB5/bVV1+5m1GUIavmlaMO7OMW/PYncH7gdHF9ipqvqgYaI1jBagUjVVpYAdLitqdtqMS9ArylBbYD91dw+ucPUywtMdeOPKeZ704fXwb0E1td+eaC/Yp6rZtuVAL76KOPdsetPvrsaFxhfQ50o5Cu0XrP1RTkVxll75y8Z7ewiD8KXCuIr8C/Pg+ff/65/70o+HnQ95I+D/pO0g0G+uzo/Zs0aZLbsm4I8sZ7LmJXzEIAAQQQQAABBBBAAAEEEEAAAQQQQAABBBCoZgIhvkyhfdXpmFVGedeuXdXpkDlWBBCoBAFdG1SuvTxNma2qAjBlyhTT+Kl67WW+lrZdBYQ1rm5gf2VwKsCnoKzGavWagr/KsAzs6y3TdnQuXnDXm69nLdO6gRUGNE/BPd0IosBisC0sbP89PiWto/NXIFIlqQ92UxUFBb3feusttyuNQT5kyBA3/nhRThV9PH1GRFudsBBb8nFwWbwF969KC/puUjC2YJOjzq0smbR33nmn+8zos6htFzV+b8HPgzKwlX0d2PSZ1L4DPzOBy5lGAAEEEEAAAQQQQAABBBBAAAEEEEAAAQQQqJ4CZPJWz/eNo0YAgYMsoGBZWYKLCoYG9u/atatNnDjRBdgCA7w6bAXd9CiqaTtFBXjVV8sKBus070AyWUsK7nrHpazfymrK4lUp6/79+7tdKmApt0DTg3ksy+eU7+ahooKw3vGW17G4bRf8PBQM8Gr/yuClIYAAAggggAACCCCAAAIIIIAAAggggAACCNQ8ATJ5a957yhkhUCsFKiKTV2PdDh061H7++Wc35ml5IJV92dE3fu6SJUsKZVeWZ7s1eV2NY66xkPU+KMCrstK1tQ0YMMASExMtISGhthJw3ggggAACCCCAAAIIIIAAAggggAACCCCAAAIlCBDkLQGHRQggUH0EKiLIW33OliNFAAEEEEAAAQQQQAABBBBAAAEEEEAAAQQQQACB2iwQWptPnnNHAAEEEEAAAQQQQAABBBBAAAEEEEAAAQQQQAABBBBAAAEEqpsAQd7q9o5xvAgggAACCCCAAAIIIIAAAggggAACCCCAAAIIIIAAAgggUKsFwmr12XPyCCCAAAIIIIAAAggggAACCCCAAAIIIIAAAggggAACCNQggV4te1rj+o1tT1a6NY1qbHNXfWn92sVa1ODTbNf2zRa2YbEtjd9mvVr1suiIRvZd3IIadPbV/1SaxbS0iLp1Sj0RgrylEtEBAQQQQAABBBBAAAEEEEAAAQQQQAABBBBAAAEEEEAAgeohkJOXY7l5uZaVm2lJe5LdQSuo26NtvGVn7Lb1vmm1vXvzLDlj/3I3gz9VQqBOnRCrWze81GMhyFsqER0QQAABBBBAAAEEEEAAAQQQQAABBBBAAAEEEEAAAQQQqB4CaxLX5jvQ8ePH2+bNmy01dbN17djRusSMsMTEREtJSbEGDRrY0M5DrWnTprZ7927Lzs62rKws93rTpk22cuXKfNviRdURqPAgb0REhPXq1cvatGljjRo1Mr3etWuXJScnuw/C1q1bq87ZcyQIIIAAApUi0K9dCwsNCbGfN26z7i2bWpOoerZgbUK+fUfUb2DdjjzJln3xXr75xb1oVC/CBnZsaT/GbbWM7Fwb1r2trUjYYdtS9xS3SqH5zaKaWu+Wve2rtV8XWsYMBBBAAAEEEEAAAQQQQAABBBBAAAEEEECgJgjEx/syeH3B25ycHNN0nTp1LCEhwTIyMlwcT88K+jZr1szF9BTk3blzp+3ZE/xvrTXBqbqdQ4UGefv27WuDBg2y8PBw2759u/uA6EMTFRXlgr5du3Y1Rf3nz59vaWlp1c2K40UAAQSCEmjctLl169nfmjZrYSuW/WAb168Kar2a3Omy4QMsNDTE/vTabBs/uJd1a9msUJC3UUwrG37+DfmCvCGhdey4i/5kR5450erWi7JXbj7HNizZPz5Eh5hou/L4gfbwh99afFKqm57y7TKb9dPqoCl7tOhulx55MUHeoMXoiAACCCCAAAIIIIAAAggggAACCCCAAALVTWDhwoX5DvmwkeOtVdMOlp6SZA1i27gSzvvC6tpHH71jx17wB4tfvsiyQ8OtSZM869c00tZsT7bBI/rZsqUbLCysjjVsVN/93ts4OsoyM3Psw1kL3Zi/7Zo2cn079GtveXv3WqtWTWzRnKUW4VsnKzfPVm3Zke84eFE+gQoJ8ob4srOGDh1qvXv3ti1bttjXX3/tIv2BhxYaGmoK8g4bNszGjBljM2fOJNAbCMQ0AgjUCIGIyHp25LARtm3LJtu3b5/p+kgrXeD8e1+2zoOG+7xC7dZZa+zHWa/Zx0/daSdccpMdfc61tmPjGmveoZsp6FuR7cdNP9nGD++qyE2yLQQQQAABBBBAAAEEEEAAAQQQQAABBBBAoEoLREQ1tN07t9mO+DW+31xDLScz3dLTUqxNjwG2PW6l7c3Ls6TNGyy3XriFh+ZYRla2xa3f5hvDd6/Fb0yy2JaNLbpxA9u2LdmXIZznzlVj/tb1BXPVNyoqwpcZvMuto9ertqSaAsC0ihWokCCvyjMrwKvU7k8//dRyc3MLHaXe+FWrVrnU7xEjRrhA79tvv+1Swwt1ruQZKit97bXX2mOPPea74yDzgPd+0kkn2SWXXGJ/+tOfLCkpqdB2jjrqKJs4caJdddVVhZYxAwEEaoZATnaWffnZ+5aRvsdGnHrWITupUF+w9NxB59ixXY7xfbHWtd1Zu+2RLx6zuJ1xNrLnCBt32Fjf3VMRlpOXYws2LLIXv33J9vn+p3buoLNtWOdhFlW3vmXmZNo/P/+Xrd2xzi0b0PYwm3jUpdYgooHtyU635+Y/b0s3L3PLDvTPoNMusC5HHGcfPPJXGzrhKvvwidssunkbt7mln82w76b/x5q162KX/nPage6iyPUeG/+I726zOpadm203zbjZ3+eUXqNsWJdhvjvLsqxT0462IXmjPfXVM7ZjN3eZ+ZGYQAABBBBAAAEEEEAAAQQQQAABBBBAAIFqK5AV96Ud3q+D/fLVZmsfkWcxg0+zjLRdviBunsvu1e+xDWNirY7vt+UfPv1fdm9oeIzFRmTY0iVx1qVLF3f+a9eutdGnDXFB3ezsHOvZraW9O+PbQjaqxkirWIHQ8m6ufv36dsQRR7gyzJ988kmRAd7AfajW95w5c6xevXrWp0+fwEWHbDo1NdUFoG+99VZXe/xAD0QZeyVl7TVv3txiYmIOdPOshwAC1UBAN7QowHuo2+n9xtiIHif6ArgL7e6P77W5q+dZQ19gVk1j405b/LbdMetOe8v3fEzno+34bse5ZZ1jOtmoniPtvSXv220fTLYZS961vH173bKYBjH2h+Outw1JG+3hzx7xPW+w3w+/xi0r7c+MH1bajO9Xum6fLFtn0xb+4l+lYUxLX9bzXpetq+xnlWNe8tl0tzxx42pL31X4phktTEhOs/d+/NWVat6dme2ml8Zv92+3tInH5/3b5vlcGteLzte1YWQjaxPd2lLSU+yZr59z0yd1PyFfH14ggAACCCCAAAIIIIAAAggggAACCCCAAALVVSA7O9dl2er4lYGbvCXelN2b50tiUnZvauIWS9uxzTavXpovu1fL1F9Nv+XqoaasXQV49fv4uk8LpgAAQABJREFU6tUJbh5/Dr5AuTN5VYJZY/BqnN08X/p2ME2B3nXr1lm/fr763cuWlRoYDmab5e0zY8YMd/wK9N57771uAOqyblPBaz1oCCCAwKEWOKHb8bYpJcFe/O5ldyjK4PXa7BWfuuzeAW0Os7p16rps3o7NOpgVGMp2Z3qSfbryM281G9ljhJtesXWFtW/SzlZtX229W/oqOfgev/jmldS++nWjf/EP67f4pzUx/42n7KjxV9hlj063XN9/RAwac6H9MPO1fH2KepG0O8PeWvC/YHHgdFH9C85TdnJswxYFZ/tfK8CbuzfXjvFl9fZq2dM/nwkEEEAAAQQQQAABBBBAAAEEEEAAAQQQQKA6C2zKO9w2JZo17NHNncZmX57N5qRk33RdsyaDbZtLuvUlx0S0MtW/TXVFDuv5lrWyhk32n7lvddca9uhnK3f99kJPvk007BHwupyTab++V84t1NzVyx3kbdeunRuHNy0trUxKKt2sAHHTpk1t+/bgM6/KtJMydn7//ffdXQZ/+9vf7L777itzKekTTjjBlX0+++yz3Z6VqXzTTTdZ48aNXRnoX375XzBCHVS2+qKLLrKGDX21z3fvtldffdWVu9ayvn37unWjo6Nd8HnlypX297//3R2fltMQQACBkgSiIqJsQdyCIrucdfgEU0ni1MxUUyBXJYtV0llt3Y71ttBXvvn8I851j3U719sT8560XRm7LLZRC5fVO7D9QP92tVxln8vTcrIy7MHf9bHjLv6zDfONv3vq9ffYwFPPs+evO608my3XummZaS7Aq43s8jm1bBRbru2xMgIIIIAAAggggAACCCCAAAIIIIAAAggggAACFSlQ7iCvgrSqt13WlpysOwLMFMSsKkFeHc/MmTNdIHXSpEl2zz33aFbQTSWow8L2k0ZERNgdd9zhgrsa67dt27Y2btw4/7Z69OjhAsIK3mqfp59+ul1zzTUuw1meCg7n5OTY//3f/7lguNadMGGCvfXWW/5tMIEAAggUJ6CxdDs161RoscbqVYB31vKPbPrPM3ylm0Pt2fOeNl+xeX9fZbA+/81/7aiOR9qlR11iY/qMtte/n2rJvvLFavfNfsD2/lbC2b9SOSdUrnn5F+9bz2Gn2E+z37KRV91m9Ro1sYzU/d8V5dw8qyOAAAIIIIAAAggggAACCCCAAAIIIIAAAgj8JhCe+JWbSkoqeqg8oKqHQLnH5NVpZmdnl/lsFcBUi4yMLPO6lbGCgrTlaYcffrgrY61A77x58+z111+377//3r/JU045xU0rAKyg7qOPPupen3TSSe75sssus6uuusqVs9b6qmuuwDANAQSqvkBkZD2L8o1fEBIa4hvne/90aGiFXG6DPvmfNv1kXWI62/Aux7hAbp9WfVzQV9eSnLwcaxjZ0GXvnj1wgtXxBXq91qFpe+vfpr/l7c2znxOW+CoJ5Fq9cF8ZDl/7Zt03ru+5g8528yLDI21M39H+5d42yvo8/PwbbNTVky2qaXML99n1PvY0U3ZvZtr+Gh9tew20lp17u83Gdu5lek1DAAEEEEAAAQQQQAABBBBAAAEEEEAAAQQQODCB+vXrmx606i1Q7kze3Nxca9CgQZkVvHV27Qos1F3mzVT4CqNHj7ZjjjnG7r777nJtu3v37i4wu2HDBv921qxZY4MHD3ave/bsaSEhIfb000/7l+t169at3Wtl9SrgW6dOHbcdLdODhgACVV/g8CHHWqPopu5AO3XtZXosnD/HkpO8UQoO/jm8tmiKKzF8mS8TVw8Fd//5+b9sn+9/HyybZWMP+50d13W4KeN3d9ZuN19H1aJBC7t2+NX+A9yxZ6e9+eM093p14hqb8fO7Nrb/72xEj/03pGTnZtsXq+b5+x/IRNrObXbkuMttyJkT3XUuLLyuvfvgn33HvNdtTmP1ek3BYLV7Tu7ong/0z/gBZ9ppvgxlr71wwfNu8o9v3+i38JbxjAACCCCAAAIIIIAAAggggAACCCCAAAIIVGeB8ePH2+bNmy01NdU6duxoWVlZlpiY6GJQgwYNso0bN7rKtHXr1rVOnTrZ8uXLTZVoaVVboNxBXn0o2rRp4xvTMbRM48WqfLFaVUoFV4B3+PDhLsCbmamhpA+8rV+/3gUrYmNjbdu2bW5D7du3929w3bp1rlT1+eef75/nTWidUaNG2fz5810QOD093aZMmeIt5hkBBKq4wLdfzj7kR5iVm2X3+soqK9s2JirGtqdts2xfBq/arOUf2scrZluzqGa++dvzHeuijd/b4qk/WWzDFpaUnmwZORn5litArFLPrRq1tHTfsmRfn/I2lWfWo3n7bjZh8tP29JUj8m2yvAHdfBv77cU7P80wPYpqby9+x/Tw2gvfvuhN8owAAggggAACCCCAAAIIIIAAAggggAACCFQ7gfj4eFeVV1V2Na0Ew4SEBMvIyHAB3r179/qqOubZzp073bCke/bsqXbnWBsPuNxBXmWqduvWzY0bu2rVqqAMNW5t7969bcuWLbZ79+6g1jnYnRTgPfbYY12AVx/qYNvkyZPd3Q7PPPNMvlV++OEHlzl311132YMPPujujDj66KP9febOnWtDhw51Y+++9tprdthhh9kVV1xhU6dOtYULF7p++gelctYXXXRRlS1r7T8hJhBAoEoKKFN3U8qmQsemcswFA7xep9y9uZawa7P3stCzxuMtaXmhFYKckZOdaTsT1gfZm24IIIAAAggggAACCCCAAAIIIIAAAggggAACwQh4cSev7wUXnWCNGudaSvIea98hwpfFm+NLWMy1FSs22OHN61leWJ41atvCwsPqWKfm0TZj0UqLatHRrR4e1dSimrWzhO/fc/Oimnex7cs/s7FHqIKtWWp6lq1PTLG2TRtZSnqmNaoXYcl7Mi26foTt8i3Tc7gvyByXmGztmkX7hhvcX8X2y5UbvMPjOUiBcgd54+LiXLBWJY6V/aqU7pKa7g4YOXKkNWrUyBTorApNxzJkyBAX4FXWbFmagtVKb1dTOVSvaTuPPPKI3XDDDfbPf/7TLVMQ3BtXd9GiRfb222/b2LFjbdiwYW41pb+/++67ru/ixYtd0FmBZ21ftoHb9/bDMwIIIFBTBFK2xttbd15ZU06H80AAAQQQQAABBBBAAAEEEEAAAQQQQAABBKqkQNz6bb6Szbm+7N5ci4vb5jJ74zfuH24wfmeq7fXFu/J82b1paVkW7qvkq5a5a//y3Mx0qxMW4Z+3z9dPTespYJvjSzDak5Vj67erUmSu1QsPc9tK2r0/wVLPAzu2su/XJVjL6AbWJKqeW19/GkdFWoovIEwLTiDEVxr4f5HJ4NYp1Ktx48Y2YcIEV675s88+s8BxaAM7ewFelWpesmSJP2M1sE9p09HR0VaVxvFVmWoFX0sKwMbExLiy1Ep3L6q1aNHCkpOTTWnygS0iIsKNd6z0eBoCCJQsoGtDWbLwS94aSxFAAAEEEEAAAQQQQAABBBBAAAEEEEAAAQQQqJkCTZs2dSdWlYZUrZnSB3ZWLWJbWX1fBnRprdyZvNqBBmVWU7bpiBEjfFH/OFu9erWlpKSY6nbXq1fPjdvbt29fa9Kkif3444/u4Vaq5n+KC9wGntaOHTsCXxaa3r49/5iYXgcNfK0HDQEEEEAAAQQQQAABBBBAAAEEEEAAAQQQQAABBBBAAIGKEKhfv77bDEHeitA8dNsod5BXZY47depkKj+8bNkyUyB3wIABbl7B09q0aZPNnz/ftm7dWnARrxFAAAEEKkigTZs2lpCQUEFbYzMIIIAAAggggAACCCCAAAIIIIAAAggggAAC1Vlg/PjxtnnzZjc8aMeOHV2CYWJioivTrGq94eHhpuqyqiy7cuXK6nyqterYyxXk7dWrl/Xv39+94T///LOD07OCvcrYVbp3WFiYr2Z3miux7I1dW6uEOVkEEEAAAQQQQAABBBBAAAEEEEAAAQQQQAABBBBAAAEEDpFAfHy8b/zdbDdsqKY1vKoShTQEoirytm/f3g07qmla9RE44CBvu3bt7OijjzZ9GJSdG9jy8vJMJYpLK1McuA7TCCCAAAIIIIAAAggggAACCCCAAAIIIIAAAggggAACCCBQsQILFy7Mt8ELLjrBGjXOtZTkPdalSyvfcKw5tm1brq1YEW/928dauC8IHBFex75ZFW9RLTq6des362AWEmp16zeyvOxM27pkth3bs4OlpGdaVES47c7MthaNomzLrt0W06C+NYioa8sTtluHmMauTyPfGLPJezItun6E7UrPcs/az7wVcfn2USc80vbm5dr25Z/Z2CN6WkiIWaqv/2fL17t+Uc27uGWjxh9nLdrE2PaEHe75wxc+dMfTunFD25ySZnp+as4it07TLkdZ/Ldv5Nve+sQUa9u0UYnHFpeYbO2aRVuoDsLXvly5wT1XlT91GjRocGdZDyYmJsZOOeUUS05OttmzZ1sw49KWdR/F9Y+MjGSc2uJwmI9ALRbQtSE3N7fKCERERPq+fEIq9fronXyjRo1cBQXv9aF41p1g559/vrsRSOO1H2hTRYhx48a5ihGV+V1zoMdbFdd76aWXXDWNuLi4qnh4HBMCCCCAAAIIIIAAAggggAACCCCAAAIIVLJAo0b1fVm8Ob7gbrYvkzfTN51tGzdsd9N5e/eZArJpGVm2Iy3d9ubmWG5WutUJi7CQsHDLzdzte51mmclbrFfr5vbrlp0WWTfcFxgOtfRs3zZzfImgqXtsj296a8puy8rJ3R/c9W0zwzedkZ1r+/btc889WjWzpfHb8+1jb162ZSTFW076Ll/wuK7vOLJtty8LWdvSsTRq1d3Stqwy32HaNt+6iVuT3PPupFTf/nMtITnVtu7a4563+45D6yhwnJG0Kd/2knZnunN0gedijm1x3BYXsJaHAtJrtiVVyjsV1aChr4R26Xm6IbGxsT6G4JsvKGxnnHGGKVv3/fffd6ncwa9d/p7R0dHux+ryb4ktIIBATRLQtUGlJQ51a9KshQ0acpzvC2//BTg5KdGW/7TA9+WYVmmHVhXG5I2KirL//ve/dv/995tXzv9AAA4//HC75ZZb7Pe//70rF3Ig26jt6/z5z3+23r1725VXXlnbKTh/BBBAAAEEEEAAAQQQQAABBBBAAAEEEPAJKLlGLSmpcoKWbmf8CVqgRWwrq+8LLJfWQkvrELi8bt26dvLJJ7ta3crgrQoBlcDjYxoBBBA41ALK3l218mf7YvZ0+/qLWVavXpR17dn/UB8W+6/FAi+//LI1bNjQhg8fXosVOHUEEEAAAQQQQAABBBBAAAEEEEAAAQQQ8ATq169vetCqt0Dpub6/nV9oaKiNGDHCVAb0o48+spSUlOp95hw9AgggcBAEknZsMz3UsrOzbPOm9daxS8+DsKeqt8njjjvOrrjiCgvzZTFv3Lgx3wHqzrA77rjDfNUjXAlrZfc+9NBDriyHOo4ePdrOOecci4iIcJUipk+fbu+8806+bSiAftddd1mLFi3s5ptvdiWptc/LLrvMvFL+zz33XL5x4l988UX7+uuv3Rjyyi7eunWr/elPf8q33aJe9OzZ0/VThrjasmXL7N5773XT48ePt7Fjx/rKZfjGmdi92/75z3/6xqpYYRdeeKGddNJJ7lh27drlbojScT311FP27bff2gMPPODW0fHLaN26dXbnnXdaTk6O6Tt20qRJ1qdPHzet49QybUft+uuvt8GDBzsf9X/44Yf9GdKlGehuvD179thRRx1lX331ldsefxBAAAEEEEAAAQQQQAABBBBAAAEEEECg9ggceeSR7rfGlStXupPetGlT7Tn5GnymQWfyHnPMMda6dWubN2+e+5G8BptwaggggECFCcS0aG0pSTsqbHtVeUMTJ050NwD95z//MY3dHtgUlG3evLlNmzbNFixYYAMHDrTf/e53rku/fv3s4osvtm3btrmA6dSpU13maeD6CoKq9HPnzp1dsDQtLc3atm1r1157rW3ZssUeffRR93zNNdcEruYCrrpBSQHVp59+2lavXp1veVEvFJi9/fbbXSBWWbCPPfaYCzyrb/v27e2ss86yhIQE03kq8KzgrJoCwqp4oXUaN27s9rljxw4788wz/ctVSltB548//tidi45NbcKECda/f3/75ptvXHBbgeCbbrrJLdN8fQfPmjXLbr31Vps5c6Z//OlgDLQRBYu1bxoCCCCAAAIIIIAAAggggAACCCCAAAII1D6B7ds13u6e2nfiNfyMw4I9v/Xr17va3PqhnIYAAgggULpAh849rFF0E/vq85mld67mPVq2bOmyTJVJu3TpUjetwK3XFBz95ZdfTBm6ahprd9iwYfbuu++6rNh9+/a5YOnevXu9VfI9//3vf3eBY43P62UJjxs3zvVRFm2XLl1s1apV1rFjR5ex+t133/nXj4+P92fh6kYlBUYVqC2qvfDCCy7rV5m2TzzxhD9b1tveyJEj3Wp33323paenuyCyMni1XzUFnxXAveSSS1wwt2/fvqaH15T5++yzz7qXuntO2bmqjjF06FD3H1lPPvmkW6Z1unXr5q3mf1ZA+8033/S/DtYgOTnZf4z+lZlAAAEEEEAAAQQQQAABBBBAAAEEEEAAgVohoBhfYBt92hBfIssO69GjrW3bnmzzvlhq/drF+h4t7JfNO6xBRLjV8SXehIWG2OINWy1pd4YdNW6iteza1979vxttUKfW1j6mkW1N2W27MrKsY7PGlpWba4lp6bYrPdOiIutatG9M2Sb169nurGzLycuzjJw8axYVaWu3p9jhHWOLXffwjq0sfmeqZebkWnhYHevUPNoWx20rcZ3o+pEWXqeORYTXsWzffrJy82xp/P6Km4HnXdOmgw7y6kdyPWgIIIAAAqULtGjZ1nr2GWg/ff+1pe9JK32Fat5DwUq15cuXu2cFdL2mbNc6vi/YwCzaxMREV/5ffZo1a+ZuIiouwKs+Kves7bRr184f5FW2q4LDChh7TUHQevXqeS/d8w8//JDvdYMGDVxQON/M315oXWW8arsqKV2w6VhVLlkBXjWVcVZr1aqVe87z/ceK17KyslzGrc7dazpvr+lYO3To4F7qmHQ3ndfWrFljKhmttmTJErcfBXT10HrKalb/YA2aNGliqamp3uZ5RgABBBBAAAEEEEAAAQQQQAABBBBAAIFaLJCYuMs33GCubxi6jb6EnbpOQkHRsDqhlpmdYxG+5/ax0b6Ab6Lt9f1Wqpa8Jd62x/3qpvf4ArebdqZZlu/30Jy8vRaflOr7DTjENienWYZv/brhYbbHt/3cvHRr1qCebd6V5Qu+5tpO07b2lbiuArzaZ54vISgtLcvCfcHm0tbZk5Vj7ZpFu2C0DnClL1BdG1rQQd6ajKFxhlXyUyU5MzMzy3SqGphaZT2VGfbMM8+4TKnevXu7eRqbUdlcGv9RYyKW1M4//3zz1iupn8qb6hhnz55dUjeWIYDAIRRo0rS5HT54uP2yZJFt833x1YbmBXc7+jJaVfGhU6dO/tNWwFQPZfN6TUFbZb2qKfioTNyS2m233eau07pWK1NY63hjw6uscUkBYm9cW2/7GndCY9wW1xSIVUC5a9eupmBrYNO2NBavHgr2esftXeN1niU1BVu9poCxyjmrZWRkuEC2t0zB7MCA8T/+8Q+3z5NPPtkuuOAC03eGSlQHa6D9Bgbevf3wjAACCCCAAAIIIIAAAggggAACCCCAAAK1T6C5LztWLdsXkG3SpIGbPuyo3rb4u/8l7yxYm+Dme39+/fZTb7LUIOrqLTv9fYuaiEtMKWq2m/fD+s35lm3cucu9LmkdBXl3+LKIa1sLekzemgyjYIHKfGqsw4iIiDKd6pVXXulLZ+9h8+fPt7Vr17qsLC8zS0ECPYJpWsdbr7j+sbGxLmh89dVXF9eF+QggcIgFGjSMtsFHn2RbN2+0pJ3bLapBI/c4xId10HevwG6urxyHSjQru/SMM87It08FMzX2bvfu3U0lj5W56gWGVUJZ2a433HCDG4tXN80omBnYdJ1WoFPtzjvvdM+fffaZu8Z660VFRdmll15aaDxf17kMf7766isXlFZAWcFW3cxzzjnnuC14ZZuvuuoqd56nn366C8YGO5SBxu0dPny4HXHEEaZr+vfff++2q5LTuuHohBNOcBm8yuL1sn579erl1lFQWeP5KvjrZSsHY6CAuvovXLiwDAp0RQABBBBAAAEEEEAAAQQQQAABBBBAAIGaKrA/kzfHJc+sXr0/mJvuK8lMq14CZPL+9n7NmDHD/XCuQO+9997ru3shO6h3UmU9lcHljbEYuNKcOXNMj4pqZ599tn9TKo26aNEi/2smEECgagjEtGjlAo8tW7c3Pbz2yaw3bV8x4816far7s8aiHTNmjD3++ONufNnA89H4tpMnTzaNZaumUsOvvvqqm1agUmPQaoxePdTmzp3rngP/KPNXY9b+8Y9/dEFXjU2rqgajRo1yY9qqrwLNup4HttKyawP7alrX9JdeeskFrB966CG3eOvWrW4sXJVwVvlnBWr10LbVVwHYgtnEWlZw3/puue6669w2NT6vV5VB25CBdxOPSj3LUU3fM1dccYV/PWUTe985ixcvLtXgoosucu+Hguk0BBBAAAEEEEAAAQQQQAABBBBAAAEEEEBg7Zr9w8p5FQolsnrZemCqmUCIL5Oo5NqSVeyElAVVsPRmRR6iAhSDBg2y++67z/1oX9K2FbTQj+9qyqxSMEAlmlV2WT+qKyNLmWAKzipr7cUXX3RZWwMHDrSwsDA3PqX2owy1v/3tb/71VAZUZTgjIyNdZps39uOUKVNMZUZVHjQhIcFlHmvf3raV4TV06FBX0lP/MO+55x43dmVpy7UNGgLVXUDXBpW8pe0PCuoacSiasl5jYmL84+YWPAaVbFZwM/A/Hrw+uvapzPO2bdvKdJ0P9Y3J0LlzZ7ddBWMrsqn8tAKzmzfnLxGi82zdurUrTV0wuFvc/p9++mnbtGmTu76rVPPGjRsLdZWdsm7j4/OX+ZaNqj3IxitzHbhySQavvfaa6fvjww8/DFyFaQQQQAABBBBAAAEEEEAAAQQQQAABBBCopQKqpqim3ytpVU+gRWwrq1+v9MrDlGsu8N7NnDnTZchOmjSpwJLCLx955BH3g7vGRFRAddmyZfk66Yd6BXPV9AO8ypEOGDDAjd2rTLNu3brZuHHj8q2jH/KVqda4cWMX+PUCvP3793dB3+nTp9s333zjSkSrb+C2jz32WHv77bftqaeecuVF77///qCW5zsAXiCAAALlENA1q6jgpbdJLSsqwKvlyoZV6fyy3sijIKvGzq3oAK+OKS4urlCAV/N1ntpnsAFereO1PXv2FGukstYFA7xaTzbaX1EBXi0vyeDCCy8kwCskGgIIIIAAAggggAACCCCAAAIIIIAAArVE4Pjux1r/Nv1taOejrFfLnoXOWsFdAryFWKrdDIK8xbxlwYzNu379evdDv8pqLlmyxE0Xszn/bAVpv/jiC1NmlX7MV9llrykQ/Mwzz5jGlVQ5T5Uz9dqECRMsMzPTBZIVyNVYv6NHj/YWu2eVPNUyPSsTWEFmZf16rbTlXj+eEUAAAQQqXuDLL780b0zfit86W0QAAQQQQAABBBBAAAEEEEAAAQQQQAABBPYLJO1JtqzcTMvNy7WcvBxYaqgAY/IWeGMVOD3mmGP840YWWFzul4ElVJXNptKcXlNQVo/ExERTdrDXFPzVWI1qzz33nDfbFPh97733/K9XrFjhn166dKmb7tmzp9ueXhS3fO3atf71mEAAAQQQODgCU6dOPTgbZqsIIIAAAggggAACCCCAAAIIIIAAAggggECAwJKE/TGigFlM1kABMnkD3lQFeIcPH+5KLytr9lA0lVpu3ry53XTTTf7dn3LKKW5a2cI///yze6hkpzJ+mzZt6u+nMSm91rVrVzcZGMAtbbm3Ls8IIIAAAggggAACCCCAAAIIIIAAAggggAACCCCAAAIIIFB1BQjy/vbeKMCrMW01tm5GRsYhecc0TuOcOXPs448/tmHDhtmYMWPccZx66qmWmppqd955pxuvV2P2XnvttbZv3z47++yz/ceqYPBRRx1l3bt3txtvvNFyc3Pt119/DXq5vyMTCCCAQBkFvJtRyrga3RFAAAEEEEAAAQQQQAABBBBAAAEEEEAAAQQqWGD0aUNs8JAedtiAzjZy1EC39Qv/ML6C98LmDrUA5Zp970CjRo1syJAhrkRzenp6md4TBVoLNm+e96zl3rT37M0r+FrzVZJZmbiXXXaZbdy40dq0aeMCv1rmNR2nSj8fffTRNmXKFDd71apVdvPNN7vxepWJrIB14PZLW+5tm2cEEEAAAQQQQAABBBBAAAEEEEAAAQQQQAABBBBAAIHqKZCYuMuys3Ns7969tnp1gjuJRXN/qp4nw1EXKxASGxtbOEpZbPdDvyA6+v/ZOxf4muv/j782dmdsM7PNda5zv0QIueVWLpFQ6PpTUr+/lFQi10rpRymlRFEiIaF0Ucolcr8zc9sMszvbbLPL//P+HN/jnF3PbGPj9X48zvl+vp/753mOHY/zOu/3uxzi4uJu/UaK0Q5EpP7yyy8xc+ZMbN++HcJI8v0alle70Y9XEijJBOR9f6u88IsbN/lhiGX+75uxP/HklSgENBIgARIgARIgARIgARIgARIgARIgARIgARIgARIgARIggRsnUNHHF64uTnlOwHDNeSIqWR3S0tKsBN7Mu8+rPXN/3pMACeSfgJ2dHZydXVG6tEP+B3MECSgCrR58AlUbtrJiYWdfCh2GjoabRwWr+oLe+JUvi8qe7jlOM31gJzx4V70c26tWq4ihwztnaW9xV2107Nw4S31Jqaji5Y5761XT2/V2d0XHwGpwLF0qy/ZbBfhlqTMqGvh744une6OUvZ1RVWjX7LjPe+J+3FXDN8sajapURJOqPrq+TiVP3F3T36rP2F5t8PS9zazqeEMCJEACJEACJEACJEACJEACJEACJEACJEACJFC8CVDkLd6vj027i4+Px4IFC3D48OFs++fVnu0gVpIACdwQgXLlvXDf/YNw73190aXnQ2jdvhvcyuQsoN3QIhxUrAl0e2YC+r8+p0B77PTYy2ja/XrOdZnM0cUV9w4bDd/ajQo0d+bBTar5oEX1rMKg9BORsppXOfx28GTmYeb7lq3q4NFhncz3RmHQkA548qluxm2Ju3ZtEIARnUz5SlpU98N/OjaHh6tzlnMMadMwS51R8Xj7Jth56jzS0gs/aEp23P8JPovh7ZoYy5uvT7Rviic6NNX3A1oG4pnOLcxtUlh/4IQWscs4O1rV84YESIAESIAESIAESIAESIAESIAESIAESIAESKD4EmBO3uL72ti8M4mpvnbt2hz759We40A2kAAJ5JtAclIidm77E3ExUXB0ckLzVveiTmAT7NmxKd9zcUDJJOBXpzHKVqhU6JtPSUzAVy89jPPHDxTK3O4q3MeLPVpDPDvF+jSvg5k//YMj5yLN8w9v1xj7QsIRn5RirrO18P57K+HkdPt6s3euXx397wqEh5szFj3TD4fDIvDO2i1mPHV9veDnUVbVbTXXFXVh5c6juK9hAJpVq4Q9Zy7YvNyB0IuIu5KMwa0bYP7GPTaPY0cSIAESIAESIAESIAESIAESIAESIAESIAESIIFbR4Ai761jz5VJgARuQwJJSVcgD7EriamIjroIX7+qt+FJb/2RAlq0x6DJXyDiTBAq1WyAtKsp+HHmSzj0l+lHL8Pe/VaFPG4J+1KlkZqSjE3ffIjNSz82b/zpj9bgcuQF+ATUh3tFPz3+g6FtkBgXjQdenIHGXfujlAq5HR99EV+PexQRIcdRRc039O2vcWrvFtRq2RHJCZfx80cTcfDP1WjWcwh6jJqsx8gir60N0mt9PrInIkNPmNfNruBdtTaGz1wG13Kear0I2GcK9S17rVClph76zfjHEHpwh3maGs3aYfCUL/DvDwtUmOen9Pr7f1uBH99/2dwnu8KjbRuhUjk3/LgnCCmpaTgTGYfLmcRcfyVSZufFO+bl/rivezOkKw/V8AsxVtNLmOYJk4bouhPB5/HS6M+t2ufMfQ5RkZcQULMSvCuWw9WraRg25D0MHNQOHTo2QkpKKvz9vXD+XDQmTfwGIWcuwtXVCZ8vHA1PzzKQcOiXL1/B9CnfYu+ek5g951lUreYNFxdHnD4VjipVvREfn4TRz3+KC2pvNWv6YvL0YfDyKou0tHT8un43Ppy92mpP+b2RsM1PKs/Yr7ceRPdGAZjywyYVDrmi1TQta/ghMeUqouITreo//nQUHBxLo1IlDzg4lMLxoHOa0fP/1xt16vhj5IiPrPoL69p1/HR9btxl0CUl1MYmJqmQzX75Enll7FEl7jesbH0GqaeRAAmQAAmQAAmQAAmQAAmQAAmQAAmQAAmQAAkUTwIM11w8XxfuigRIoIQTqBZQF42atkaVarVw4vihEn6a4rl9J5cyKO3giPIV/fHTh+Nx5VIM7h/9jnmzIsD+NGeC9n4NPbQDnZ4YC6/KNcztZTy8UafNfbiafAU/z3kDR7esh529PdoNHoVmPQbh4B+rsfrdMVo07Tduth7nKLmWHZ3gV7sx1s1+TYnHKej8xCu6TcZ/qwTYyJBgJMZG6bLcx1wINa+ZU6H3mHfh4OyCXz6ZjPiYCH0uy74/qf2t+d8rqo8rnFzLWDbpMM6yJxF4D2xYpc9yOeoCpkyZgh9++CHLY9GiRXp8OSWcioeuPNJURIjdp8/jbPQl89zeZV21oBoSdb1OGn2UONmtR3Ps3hWMxV9t0PfmQapw9Egopk9diovhsfD2LmfZpMseSqht3bYekpKv4qMP12DL5kOwVzlry5Uvg4oVyyMuNgEfq/qKPuUxaHAHPca+lD1CQyIw5c0lmDh+MZLV2MnThuk2EX4TEpKw+e9DqBFQCYu/3AA3Nyc80KeVmtceM2f/B44OpfG/mauw4fe96PVASyUK5y1mSuhj8YwVOxR2Eat3H9PernJfTnlBi9gcGhUnt4hJuIKNR87osvFUtUI5RCkxOrOV9yiDqkqI/nPDPqxetU0LuPf3bonQMxGoXsOUN9dyTLMWNRGrmOTF3RgTcTkRVStYh4hftesoVl07y68q9Pbyfw8b3c3XUPXae7q5mO9ZIAESIAESIAESIAESIAESIAESIAESIAESIAESKN4E6MlbvF8f7o4ESKCEEvD1r4ay7uWRlpqqQzeX0GOUiG3/+eVM7P5pCRJiI/Hwm5/BzaMCEmIi8d3kESjvUxkNO/dD9LkQ1GgGVA5sjqizp8znSku9ik/+01Xf71r3jb7e1XuY9vxNjItCxRp1cfF0EKo2aqXEVDfzuN8+n64FVXdvX7R/9L+6XkTm0/v+QdLlWDg4OeuyeUAeBZ+a9bU38L8/LNTXl77bbTXi3LF9at8558WVzjtWf4nfP3/LPO5U9erKI9bffG8ULl0yibYrdxzBxH4d8IjKKSvi7sHQCJyMuO6VK6GGxS5eSjCG6mt3JfBmZGRg/Ktf6fvmLWqhUePq5j4iuO7YHoSBD7dX3qrZ53hNVd67I578QI9Zt+Zf81gpvPbKQu3N261HC9RvaPKCj1di6atjF6BeYGW0uae+FpArWAiZR4+cxZ9/7EP7exti2dK/cX/vVvBS7a3b1NUevocOnkE15e17+VIiZO1hj3XRnsBWC2e6Ec9WeYiFKqE7NOq6MCpC6sGzF/F6n3aaxQNNa0PEU/GINqxCGVdciIs3bq2u4ok86/1Vuq5dhwa4p119vPfOCjz9TA/UrVcZgx+5VwvWjw99H3LOH1b+g7y4GwtExV9B3Upexq2+bjoWYr7fpXIEZ2cRik0pJbaXVsJ4qhL9aSRAAiRAAiRAAiRAAiRAAiRAAiRAAiRAAiRAAsWbAEXe4v36cHckQAIllMC2Tb9qT79GzVqrvLwd8McvK0voSYr/tk/tMeVBNa712naHCLbPfLoe3tXrasE3OdEktjkq719Li1ACbmZzLqu8T5WXZp023cxN0WGndShlo+LEzr90Me7iOdW1YEExJESzeOKePbJHzynhokV8zq/tXrfEasjly5cRHh5uVSc3SUlJui7oQjSe/mItnut6Fxr4e2PqQx2xeMsBrN8frNvPxVzWVx8V0llCABvWpGmADpds3B8PCrMSeY363K5nVAjm7OxKYrIWeKUtNjZeh3OWsuT2/W7l6yitwiRLqGcJdyzmeO169Wqq8u5N1YKr1KcqsdXJ0UELpXJfyddDP6R8ITxG7T9RigWyt9dsQXXv8pj0YAc8eFc9/Xh6/hpkXJs1UoVp9iqTvWesZYjrsLORKnS1Ly5ejNVnv7tNPTRtVhPOzg4Q1uIx/NfG/Xht/CCbuMua0cqzOL/m7e6KVBXOmgJvfsmxPwmQAAmQAAmQAAmQAAmQAAmQAAmQAAmQAAncGgIUeW8Nd65KAiRwBxAQb8fw82fh618dTioUb/K1XL13wNFv6hH96jZWnrqn4VensV435MC/8K3dSHnh1sPXrw7FqT2bUfMu5bE6fZEOx2y5uaR4U7hdy7qUxAQlFqZj7lOdLKt12atygL6mp1332MzcKUPJfPkRfk2ibioqVq+jp3JwcjHn9c08d273l6OsBd2xY8ciMDAwy5DExEQMGWLKmZukxNEjyls1ODwaNbw98EDTWmaRV7xV5T1c1ascjp2PMs8jOWTF29QwW0IfG32Nq3iy5seGPdZZC7wP9p6ihdCXxkpO4OZaANXzqH1mZ+fPx+jqTz9eh507jmfXpUB1pyNiVajmJEz4fiPmPXk/WtTwxc5rnrKS47hjYLVs5/fycjfXS0hrCW0tJoJvu/YNUErCU4dG4tlR9+vzRkZc0rl7beHu4+6mQm9fMM9va6GKep1jLMR8W8exHwmQAAmQAAmQAAmQAAmQAAmQAAmQAAmQAAmQwK0hQJH31nDnqiRAArcpAW8fP6SrUKex0ZFwdSuLgNoNtFCWknzdE/I2PfotO1b7R/6Ls4d3o/OT43SY5YiQ4/C9Jvi6V/BB+UpV0H3kJJv3d/zfP9C0+8NoPeA/+Hf1Qnj6VkOznoPx22fTbZoj9OBOVB7YHP71muJc0AFkpOcsCBsTRoUGo0HHPti19mu0e+QFo7pA1/Hjx8PBwSHLHPL+FBverrEWb52Ud2wFlX+3to+HCtts8t41BoUpb96mVX3wmwpFbNgv63ehX/82eHRYJ+zaeRyNm9Qwmorsal+qlM7b6+FZFr7KK1fCMtti27YeQZryThWxdPqUpTqvr4RyFjG1IKJv9QrlcV/DAKzbexz2ytP23mti7nHlHW3YLpXjuFeTWsqb1xVRyqvX0sp7uKHLfU2RmJAMXz9PfLP4T928f98p9H2wjc5rvGf3CQx5tCNOnjAJtrZwd1e5guUha+fX6vl6YV+I9Q8F8jsH+5MACZAACZAACZAACZAACZAACZAACZAACZAACRQOgbtbt8pzIoq8eSJiBxIgARKwnYAIu/UaNDcPuKRC7+7avtEcRtbcwEKhESjjWREvLNqs59u0ZI6+ng/aj7Bje9Hn5ff1feyFUH3NyJRrVDxVM9u6D19XYZ7r4L4R4/VD2mW8SeQ19RdP35xsx5pFSrDtjSdmr9Kepp892wPhp47m1F3X/7HgXQyaMh8j52/QeZzT01LN/QNatMejby023w+ZulCX/1z4HjYv/dhcn3lPacrbWB45WWLKVTzdsRlcVVhjMfHo/WzjbqvuX289gHH3t4WrCpecmGwKIX3q5AUEHz+n89pKbttEFWLZ0hYuHqOEWE9z1frfp+HKlRSIF+51y8pd/SO53pyptOTrP3Fft2b46uuXdMu5sCj4+Xtl+nd1fbyU0tV8srf3ZnyPl8cOwCefPa/Hymv+v5mrMq2Qv9uElBTUruSJdwZ10XlsezauiS837UPclessJJ9veFwCBrYKxKd/7LJaIFmxHDvuIV0nXs0/rt6my5v+PqRF3o1/7sfmTYe0yCvCr1he3KVPvxZ1tWfx7nyKvBKuu5wSh5duOyTT0EiABEiABEiABEiABEiABEiABEiABEiABEiABEoAATsfH5/r34qWgA2XK1cOcXFZw2uWgK1ziyRAAkVIQP42XLmSvxCwRbUde3t7OLu4qjCrKUi9mlJUy+Q4r7+/P8LCwnJsL4qGHj16YP369UUxdY5zBrbriYcmfIK3HqgD76q1EHM+BEbuXWOQm0cFlHZwhOTOza85urjBJyBQh4JOiInM73Cr/pJzN6cQzvIeEW9f+9Kl1Xr1cSH4kE3ev1YLFOBGvE0dlKfs6t3Hsp1l9tDu+Of4WSzbbi0AVqxYXoW/toNlftlsJyjEyipVvBGtvI0TVIjk/JqElXZwKKXE0nDtbZ/f8Tn1Fz6jv/4l2+bm1SthdPfWeOLz1UhLN/1365tl4xCichJPn7oUEqpZxNv8WG7cF/ynDxb8tRebg0LyMyUm9G2PWCVQz/n133yNY2cSIAESIAESIAESIAESIAESIAESIAESIAESIIHCJ1DRxxeuyikjL6MnryLk7u6OkSNH4oMPPkBSUv6/OM4Lsq3tvr6+mDFjBubNm4ctW7bYOixf/Ro2bIjatWtj1aqCeTHla1F2JoE7jICEw01MiL/DTn1rj3vhxOFsN1AQcTblSgJCD+3Mdt78Vr78/V5Irt3s7Pj2DVg68Smkp6ZCPJBvtkUrwbS0+mFCTpaTgHnxoimPbE7jiqI+NDTihqcVYbUoLCQq5x+eSW7c4fN+yHbZeOXBK4/8Wm7cn/z8x/xOp/tPXb3phsZxEAmQAAmQAAmQAAmQAAmQAAmQAAmQAAmQAAmQwK0jcEMir5eXF1q1aqU8ULy1p9rJkyexe/dupKovqEuiXbp0CUFBQXj99dcxffp0JCdfD7d4s88jHoDyKKiNHTsWbm5umDRpknmqUaNGoUuXLvqeIq8ZCwskQAIllEBkSDAkf66Io8XdPnu2J8SbNzuLj7lx4TK7+fJbty34bH6HsL8Fgf/9bAq1bFGVa/H33/Yg/HxMrn3YSAIkQAIkQAIkQAIkQAIkQAIkQAIkQAIkQAIkQAJ5Eci3yOvp6YnevXvrPIOnT5+GhEht3LgxRPiVUJ3Z5TfMaxPFoV1ET8ldaAi9Emb1Ztv58+cxdOjQQlnWz88Prq6u5rneeecd7cF79uxZVK5c2VzPAgmQAAmUVAIRIcexdMKTJWL70edOl4h9cpNFT2Dh/F+LfhGuQAIkQAIkQAIkQAIkQAIkQAIkQAIkQAIkQAIkcNsTyLfI26JFC+1pumzZMpUTL0EDatasGaRexMPQ0NASC+3HH3/Uefpee+01vPXWW7h69WquZylTpgwWLlyIzZs3o02bNirXn4PKFRiNqVOnIiQkBN27d8eTTz6Jo0ePQsIk//333zoktHjU3nPPPXBycoJ4Ec+fP1+HZ5bxS5YswcyZM7F9+3Y9n8xVs2ZNvQ/xmH7jjTfM+3ruuefQrl07ODs769fik08+wdatWzFr1ixUq1ZNj1m+fLn25hXRWgTsRo0a4ZFHHsn1XGwkARIgARIgARIgARIgARIgARIgARIgARIgARIgARIgARIgARIgARIovgTyHRe4QoUKWsg1BF45moiYYtJW0m3t2rXYsWMHXn311TyPImGVS5UqhQ4dOuD777/H3Llztffs22+/rce6uLhooVZy7X766adYuXKl9tSVkMki+IqYe/nyZYwZMwZVq1bVc8l8ItqKTZs2TQu8IiTLIyAgQAvI0iZCbdeuXbWo+/777yM2NhYvvfQSypYti9mzZyMiIgJxcXG6f3BwMCZOnIhjx47JUBoJkAAJkAAJkAAJkAAJkAAJkAAJkAAJkAAJkAAJkAAJkAAJkAAJkEAJJpBvT96kpCR4eHhYHVlCOItduXLFql5uRLQUr1LxWo2MjNTiY5ZOxbBC9murbdiwQYu80l88c8UT2PC+lbpx48YhJsaUf08E4TNnzmjRV9p27tyJpUuX6ly53377rVSZrXbt2vj99991H6msV6+e9gCWcseOHbW38EcffSS32LVrF/r27QsRlmX+xMREXb9//3595RMJkAAJkAAJkAAJkAAJkAAJkAAJkAAJkAAJkAAJkAAJkAAJkAAJkMDtQSDfIq94g7Zt21aLjQcPHtQ5ee+66y4dQvjUqVNWVLy9vdGzZ084Ojqa64OCgrBp06Zim7u3V69eOgTylClTzHvOq3DkyBFzlwMHDuiyCLKGGQKv3JcvX97s+Sz3EhJavKJr1Kght2arUqWKLou3rnj+itnZ2emreOvKPJaeuSK+SwhtGgmQAAmQAAmQAAmQAAmQAAmQAAmQAAmQAAmQAAmQAAmQAAmQAAmQwO1NIN/hmkXQlPDMgYGBGDhwILp166ZDBIvHaXJyspmWCLudO3fWHqW//vqrFiD37duHOnXqoHnz5uZ+xakgAm/79u11iGMRTW01CaNsWK1atXTxxIkTRpXVVcIz+/j4WNWJ9+3Zs2et6sLCwvT9okWLMGDAAP3o378/5CFziMewn5+feYwIwJIX2dXV1VzHAgmQAAmQgIlA6dKl8PSI7vD0LJsnkipe7ri3nimvube7KzoGVoOjGp/Zmve6c/Kb12ndFU26PZQZAYRB5UDbP9MbVamIJlVNn4F1Knni7pr+WebMq2LkyJHw8vLKttuDDz6IJk2aZNtWVJW97m+JwPpVi2p6zksCJEACJEACJEACJEACJEACJEACJEACJEACJEAC2RLIt8ibkZGBzZs3Y/ny5doLVcTMJUuWwBAljVUkP694nEoY4ZCQEC1MSq7bixcvonr16ka3YnMVgVdCKU+dOjXbsNO5bbRHjx5o3bq1FrAlv25qaqqVl63lWOEhYZj79esHf39/iMewhLTeuHGjZTekp6cjPDwcgwYNQrNmzbSgK7l3v/rqK91PWIr3rwjtMs/kyZMxfvx4s8gr+XgljHb9+vUhuYNpJEACN59AvQbN0b33EPj4mjzzb/4OuKJBwNnFEQ893B41AioZVTleuzYIwIhOJuGyRXU//Kdjc3i4mnKlWw7qOHyM5W2xLXd7ZgL6vz6nQPtrPeA/6DB0dJY57hsxHi0eGJqlPqeKJ9o3xRMdmurmAS0D8UznFjl1zbFePnMrV66cbbt8tspn+c20/zzTAw/0bpVlyREje+G1NwZlqWcFCZAACZAACZAACZAACZAACZAACZAACZAACZAACRQGgXyHazYWFRExLS1Ni7cScjizGR6l0s/S5N7S89Wy7VaV3d3d0apVKy24Grls87MXCUE9duxYHU5ZPIBFKBYxXB6Zbe7cudqTd9iwYRg+fLgWyhcuXAiZw9nZWkSQXL4zZ87EhAkT9DTiKT1r1ixdnjdvnp5n8ODBGDJkiH4tFi9erPMeS4cVK1agQYMGmDZtmt7Pnj179Ljs9qQb+EQCJFCoBMq6l0flqjULdU5OVjwItBvyPNo89B84lymHN9afxIXgQ5j/fO/isblsduFXpzHKVshb3M5maJ5VX700EPExkXn2u507vPzifMTExGc5Yt26/vCq4J6lnhUkQAIkQAIkQAIkQAIkQAIkQAIkQAIkQAIkQAIkUBgEbljkzWvxCxcuaG9U8SQVz18xNzc37X0aERGR1/Cb2i6hjydNmnTDa65btw4TJ07U+Ymjo6PN86xevRryyGxvvvmmFoQ9PDxg2V88csUMYVz2NWLECC3+imhu2Vf6iRewhGmWsJWRkdZfsktu4IcffhgSCtpSuBbxVx40EiCBoiXQpMU9OHp4Dxo0blm0C93hs3t4lMH0dx5XHro++u9hdNRlPDb0ffUDmlTc160ZXhjdFw4OpXDqZHihkHJyLYOOj72Ercs+QdPuD2Phi/0R2P5+89zjfjiE6HNn4BNQDxkqIsOe9cvw04fjdXvnJ17B3QOeRmkHR6SpiA8nd/+NZROfVj8IStft3Z+diFqtOiHu4jlUb9pG1/0w40Uc/HM1HnhxBhp37Y9SpR0QH30RX497FBEhx1GlYUsMfftrnNq7BbVadkRywmX8/NFEPaZZzyHoMWqyHiOTvbY2SM/5+cieiAzNPqWA7qCeHJxc8PisFeocgUi7mqLnvZpyPY1Bj+cm6fNL/39Xf4U/FswwhuqrcDjwxw9ocG9vJYa7IzrsFD5+spNVn+Jw4+bmrN8/deuZPn+PB53Dyy9+jpSUVMye8yycXRzw7NMmL+hXxz+Mps1qYvgj7+n2kc8/gO49TB7fq3/YhoXzf9VH6tnrLjz3wgOQEOFia36epK/PjfgYoaHF6/8/emN8IgESIAESIAESIAESIAESIAESIAESIAESIAESKJEEiiyOb3x8PA4dOoR69erpkMKdOnXSoqNQ2rZtW4mEldumxas5swibW3/xqLXs37hxY7z77rs6r/HevXuthop3sGVfy0aZJ7PAa7RLm6XAa9TzSgIkULQEqtaooxcIC8ldSCvaXdwZs78362lUreaNH5XI9urYBTh3LkqJa6aPtlH/7Y1Y5WE5Z/aPqFixnM1A/gk+i5U7j+r+h8IuYvXuY4i7Yso5717BV4vJ54L26/aY8yHY+t0n5rkdXdzgXa2OEj3fQ8iBf9Hi/kfhWs5Tt9vZ22HL0rlYOLq/Eonnonarzmj/yAvmsW4e3vD0r4FKtRrgr0WzsPnbj5VQnIZ2g0ehWY9BOPiH+uHQu2O0aNtv3Gw9ztHZFaUdneBXuzHWzX4NqSkpEDFZ7OiW9fh2/GOIDAlGYmyULst9zIVQ3Z7b0939n9IC77YVn+PQX2vg5lHBqvv2VQvw/fRRsLMvhbJephy7lh0c1L4kX+/54/vx48yXcPaIKZrEql1Hseoa218PnsTyfw9bDrvp5WlvD0et2r5Y9OUGfPnFb6hZyxePDjOJ0f+buRLVqlXEf9UPBdq1b4COnRpj0cLftcArG/1hxVZMn7pUp0SooPI4G7Zl82G88doihIZEIDY2QZfl/sKFGKMLryRAAiRAAiRAAiRAAiRAAiRAAiRAAiRAAiRAAiRQYAJF5skrO9u+fbv6UvMCOnbsqPPwnj17VufozUmwLPBpbvIEImQvWLAAhw8X/Etq4fThhx+avZ5v8lG4HAmQQCERcHJ2geTi3bbZ5NVXSNNymmwIiBdm5coV8Nuve/DJx+t0j717Tuqrn7+XioLgiMkTv8Ge3SdU2QGSI9UWO3ouEvIQC426pB7X/8aL96yEZx448VMdkr/rf17H319/gJQrCeapz+z7Rwu//yyfh/E/n1AeuAMgYumGL2ZAPIEbKY9cB/U+EW9e3zqNzOOMwuKxgxF+yiQyS93ob7Yp8TYZiXFRqFijLi6eDkLVRq0ggrJhv30+HQc2rIK7ty/aP/pfXX3lUgxOq70kXY5VnrnOumz0z+ta757uiAs/i98/f0t3DWzX02qIiNvySE9Ltaq3vIk4fQxfv2rK17vvN1MEiU3HQsxddp06by7fqkK9wCq4GB6rIo046S1I2OX7ujXHQiX4hpy5iPmf/QLJudtNeezu3hWMn9btMG/1/PloyCMtNc1cJ4VLlxKxb+9Jlc7iChydHHTZqgNvSIAESIAESIAESIAESIAESIAESIAESIAESIAESKAQCBSpyCv7K1OmjAqV6YANGzbg1KlThbDl4jNFugrFuXbt2kLZ0MWLFyEPGgmQQMkmIAJvQvwl5U3qAM8KJg/HsuU8EKc8KZOuJJbswxWz3dcIMOWZ3ao8JzNb23vq66p9e02fO8Y1c78buf981P2o1vhuPPr2N2jZ93G07PMY3ukTaA67HHbMFI1BwjCL+FuzRQct8vZ5eaYWfCWkcoJ6P2h1PI4AAEAASURBVNiXstdhkS33IGKupcArbc5llReyCs1fp003c9fosNNmD2GpPLHzL90moZ7t7EyezObON1DwqhyA0EM7zSNjlfevoxKo82NB237PT/eb3rdixfLaK9vF1Qmt2wbq9ZOSUhCvxFnDVizfjKHKs1f6zHhruVHNKwmQAAmQAAmQAAmQAAmQAAmQAAmQAAmQAAmQAAnccgKFIvI6OTmhSpUqkByzpUqZctDJtVKlSrpOPF1vN4H3lr9y3AAJkECxJCACm7MKVdvsrvbm/dWoWQ9XlXh35uQxcx0LBScQdtbkbdu0eU38s/WI1YT79ppCZddS4XeDgsJQq46fVXtBb87s3649ZOeN7IExS3eq/LQDdf5dmVfCNRvm6OKqQhYfgH3p0lrg3fvLd1g7a5wOczz+p+NaZDT6ylVE3syWkpigBeS5T2XNaStirFi6ShmQk2UgI9/Cr4jF5Sqa8tTKvBKSOdnCWzmntSzrRcguzhYZeUlvT34AMH3Kt9luVfLuOrs46hDNb7/7BJ575qNs+2VXKSkT7JU4TyMBEiABEiABEiABEiABEiABEiABEiABEiABEiCBoiBQYHcfX19fnXNXQjI3atRI5+CVPLy1atWCeLpK/t3bMQdvUbwYnJMESKDkE9i7cxM2rP9eP/74xRSidv/ufyjwFsFLK6F1JTRut27N0PaeQJ0b9Ymn7oOjY2kcDzqH1KtpKkRzT/WDIw8MHHRddC/IVqo2bIVBk+fDt3YjJdTao82A/+jpTu7eZJ42oHk73S65cUX0F2E3Iy1dhzaW/LwSsrnv2PdtFl6P//sHynhWRGu1lojFFarUxH0jxpvXy6sQenAnyiqvcv96TbW4nFd/aQ/e8afKD1wdtVp1UgL2w3Bx97BlWInqI/9HkTy5LVvV1u8f2XyLu2rjwQFt9TmaNgtA336t8e2SvzDh9UUIqFkJ8v6y1Q4dPAOvCu6oF1hZvzdtHcd+JEACJEACJEACJEACJEACJEACJEACJEACJEACJGALgQJ78vr4+EBy7Eo45vDwcC3s2rIw+5AACZAACZBAQQlMHL8Ib814AhMnP6qnSlX5UZd8vVGXf1j1Dx56uB2+/PolqxC8BVlT8txWqlkfT81ZrUXapj0G4a/FsyGer5b29Edr9G3YkT2IPndal3etWYyW/R7HK6sOao9dCeUs3p552boPX4d39Tpa2DXEXQmf/Ntn09VQ03gJDZ2T7VizCA069sYTs1epPdvhs2d7ZAkJnXnsthXz0azHYAyZulA3XU2yDjX+xvqTZpG6scoxLI+zh3dh4YsDzFNlKBG1uNuE1xbhvVlPm98/st8//9infygwedownD4djkULTWGn1635Fw8P7oAtmw5r7/Cff5uqecqYLvc11Y/Dh0Iw5v8+kyr8uHo77u3UGLM+fEb3GzniI5w6eUG38YkESIAESIAESIAESIAESIAESIAESIAESIAESIAECkrATom0eX/DnM0qnp6e6NOnj/ZOWb58OS5fvpxNr8KvKleuHOLi4gp/Ys5IAiRQognI34YrV67n0izRhyng5v39/REWFlbAWfI3vEePHli/fn3+BhVibx/lrVvO3RXBweetfmzk5uaMij7li0RcG7NsF/43qIXVKSb8cho/fzwRwf/+ifTUVFyKPG/VXsrBERVUiOXMeXetOuVw4+jiBp+AQC0aJ8SYQlXn0DXP6tKOTmaRNnPn1KspyEg3hX/2qVEPseFnkZwYn7nbLbtfvXo1Jk6ciH379mXZw1dffYWdO3dizpw5Wdpyq/D0LAt5D50+dUH9HUnJrSvbSIAESIAESIAESIAESIAESIAESIAESIAESIAESKBICVT08YWri1Oea+Tbk7e0ChXZvHlzNGzYUHumiFdQ9+7dtSdvTExMnguyAwmQAAmQAAkUNoFwFXZXHpktISGpSAReWSfmmodu5jXlXjxts7M0JaDeiMArc4nnb+ihndlNm++6l7/fCwcnl2zHHd++AUsnPqXbbnSv2U5cjCujoy+rqCQ358dqxRgDt0YCJEACJEACJEACJEACJEACJEACJEACJEACJFCCCORb5BWBt3HjxtizZw8OHToEd3d3tG7dGn379oV49CYkJJSg43OrJEACJEACJHBjBCxDExszHN3yC84dy+pharQXl+tnz/aEePNmZ/ExEdlVF5u6pKSkHL325cdmsbGxxWav3AgJkAAJkAAJkAAJkAAJkAAJkAAJkAAJkAAJkAAJFBWBfIu8tWvX1l+g7tq1S+9Jvmzdvn07evfujerVq2vht6g2y3lJgARIgARIoDgTWD7lmeK8PfPejDzB5ooSVBg0aFCOux09enSObWwgARIgARIgARIgARIgARIgARIgARIgARIgARIggduJgH1+D+Pg4IBLly5ZDYuPN+XqkzYaCZAACZAACZAACZAACZAACZAACZAACZAACZAACZAACZAACZAACZAACZBA0RHItydveHg4qlSpAg8PD0hYRMnJK/l5xS5evFh0Oy3CmSXk9MiRI/HBBx9APJNvlfn6+mLGjBmYN28etmzZUujbKFu2LHr06IFatWrh2LFjWLNmDa5evVro63BCEiABEihqAm/PeEsvMel/S1HavQrs7PP9cVbUW+T8JEACJGAzgYz0VKReCkVy+H6bx7AjCZAACZAACZAACZAACZAACZAACZAACZDAnU0g39+K79ixA3369MGAAQNw7tw5iHAoj7Nnz+L8+fMlkqZ4JgcFBeH111/H9OnTkZycfMvOYW9vD3kU1MaOHQs3NzdMmjRJTyWi/EcffQRnZ2fExcWhZcuW6NWrF0aMGIH09PSCLsfxJEACJHBLCDiUr3FL1uWiJEACJFCYBOSHKsbfMwq9hUmWc5EACZAACZAACZAACZAACZAACZAACZDA7Usg32piZGQkfvzxRy3went7a0Fy3759+P3335GRkVFiSa1atQo7d+7UQq+jo+MtOYeI5EOHDsWmTZsKvL6fnx/EM9iwgQMHaoH3ueeew5NPPolPPvkEnp6eaNWqldGFVxIgARIgARIgARIggVtIQCIT0EiABEiABEiABEiABEiABEiABEiABEiABEjAFgL59uSVSUXo/emnn2yZv0T1EfFavFpfe+01vPXWW3mGMi5TpgwWLlyIzZs3o02bNpCcxNHR0Zg6dSpCQkLQvXt3LagePXpUh7T++++/dUjoUaNG4Z577oGTk5PObzx//nwdnlnGL1myBDNnzsT27dv1fDJXzZo1NceTJ0/ijTfeMO9LBNt27dpp8TYhIUELt1u3bsWsWbNQrVo1PWb58uXamzcqKkq/ZhJuW2zjxo06RLX027Ztm67jEwmQAAmUZAKVfV3QtpkHvvvpXIGO4VneEfd38sHStWHq7y0jHRQI5g0OdnB2Q7lK1ZB2NQUxYcH5msXeDuhaxQ5bzmcgoQAZCco6AG187fDH2Qyk8m2Qr9fgVnVu7m0HvzKm1bdfyEDElVu1k/yv6+FfE0mXY3HlUlT+B3MECZAACZAACZAACZAACZAACZAACZAACZDAHUkg3568tzultWvXQkJSv/rqq3keVcIqlypVCh06dMD333+PuXPnwtXVFW+//bYe6+LiooVa8aj99NNPsXLlSu2p26VLF4jgK2Lu5cuXMWbMGFStWlXPJfNJSGWxadOmaYFXhGR5BAQEaAFZ2h555BF07doVIuq+//77iI2NxUsvvaRDZ8+ePRsRERE6LLOIxMHBwVixYgW++OILGapNvHnFRKCmkQAJFB6BypUrY+nSpVaP0aNHF94CnClHAs3rl8PAXv45ttvaUKOyK/p2rYSybjf0Oyhbl2G/HAh4+NVE/S6DUaF6A7j7VM2hV87Vjup/NgNq2cHHJec+trT4uJnmcSllS2/2KQ4EKqnXLMAd6F3DDgHllNpfgsyvfmuU9wsoQTvmVkmABEiABEiABEiABEiABEiABEiABEiABG41AX6DncMrIF62ttqGDRu0yCv9Jb+veAIb3rdSN27cOMTExEhRC8JnzpzRoq/cS4hoEYRE+P3222+lymy1a9fWYbClj1i9evW0B7CUO3bsqL2FJc+u2K5du9C3b1+IsCzzJyYm6vr9+/frq+WTrCVexr/++ivCwsIsm1gmARIoIAE7O5OwMGfOHHOecvGkp5EACdhGwKNKHSREX0DwP+tsG8BeJHCNwE+nTWlDPu1UsgRevoAkQAIkQAIkQAIkQAIkQAIkQAIkQAIkQAIkcCMEKPJmotarVy8dAnnKlCmZWnK+PXLkiLnxwIEDuiyCrGGGwCv35cuXh4RvNuzq1auQUMs1atQwqvS1ShVTTjbx1hVRVswQj8qWLavnOXbsmK6Xp6SkJCxbtsx8n1Ph7rvvhoR53rNnj1lozqkv60mABG6cgOTYPn36tA4Bf+OzcGReBJ4bWgOdWldAusoJHxGVYtW9SWA5jHmqJtyUK+bV1AwsWxeGH349b+4jIZmH9KkMZ+X6mZaWge/Xn8PyTKGeRbOfNiYQPhWc8OK0g7ickKrXe+rhanB2skdSSjrmLTmNTTuuC/mL32+u7++5y0uvff5iEl6YbPpsMC+eTSGn/dir+MPjn6uNhnXdYa82dD4iCRP/dxSxl6/i7bH14V/JGS5OpRByLhGVK7kgPjEVr713BBejkvH1/1rggupfzd9VM9qwJQKfLT2jV5ew1FNG19NnE357D8fhnU+PQxW1/d/jAWjZxEPzkbDVMz4L1n2kUZjnxsA0Q/6evQMaoVLtZrAvZfqvSaPuw5GceAlBm37Ic6LGFezwVAM7qJcEQbHW3Wsoz87nGtvD3RFITgOWHc/AlnPXDqm63l3JDoPr2MFVLSvRuZer9r/CrrfLbOptgJGN7eDrZofpO9KRlAo0UWsOD7RDGRXWWSHHF4cycDDq+riZ7e3xlwr13MHfTq995jLwlhqbl1UpC4xoaA9vU1AP7LiYoeeWcfequcRLWb3ciE0GPt6fjhA1b7eqdvohe1EvN0qpDUv50wMZOBydgffVXs7GZ6BOeTv1PgDWn8nAmlOmvUpY6hea2qOqCnOs/hlge3gGFh/JgHGSgbXt0FaFrRY+SYrfB3vScfKS6RR5McjurOXVb+gmt7bHR/sycDzWtMo9fnZ4sKYdXtmcDnm9RjayR1n1esle5Xwf7kvXobefb2KH6mVNzI+r17lGOfXjOvXPfsbOdMRZ//PPbukc6yS8dyv1PjBen74B4gkMzNqTgV7V7dBGtZVS7y0v9ZpEqhDQM3enI0bxL4g5upZFzda94OhSBskJl2BvT5fxgvDkWBIgARIgARIgARIgARIgARIgARIgARK4Ewmor6xoBgEReNu3b69DIotoaqtJGGXDatWqpYsnTpwwqqyuEp7Zx8fHqk68b8+ePWtVZ3jYLlq0CAMGDNCP/v37Qx4yh3gM+/n5mceIANyiRQsdLtpcmanQqFEjvPLKKzh8+LA57HOmLrwlARIoJAKS11tybEuodgnhTCsaAp3bVMC+I3FYpvLnenspVeiaiTj76jO1kKFUonnfnoYIrUP7Voa/j0k5a1zPHU88VBUXI5PxrhIvv/nxbJbwzCoiP957tQFqVnXD9LlBWuCVvL+jhtXAOTXf+1+cwPnwJIjQbGnOSoG7r11FnDiTgI8WnULQ6QTL5mzLue3n4fv9IIL15p3RWP7zOS3KvqLOJlbevTQSr6Rh255oLeRKHmFXl9Lo3qGibhchuoras5zv8PHL6Na+IsqWUWqdslefrQ1vT0fNbtueGLRoWB4PdvPVbbJe+5ZeWPvHBbwy4zB+3HABqUooF7OFgfRzdnRQwpjt/82IOXscJ7b9hJQr8UiICdflM3s2ylRWlt28T9S3Q5QS3z47mAEf1+vdRZwd3cxei4XzlOApguHwenZarJNe1ZWg+KQaGxYPvK/EyyXHMuCmRE9Lk/fS6GZ2CPSwU8KkSeCtoEJBP6dE39DLGZi9NwNnLmUoYVZWu26C+X4lEB6LyVBibAaC1DUvc1C4XmluDwk5veBwBj5QQmjaNV24olrzkbp2OBmXoc8puYdfVGcTEwHbWa0nY6SfiKfn1duuZzXTnkTwranCF3+tzrc3IgMP1LCDeptoE3HcT4U5XhJkErfvUYJuOyW6iongKgLompMZeHNbOn5UVxGCxWxhYOpp/SzidKLKldy92vV6EakvqP2KqOuoFGrJpyxi+jz1esre5PUV83SyQ7wau1GJ8HU8gG/VnuVsItTbatm9f8op4dnzmqgu84gQXcHZNKewrajeUxcSMjRfEZ8fUsJ3Zstu3sx9LO/9G7RBqdKOCFHv8atJ8bAvnemNZ9mZZRIgARIgARIgARIgARIgARIgARIgARIgARLIhsC1r/iyabnDqkTgldy64sF75Yr6pjgf1qNHDxw6dAjR0dE6v25qairEy9bSm9eYTsIqi3duv379dO7fZ555Rufi3bhxo9FFX9PT0xEeHo5Bgwbp8MtSlpy7FSpUwGOPPabHSsjlgQMH6ry8Mk/Dhg0xYsQIHao5Li5OC0v169fXnsPiKTx58mTt8Sv5eZs2barXkXnF45BGAiRQOATkBxjr16/X3vKtWrXSodWffvppTJo0qXAW4CxWBMTrdNrHQbpOhMn6tZQbpLK6AWVUTnR7fLUqFL9tjsD2vTFYMKOZFl+/XBGC/t19tcfqy28fUt7W11QrPfL609QX66GChxOkz5kwUwj8gT1NP64RwbRWNTcEnYpHjSquaNPcE//sjjYPDj1/BVPmHNP3G7dHamF08P3Z5wuev+xMrvtpq+YW79w5X53U8zWqUxZ1aii3y2t2XInIm5QALHtYpTyVu7X3hme564LRwaBL2oN59W/n8d2cluh0dwUt2lbzd8GhoMvag1mmat6gHNop7+OVv1h/JohA/u2aMGM52MLAzdVJ7aGMEsavIPaSiZ14LlZU3rrZ2flju5CakqQfaalX9TUxLjJL1+zmVS+R9jL94Gg6TisPU0flEGmIgpUVJmd1v/hoBnYrcfOoElpndbDHXT52+EV5s96nxEV5+f+nBF65Bpn9V68vPVp5ufoqoVFEzovX/nvQubJJ5DuiMjFUUWsExwGBnvKwwxHlOWuY1M9XHr5i+9VxRBgVQTM7W30yAw297PT+Z+9Nxwk1VuzItbeVIWR+osRq8UgWb97HlCexIWrHqN+m/au8cEW03hGu/g14ZKCRms+w3cojWDyYt54DWlS0Q1NvO/yjxNTayrt3j2Lz9zXvZfFolbU2WXg7yxzRSpzdEHr9bLYyMNa3vIpI2095y5a2V6K6+p9oJSWirgw2zS38jimu4nUsZ4tVHrp+yoMa114bEc3lteykXgM5Txd1FVHWFsvu/WPLOOkj3MXTu5r6EyOMjP1IW3bzlvX2RzmfatJsZalXk3FBvd/LeFZC5OnDiDl3ApcuhqJh92FW/XhDAiRAAiRAAiRAAiRAAiRAAiRAAiRAAiRAAnkRoMirCLm7u0PEGBF4jVy2eYGzbA8KCsLYsWN1OGXxAJ46daoSD1SoQyPmpUXnuXPnak/eYcOGYfjw4ZBwzQsXLoTM4exs4Uaixkgu35kzZ2LChAl6huTkZMyaNUuX582bp+cZPHgwhgwZokKNpmHx4sWIjDR9KS5CboMGDTBt2jS9n4ceekiPkzUmTpyoy/Ik4aXffPNN8z0LJEACBSMgP7D48ssv9ST79u3TodXlRxX2yqNRfrxBK1wCIn4adiIkwSzy+lU0/T2VEMRil+JTtSeq4e3rpUIVRyn1KCeBV8ZIOGPx4hRPWEPkrejlpMXh5g1VLNdrJl69LhIn2MJ27FcqlYWVVUqWiMLZmbOzPXLbTxkVJ/eiRSjq48pDOPCamC3zpaamI0WpT8ZHjvo4gKO4gl4z6S8m7VeUOtgk0B1rlIduKeUKGnRaubBes4joFLhf8/IV7+gDxy7hoR5++iFnnPZRkA4BbSsDY17jKl6LbkrYys4kRHOaEr9uxERYFRMvXbGTyqvWFGBZvDNNbSeuhQWWt0uK4lPh2sett4sdwpUGnYPOr+cToVG8Zr1d7ZTIK3ObPDtlTHMllBqmBebr2HW1iKeWJt6zIqpmZ45K8BQvXHmdDIHXsp94mkq4ZBF4xYKVR6+c0+vaGQ0PW2lTbwktSEqIYcNkf2IySrxhAz2AbUrPL636nLwmKEu7eNSKZ6vYKTVmpxKOB6lw1vKQOeaqENESGlm8W21hYJrJ+nmjCmP9oBJ5JQyyzCOvyb5IE6sGSph+QXlJJ6szyGsjnrpyHsPEoTxV9Tfe73IvHtBFacJdBF4xCbvdpYqJm+W+TK3Xnx1d3bN9v6emXEEpB0ftuWv8kCEtVf0tSrv+t+z6LCyRAAmQAAmQAAmQAAmQAAmQAAmQAAmQAAmQQM4EKPIqNuJ5VxAvu3Xr1mnhtFy5ctqb18C9evVqyCOziagq4ZU9PDys+vv7m7y8RCQSk32JZ64Is66urlZ9pV1EaZnHy8vLLO5KvZiItw8//DAkFLQI15KDl0YCJHDzCcTHx2tvfScnp3xHCbj5uy15K7qKm+Y1q6Ly0RoWGaNUKGXi8XohIlnlzy2F0qXtlFepUreUieibk+iqO6inV989jFEqFPPzKjzz/qNxeowxfvTUg7kKxHGXrQWbI8GX8eyEfcbUWa657SdJqXqWnrlVleicZqFKGmJXlkmvVYhIbZjk7j0RkqgFMhlXzU8pbNdM1rikcg4bNvnDY3BQzHre64NhD1bBsH6VdYhqWxgkJCZr8TlV1LhrduVSFI79vdK4vaFrdvNK+GIRO0WMlRDFJq9P0/RxKaY2/zJ2KodqhhYDxdPXyN8aq+rqXxOJc9rQlH/T8WhdezyrwjGP25Kh8+9KyGGxGbtMHsCmu6zPl01vQ3NDqBIIJ2+3UCzNLaaCeMvKDwskRPE5kzZv7iF7lre75NsVQbey9m5V7+VrZ5ST5mbijWyYhKQWsVLGyFvJT3kjG+at3i7G+aTuc+WJLGGgxXtVQl33VCGol6owyUaf3Bg8pPIHi/fyZuU9bJmvWIRq8aoWb1x3JSiLB7Jhg1Uo5LPqtwfTruUvntDKlE/ZaLflKrOJp3Nmy+79I31kPxa/i1CexdZCvHAXoV9Yidex9LcUeLObN+rMEcgjJ8tIT4NTGdOPRexUPl4jF3VO/VlPAiRAAiRAAiRAAiRAAiRAAiRAAiRAAiRAApkJFLHvQ+blbt978aSVcM22mnj5WvZv3Lgx3n33XYi37t69e62mEe9gy76WjTKP4b1rWS9labsRz+TM8/CeBEjAdgKdOnXSub3lhxlSbtu2LRISEijw2o4wXz1LKcVrYC8/1K7uhvq1TaGaZYJjJ+O1kCmeqOJ5OmpodT3vP7tNHrZ/botU4rsd/u/xAJ2LV/LM9ry3ou5jPIlQK0Kn2LQxgfr62+aLWoTT45TXq5vysn1yYNUs+Xx153w85bafQyo0dLmyDujS1lt78IoXr+QSttWa1CuHAJVX+JE+lfXe//gnQg+NUIpiI5WbWITw7ipXbxnlbSzhm8WE5b2tvHBVuUlu2hmlokVkqB8cmVQzWxkkp1xVYnTOgqZe6AaeMs97QXl7iidoX+UZWk7lSzXy0MrUkmtXhDnJQSttA5ToKHbgmtfoP8qTVbxAH1bCouS0FUGypQrlbGmSP3buAdM5/qtCN4tJmGMR/Qaq+cQ7V9CI+ClzFMT2q32J+D60nj1EbBWhsovKiStm7Lm/WlPO0kOtJ96lImzbYs1ViGYRKGU+2buEbxYTMVnCN/sroVeuEvrYEGSrqn9SEvJZRGXZmwibRi5fWxi0Vvl9mylv51omLdNqm7+EQK+p3tr4JcS0F+kgYrYI8fKQsNr+FuK01QS53ISpM0leYTmLzGNpmd8/0iYhooW1eFnXKg+dq9lyjJT7qPeXl/KmbqvOFHzNM9yyT3bzWrZnLifGRsCraj04upSBb727MjfzngRIgARIgARIgARIgARIgARIgARIgARIgATyJFDAryPznP+27iAeegsWLMDhw4cLfM4LFy7gww8/xObNmws8FycgARK4dQTq1KmjxV1jB/LDDQm7TisaAidDEzFI5bqVR6LEVL1mySnp+GplCB7rXxVzpzTWtf/siYHkpxX7fUsEGtV1R/uWXvohdX/8Ywp3L2XDLivP1jmLTuLFJ2tiSG9/nZv2578uokeHirinhafulqqE0JXrlVpoYdmF67dozlLMbT8LlofovY58tLoeJ2ebtfCk1RwiDBoma2eYNEldJffvjquvy5JDWDybxWarOSb/X1289bJJwL4YlQzJVyxWWXlFjxhcDS88FqDv4y5fxSffnNbl3YfiYAsD3fkmPa05laEFXBEUDQ9TWVpE0K+OZOBxlbv23Xb2ejcSKli8WMUknPIfoSbh0xBT16tcvZLT1tKSlIOz5GT9v6Z2WiSV3LSSQ7ePEo87XxNhRWg28toaYy1eFqMq16t4/n6hvGZlv9PamPYre5X1JISz5KDtqtaTh3pZdV8RYC3XkbIK3q3arcVqqZ/c2jSnCLYx134nsOBwOl5pYY+JymNWLFQJ48JATMJZj1AezEb46yiV9/f746Y22Y8tDGQe0wgpXTcRVpPS7JCgRPSLSqg37EfF9fkmdphzr70+Y7jKg6x+S2FlmefLfL8i2MRwxj32WsCdvTdzD6vpdLhqEctfbi5c7SDntDQRt+9TzOUHBFKW91tB7fyxnajZuhcCOw9S/17T1MPiH21BJ+d4EiABEiABEiABEiABEiABEiABEiABEiCBO4KAnY+PT8G/qbqJqCQkshHO+CYuy6VIgASKOQH523DlilIDioFJnm8/Pz/ExsZCfsBxs01Cv4eFhd3UZXv06IH169fftDXfnvGWXmv6gu2o4KnyW6oYtyJSZjbx1g2o4oqzF5JwxUIENvpJOOIaVdy0Z2ysEjJtNXvlChlQ1RXxSgQ2RFNbx+bWL7f9yDklPHXIOdvf599/3BLzvzuD3QfjtDeu5CHObNX8TefI3OagXFyr+7vggvIavqzCW2e2omKQeR1b78UTUzxcL2aDRzxXxYs1Uol3IsZmNvU2QSXlMSoCsYiOtpox7xWFxxBNbR2bVz/JVZumdL/MgqOcUzxKxYNZvJRtsXmd7XXY5eMqRLJIiZnDSMsckg/4imKTuU1y9kqbnE/OmdlulIEIt/9rb4/vlSD7uxKxM5uE345Qr6WtZ8w8/kbuhau8B0Q4N2ywykUsPx54bWu6DgmeVw5nY5wtVzs7ezi5uSM5IU6Jy9cXjT+22pbh7EMCJEACJEACJEACJEACJEACJEACJEACJHCbEqjo4wtXFxWmLg/L5BuRR282kwAJkAAJ5ElA8mnLg3ZzCERGZxUujZUlzPDx0znHs5VwxOLdml9LV8pTcC7z5nc+o39u+8ntnMb4nK7ZCeBG3zNhFm6URqW6XlVusLmxKyoGFlvIV1HypGYn8MokIhRmznFrObmIehLaOb+W17z5nc+yv6V3q2W9nDO3s1j2zVw2chFnrpf7nNiJ52pu690IAwl9fK+/HZRTOv4Kuy5uWu5LxNSbbZkFdcv15Zy2hsa2HJdbOUO53CfFx+bWhW0kQAIkQAIkQAIkQAIkQAIkQAIkQAIkQAIkkCMBirw5omEDCZAACZAACZRsAtv3xSD4TM4id8k+HXdvKwEJI30uPnsx1dY5CrOfCNWS0/dPFTpbQmoXZzsYJXmCbx67jPRs3KWLMyDujQRIgARIgARIgARIgARIgARIgARIgARI4JYRoMh7y9BzYRIgARIgARIoWgLvfRZctAtw9hJB4JtjN0+ktAXIL9dy/trS91b3ORiVARF6b5alXlJJomkkQAIkQAIkQAIkQAIkQAIkQAIkQAIkQAIkYAMBlWmNRgIkQAIkQAIlk8DV2FOg51vJfO24axIggesE5O+Y/D1LDt9/vZIlEiABEiABEiABEiABEiABEiABEiABEiABEsiFAD15c4HDJhIgARIggeJJ4LVxr5s3RlHEjIIFEiABEiABEiABEiABEiABEiABEiABEiABEiABEiCBO4QAPXnvkBeaxyQBEiABEiABEiABEiABEiABEiABEiABEiABEiABEiABEiABEiABErg9CFDkvT1eR56CBEiABEiABEiABEiABEiABEiABEiABEiABEiABEiABEiABEiABEjgDiFAkfcOeaF5TBIggZtPwMnJGY7qQSMBEiABEiABEiABEiABEiABEiABEiABEiABEiABEiABEiCBwiRAkVfRdHd3x7hx4+DsfGvFGF9fXyxatAj33HNPYb7G5rns7e3RtWtXvPDCC+jfvz/Kly9vbiuswueff46WLVsW1nSchwRKJAH38p7o3L0/OnZ7EJ3Uo0GTViXyHNw0CZAACZAACZAACZAACZAACZAACZAACZAACZAACZAACZBA8SRQunhu6+bu6tKlSwgKCsLrr7+O6dOnIzk5+eZuwGI1EWLlUVAbO3Ys3NzcMGnSJD2Vg4MDPv74Y1SoUAHx8fHo2LEjBg8eDOl35syZgi5nHu/l5QVvb2/zPQskcKcRsFP/flu16YKIi+dw+MBOfXxX1zJ3GgaelwRIgARIgARIgARIgARIgARIgARIgARIgARIgARIgARIoAgJFFxNLMLN3cypV61ahZ07d2qh19HR8WYubV7r/PnzGDp0KDZt2mSuu9GCn58fxDPYsG7dummBd8KECRg+fDhGjBiBUqVKYeDAgUYXXkmABAqBQEUff9irf1sH925H6tUUXE1JRlxsVCHMzClyIvDhhx9i8eLFqFWrVpYuL774om4bNGhQljZWkAAJkAAJkAAJkAAJkAAJkAAJkAAJkAAJkAAJkAAJkEBJJUBPXotX7scff0R6ejpee+01vPXWW7h69apFa9ZimTJlsHDhQmzevBlt2rSBeMtGR0dj6tSpCAkJQffu3fHkk0/i6NGjaNiwIf7++2988MEHGDVqlA7J7OTkBPEinj9/PrZs2aLHL1myBDNnzsT27dv1vcxVs2ZNvfjJkyfxxhtvmPf13HPPoV27djrMdEJCAj755BNs3boVs2bNQrVq1fSY5cuXa29e2c+CBQtw6NAhXR8VFYWUlBS4urpmPZhFjXGGAwcOoFmzZprPV199pdetXbu2vv/zzz8xd+5ci1EsksCdS8CtTFkVDeAKWrbpjHIeXoiKDEfwsf2IjY68c6EU8cnLlSun/17K39TM5uHhoduKIjx95rV4TwIkQAIkQAIkQAIkQAIkQAIkQAIkQAIkQAIkQAIkQAI3iwA9eTORXrt2LXbs2IFXX301U0vWWwmrLN6wHTp0wPfff6+FThFN3377bd3ZxcVFiwviUfvpp59i5cqV2lO3S5cuWvAVMffy5csYM2YMqlatqueS+YzcwNOmTdMCrwjJ8ggICNACskz+yCOP6Py6Iuq+//77iI2NxUsvvYSyZcti9uzZiIiIQFxcnO4fHBwMEWnlbCLUDhgwQAvBpUuXxjfffJP1YBY1xhkkDPOMGTMQHh6uhWsRuN955x0cP35c70PuaSRAAoCjo7P6N+yKxMR4bNv0K5CRgcbN2hBNERKQH5rI3235+5TZ5Mc10rZr167MTbwnARIgARIgARIgARIgARIgARIgARIgARIgARIgARIggRJLoMCevJUqVdJenceOHcPBgweVnpFRYmFYbjw7jzDLdsvyhg0btMgrdeKZK57Ahvet1I0bNw4xMTFS1IKw5MAV0VdMQkQvXboUIvx+++23us54Ek/Z33//XfeRunr16mkPYClLTl3xzv3oo4/kVgsYffv2hYiyMn9iYqKu379/v74aTw8++KCeRwReaRMhWEw8fxs3bmx006/junXrzPdvvvmmPptwkfCnIiyfOnUKkZGRuixhUvfu3WvuzwIJ3KkErqoQzWJHD+1GSnISjh/dj9btu8HZxRVJV0z/Lu9UNkV17i+//DLHqeVvqDxoJEACJEACJEACJEACJEACJEACJEACJEACJEACJEACJHA7ESgUkVfCYN59991a2JTQxSL8lVTr1auXFq2nTJli8xGOHDli7ises2IiyBpmCLxyL6wkfLNhEhJaQi3XqFHDqNLXKlWq6GvXrl21ACw3dnZ2uk68dWUeEdYNS0pKwrJly4zbHK8TJ07UbbKeeOaKYDt+/Hi0bdsW/fv3txr3yy+/mO9FvBaTEM9i4jksZojJ+oZPJEACuHIlQVNIT0szXdNN11KlCvznlnRzICDh8iXagEQ2kJD5llanTh3IQ6IOWP7NtOzDMgmQAAmQAAmQAAmQAAmQAAmQAAmQAAmQAAmQAAmQAAmUNAKFpjqIN6sIveJNKh69EhozNTW1RPEQgbd9+/YQgVdEU1tNwihLuFAx8WgVO3HihJXQqyvVk4Rn9vHxMW71Vbxvz549a1UXFham7xctWoQffvjBqk1uRHT18/Mz14sA3Lx5c4jgnJ3wKuGdxXtX5hMTL1wRm0X8EBMv4syexLqBTyRAAvkiEHHB9G+3Rq36OHXiCKrVqIvkpCtIiDf9UCJfk7GzTQQef/xxSF5e+fv6119/WY3p06cP7rrrLv2Z9N5771m18YYESIAESIAESIAESIAESIAESIAESIAESIAESIAESIAESiqBQsvJGxoaihUrVuDQoUNo2LChzvtauXLlEsNFBF7JrTt16lTliXclX/vu0aMHWrdurQVTya8r4nZOHmMifksY5n79+sHf318LypKHd+PGjVZrpqen6/ySgwYN0nl0RdCVEMlfffWV7ic5JsUbd+DAgXqeyZMna49cyQksJmGYPT09Ub9+fUjuYAmzLAK8hGsWT2Dx3A0MDMwiLuvBfCIBErhhAhKu+dC+fxFQuz669BgAzwoVcfjAzhuejwPzJuDo6Kg7ZRdFwsgXbkQfyHs29iABEiABEiABEiABEiABEiABEiABEiABEiABEiABEiCB4k+g0Dx55agSenjbtm3ai1U8YkX8DA4O1nX58Yy92djc3d3RqlUrLbhm5wWb136CgoIwduxYHU5ZzilCseQmzi4/8dy5c7Un77BhwzB8+HDNbOHChZA5nJ2drZaSXL4zZ87EhAkTdH1ycjJmzZqly/PmzdPzDB48GEOGDEGaCg27ePFic6hsEdwbNGiAadOm6f1IzkoR3YcOHQpZW+zcuXMQcTg3y3wG4964Zjc2t7bs+rOOBG43AmdDTiAs9CScnF2Yh7eIX1zx4JVoCFFRUfpHRpmXk3zj8jfpm2++ydzEexIgARIgARIgARIgARIgARIgARIgARIgARIgARIgARIosQTsVOjgjILsvmnTpjoUpoiIluGZxXu0UaNGOoSw1Iv4KzkRC2ryhb54qRYHE3FYzi1C7Pbt23W40Mz5IHPap4RX9vDwsMofWbNmTUg4UQkXvXfvXvNQEX/FQze7uWUeyUWZnQebtIn4YSlcS53k+z1//rwWmM2LsEACJZyA/G3Irxd+CT9yjtuXKAFGyPccOxVyg/yoZ/369YU8a97TyefMiBEjMH/+fOzbt89qgHwOzZ49G1u2bLEpZ7nVYN6QAAmQAAmQAAmQAAmQAAmQAAmQAAmQAAmQAAmQAAmQwC0gUNHHF64uTnmuXKievJarSbhh+cJdcr+2a9cO9957rw5TvHnzZp1P1rLv7VAWT9rsRNicziaeZZb9GzdujDfffBPirWsp8Mp48Q7OyRNa5slO4JVx0mYp8Bp1ISEhUqSRAAmQQIkncODAAbzwwgvZnkM+h/773/9m28ZKEiABEiABEiABEiABEiABEiABEiABEiABEiABEiABEijJBAotJ29OEC5duoSffvoJf//9t/Y47d+/P5o0aaLzxOY0pqTUx8fHY8GCBTh8+HCBt3zhwgV8+OGHOpxygSfjBCRAAiRAAiRAAiRAAiRAAiRAAiRAAiRAAiRAAiRAAiRAAiRAAiRAArctgSLz5M1MTHLOhoaGonXr1mjZsiUkNPGmTZsQERGRuWuJuRcvsbVr1xbKfi9evAh50EiABEiABEiABEiABEiABEiABEiABEiABEiABEiABEiABEiABEiABEggNwJF7slrubjky/zzzz/xyy+/wNHREX369EGzZs0su7BMAiRAAiRQAgnciny8JRATt0wCJEACJEACJEACJEACJEACJEACJEACJEACJEACJEAChUKgwCJvTrlic9vd2bNncezYMdjZ2cHPzy+3rmwjARIgARIgARIgARIgARIgARIgARIgARIgARIgARIgARIgARIgARIgARKwIFDgcM1Hjx7VYYYldLEt5uXlhfbt26NChQo4ffo0tm7dassw9iEBEiABEiABEiABEiABEiABEiABEiABEiABEiABEiABEiABEiABEiABElAE8i3yuri4oFWrVqhSpYoGKHl2//33X+Ql8pYuXRotWrRAw4YNkZiYiN9++w1nzpzhi0ACJEACJHAbEihVqhQGDx6MdevWITY29oZP6OnpiZ49e+K7777D1atXb3ie/AwMDAxEtWrVUJAQ1E2aNEGZMmWwZcsW89INGjTA3Xffre8PHTqE7du3m9syF+TzUsb/9ddfumnQoEHo2LEjRo4cmbkr70mABEiABEiABEiABEiABEiABEiABEiABEiABEiABO5AAjaJvCLsOjg44NKlS+jUqZMOsSwhl8Vq1aoFNzc3/PTTT3B3d9dfwkvuXUurXLky7rnnHv2F9ZEjR7Bjx46b9mW95T5YJgESIIGiJlCnflPUqBmYZZm/fl+NpCuJWepv1wpnZ2f07t0bBw8eLJDIK2KrzPPzzz8jOjr6puDq0qWL/lFSQUTevn37wtvb20rklQgWNWvWRPXq1eHv75+ryHv//ffr8YbIu3btWvTr109/BktuexoJkAAJkAAJkAAJkAAJkAAJkAAJkAAJkAAJkAAJkMCdTcAmkVeEXQ8PDxw/flwLvL/88gvEg1dMPHq7d++uvXtr166tv8wXzy0xEYdbt26tv9SWL+fXrFmjQzvrRj6RAAmQwG1I4OTxwwg9HWw+We16jeHh5X1HCbzmw9/BhU8++QROTk5WBESwlcdHH31kVW/LTUJCAsT7V7yjKfLaQox9SIAESIAESIAESIAESIAESIAESIAESIAESIAESOD2JmCTyLt582b06tULjRs3RnJysvbCrVSpkiYj4TOlTtrEg9cITenn5wfxhpIwzeK5e+DAgTxDOt/eqHk6EiCBO4FA6tUUyEPMzs4OFX38cTL48J1wdNx77714+umn9d/9kJAQqzNL2OWJEyfCx8dHfxbs27cP7733HjIyMnQ/+YyRkMQijKalpWHlypVYsWKF1RzCc/LkyahYsSLGjh2Ly5cv6zWfeOIJiOewfBZ99tln5s8hGbxw4ULIZ1jbtm111IkLFy5g9OjRVvNmdyOfXfPmzUO5cuUQFxeHqVOnQiJY1K1bF6+//jqeffZZ/Zkn6QtGjRqFxx57TE8jYZrHjBmjy5J3/s0338xu+ix1cm45m3gup6am6rQGKSmm95HReefOnTrlgYTCFkY0EiABEiABEiABEiABEiABEiABEiABEiABEiABEiCBO5eAvS1HlzDN+/fv113li+gHHnjA6mF4K0kfI/eifAkfFRWlv6SXL/Pzytlryz7YhwRIgARKEoEKFf1QSomFZ0NOlKRt3/Ben3zySf0ZMH/+fEhoYksTUVbCFy9fvlyHKW7evDkkpLFYo0aNMHz4cISHh+P999/Ht99+i7Jly1oOh729Pd5++20EBATgnXfe0QKvpAKQHLXnz5/H7Nmz9VXEV0sT8bdr1644efIkxLtWIlLYYpKiQCJQfPnll3B1dcWIESP0MJlPPvNkP2KSrsD4DJR7mV/2EhERARG2bTURuUXglUgYW7du1eJy5rHBwSYPcYmaQSMBEiABEiABEiABEiABEiABEiABEiABEiABEiABErizCdjkySuIHB0dNanffvstWw+i++67D+JdZFhQUBD27t1r3PJqAwFfX1/MmDFDe48ZHtE2DLO5i4gSnTt3RmBgIMLCwvDHH3+YRXmbJ8lnR/HaE2+9L774QocpzW24eH6LN5x42d2s3Ju57YdtJFBQAtVq1EFMdARSkpMKOlWxHy/RHUTsFE9aidwgZRFuDatatSoOHz6sPXSlrlmzZjpX+w8//KBzzYpH76uvvprjD4LEI1aE43HjxsHwEu7fv7+eXnK9S65b+dyRfLeSJmDbtm3G0jq9wPTp0/W9hEsWcXjgwIHmdsvCggULzLfivZuYmKjnFo9dW0z679mzR+cRFlHbVmvZsqUWhr/++ms9JLv1xJNYTFgePXpUl/lEAiRAAiRAAiRAAiRAAiRAAiRAAiRAAiRAAiRAAiRwZxKwSeSV8JuGiTgooSQzm3xBf9ddd+mHeHHJF920/BMQIdbwEMv/6OsjxGtOPMwmTZqkK8Ur7eOPP9YiSXx8PDp27KhzO0q/M2fOXB+YqWSItNOmTdMCSqZmm25tPY+EYpUHjQRuBwKOTs7w8q6Efbu23A7HyfMMIlKKSd5YMRF0DZN/1/IjIEsvWvF0dXd31128vLz0Dztyi/ggXrEyj+SBN0ReiRghnz0iGBsmXr2SD97Sdu3aZXmLMmXKaOHWqvLajTFWUhEYn2MiHrdv317/Tc1uTGHUSYqDY8eOmacSPsZejEoRp8WM8xv1vJIACZAACZAACZAACZAACZAACZAACZAACZAACZAACdx5BGwSecUjVzyS/P39IWJhZpFXcheKkHda5R+UfIclxURgkFDUuZktfXIbn582ESeGDh2anyE59hXBQEKMGtatWzct8E6YMEGLMCKqiMedeLPNnDnT6JblKnOIICKC8Y2YhF+19Uy///475EEjgduBQOWqNbUAefHC2dvhOHmewRB3qytPWgmNXKNGDfMYEWLlIR6oholoKzl1xeTvsHji5mbjx4/XoZklPLN4CssYIz3ASy+9lKMHsMwpOXUtTbxgn3/+ecuqLGX5rJOHiL2yb/ncS0hIQFKSyStbcvXKvZw3vyZzWYZ4lvGRkZFWIa49PDzMaxnzG2GaLcVyo41XEiABEiABEiABEiABEiABEiABEiABEiABEiABEiCBO4uATTl5d+7cid27d2sydevWzUKoXr16WuSV3LsHDx7M0l5cK8aMGQPJg5iTPfjgg1pUyKldxE/JL/l///d/WLp0qc4//Pnnn5uFjO7du2PZsmWYPHmybpN+YqNGjcKSJUt03cKFC3XIUqkXQUHmu/vuu+VW30vuSamTh4Rylj6GPffcc3qelStXYvHixWjbtq1umjVrls7taOS/bNCggfb8kjCkhhAj+ZJTUlKshGBjXuPatGlTvPvuu/r2jTfe0LkyjTNPnDhR72nevHm6vV+/fjqPpuxFzixhl8WMM7Vp00bfCx/hIftdsWKF9i5u2LChbuvUqRO+++47XTbYSfhW6SdzShhnw0R8nzPn/9k7D/goqq6NH9ITQhJISIXQEnrvRaqIoEhTRBGkiL33Liq2T8WC+mJXxIYNQapI770mdAKBQCCVkJ4A333uMptNsptsICEJPMffZmZumzv/mZ3Feeac84muAxvk4cTS8CY02nFJAuVFILRuuBw/FlWk+FhecyuL/ULYhXiJEM3wsB00aFC+3UDERO7dhg0bCsL7415i3I8QQhmevg8//LDOxQuPVdwDLA2iLiIKwIwIBYsXL9bevUY/vIwyduzYQvl8LccpyTqiWGAuCP9shEqGVy8Ea/w+oM6475ZkXISXRv5d/J4auYfxMhVCXsMrGfdCo9xy3Hbt2mlh/OzZs5bFXCcBEiABEiABEiABEiABEiABEiABEiABEiABEiABErgKCdgl8oILHkjDIBgiL6JhWG/ZsqXetCYAG+0q4hICZo8ePawKvRAo8LD9448/tjl1eC9DmMAYf/zxh/zvf//Tounbb7+t+yDUJkRO5Nr9/PPPdS5KeLUi9+yKFSu0By082SA2w1MMY+Hj5uam+0PQgHcbhGB86tevL8gRCRs5cqT07dtX1qxZo8VXeLTBmw3CwEcffaRzO8J7De0PHDigPd/mzJmjj+nmm28WCMHwwP7pp5/0eNb+wNsNuXRhELGnTJmixXzMEdcB+mJf8DgbPXq0DjWKY0fI0cGDB2uhB33R3sjpDBEGoi7mgrDe8Oa766670EyHJsWcjHWwQ2jWyZMny44dOzRnwzsQgjcEEXCBcIxzYMlOD8I/JFBOBHyq+4mrm7scPXygnGZQPrtdsGCB4KUf3CuMUMzGTPBSBu6Zr7/+uv7Onzp1Sr/sgXqItWvXrtUvvOD7jOgCxnfd6I8l7pcIO49IBSNGjNC5bxcuXKhFWPTD/Qr3xYIh4iHKlsTQHkLqNddco+eCiAa//PKLHgJ1eOkJ4ZsxT7wsY2k4dtwvmzZtqiNgYP3777+3bCIzZ84UvGiDF17wuwHDPRFewsg5fO+990pWVla+Pvg9wX0XL7PQSIAESIAESIAESIAESIAESIAESIAESIAESIAESIAESMCucM0dO3bUQi7EO3guwWsToYVhEDARshJ1eLgPT65169ZVCrLItwjBASGMYfPmzdPLgQMHCjym3nzzzUIP2nWDAn8gUEDkhcHb7Pnnn88XehQP7ZOSknQ9xEjkwIXoC4OXNEQACL+GiKAr1B+E5kT4YrSBgW+3bt30OnLqIi/jp59+qreRcxLCKoQAjG/kkoQ4amnwPsM4EFNRZ4QxhYhviPVoDyFj7ty55hyREIoxriHcYK5///23eWgIx8iXiRCmqAO7Vq1aybJly8xtjBWEGoVnLiwsLExwLLZs4sSJOowprimIG/Dug5CDXMEYA8IIDMcBzjQSqAgEkpPiZeE/JlGwIszncs3hxx9/1C+z4OWfgnlj4QGLl0HwQgvygicmJuabFl6ogeAJcRdh3o1709atW3X+cKMxxGB8DMOLHtOmTdMvwWDcgikDbr/9dqOp3UsIyfhALEY4ZqQisMwX/N577+kXVBDK2Qg5bQz+yCOPGKs2lxC4LSMToCFe1MELL+CDfLwZGRn5+uMeCxH433//zVfODRIgARIgARIgARIgARIgARIgARIgARIgARIgARIggauTgF0iLx4sQxDcsGGD9lSF6AsvShjEP5RDVITnkZGvsLLgLCj0Yt6GwFvQQ8vWMSH0pmHIFQmDkGqYIfBi28fHR+AhaxhEAojkBb3W4MEKg1caBGAYRFQYvHUxDoR1w8DdEE6NMmtLhFmGYX/whn388ccFuS4RcnTYsGH5usBDzpZBpDAMuSUhlkOwxRwNr7mC3nRGe4RtNez48ePGqtWl0RYCC64veNQZ197Ro0fNfQ4ePGhe5woJkED5EcA9taDAazmboupwP4QYXFLD/QG/RaVtGBdhqK1ZQZHaWpuLKbPFBwI6PjQSIAESIAESIAESIAESIAESIAESIAESIAESIAESIAESAAG7RF5Lb1A8wLfmnYnBIPZWRoPHFERK5J2FkPjWW28JxAZ7DWGUly5dqptD6IRBdLQUenWh+gOvL3ihWhq8b418j0Z5TEyMXv3hhx/yecwa9fAYRshSwyCutm3bViA44xwVNIR3hvcuxoNFRUVpsRn5MWHwvi3oSawrLvwxBGbLMmMdnt3wOoYX3pIlS7QAjVDMZWUQdyEk9+zZU4erxn6Kyq1cVvPguCRAAiRAAiRAAiRAAiRAAiRAAiRAAiRAAiRAAiRAAiRAAiRAAiRQHgTsEnnLY2KXe5/whIXIezHWv39/iYiI0OFHkV8XIauN8NUFx0NYZXjnQhjduHGjzr2IXLIFhXN4kCFkKfJOIkwy1pFzF2FQx4zAUjbHAABAAElEQVQZo/sidPHw4cO10Ikcjsh1e88992iRF6FOEVobeSHhOQxvW4ShhsiMENAtWrSQJk2a6LELztFyG3kjYdiXLU85zB8GYbxmzZryzDPP6O2y/ANevXv3FuT5BG8cK40ESIAESIAESIAESIAESIAESIAESIAESIAESIAESIAESIAESIAErgYCFHlL4SwjvOjTTz+tQxVDLJ40aZL2NDXCFlvuAt6u8ORFbso777xTC6PIKYkx3NzcLJvqHLPvv/++OWcwvIw//PBD3eaLL77Q49x2222CnJNnz56V6dOn6/y1aPDnn39Ks2bN5I033tDz+f7777UQOmrUKL1vtEGo5Ndeew2rNg0ew/AO7tChgyAP5VNPPaXbWh7b7NmzdV7dRx99VNcZ4agt2xg7QJlluT3rRl8sjfYQdyF+I8w0wmqD+auvvpovb6ZlP66TAAmQAAmQAAmQAAmQAAmQAAmQAAmQAAmQAAmQAAmQAAmQAAmQwJVCoIoSHM9XpoPx9vYWeKlWBPPy8hKIpxBi169fL5ibvXkaEf64evXq+do3aNBAC6kIHb1t2zbzIUL8RS5aa2NjHF9fX7O4a+6kVlCHUNCW4ZtRhny/J06cKFFIamdnZz10UWGswQMiLLyFy9qeffZZnf/5448/1ru67777pF+/fjJhwgSrnMp6Phy//Ang+4fQ6zSRkJAQMUK+Xy4e5bHPy3Vs3A8JkAAJkAAJkAAJkAAJkAAJkAAJkAAJkAAJkAAJkAAJXC4C/gFB4uHuWuzu6MlbLCL7GsCT1poIa6s3xFDL9i1btpSJEyfqnMCWAi/6wzsYH2uGceLj461VacHVUuBFI7SPjo622r6owqLEXaMfvH4vlx0+fFiHsu7WrZveJfINb926NR/TyzUX7ocESIAESIAESIAESIAESIAESIAESIAESIAESIAESIAESIAESIAELicBiryXQDs1NVW+/fZbiYyMvIRRTF1jY2NlypQpsmrVqkse62oYYMaMGbJhwwbp2LGjICcwhPHSOA9XAzseIwmQAAmQAAmQAAmQAAmQAAmQAAmQAAmQAAmQAAmQAAmQAAmQQOUm4Ojp6flqZToEhC5GbtqKYPCKRS5dW162JZljWlqazjGLMWn2EUhOTpaIiAjZuXOnxMXF2deJra5YArg35ObmVqjjc3F1U/myL/+cEDr9coRNt4RdHvu03D/WQ+v4y02DO8mO7VEFq0q07evnJXeM6iW7dh5R5+9cifpebOO6NX2kaUhNOZp48REROtYPFgeHKpKSkfcbibKODUKkSbCfJKVmSFpWjs0pdguvLY4ODpKcbj1yhM2OV2hFSc5JTS8PAb9Dp5IqNA1fTw/p1CBYDseXLO2Fg0r10Ld5fTl1Ok2yVeQSGgmQAAmQAAmQAAmQAAmQAAmQAAmQAAmQAAmQQNkRqOpZTZydi/fTdSi7KXBkEiABErg6CYQ1bil9BwyX3v2GSs++g6VmQMjVCeIyH3WHjg3ljtG9L3mvDRoEyS23dpdqSri7XHaNEghHd2txSbsb16O19GgUmm+M4OrVJDyghtzSoYmEB9bIV1dwY5Taf+ewK/NardXhZqnf++6Ch1zkdknOSeMgPxlzTcsix7NWWUUVfjPhJhnbvZW52sXJUd659VoJ8K5qLiutFYj9E3q2KfFwmBPmiOuJRgIkQAIkQAIkQAIkQAIkQAIkQAIkQAIkQAIkUDEIFC8DV4x5chYkQAIkUCkIuLl7SIPwZrJz2zqJjTkizVt3kqYt28vyRTGVYv6cZOUl8NrMFZKalZ3vAP7evFdv/3jfkHzlV9uGZ1BDcfMOqHCH3bNJHXFVAupfm/aY5+akvKlr+3qJp6uLnJQ0c3lprGyKOi7P/55c4qGycnLlxd+XSkzSmRL3ZQcSIAESIAESIAESIAESIAESIAESIAESIAESIIGyIUCRV3Ht1KmTrF+/vmwIc1QSIIGrioBHVZOnW0JcrJw7d04SE+IkMLiOVFHCzXm1TStdAk88NUyuu76NYn1eTsbmD5Xbrn2YPP/SbeLp6SY5SqSaPm2J/PbrCvMEht7cVcaM6ytubi4q1PdZ+eWnZfLT9KXmeqxUUWFqJ390twQF1ZB7J0yRlJR0tb+28sBDA8Xd3UWF68+Wjz+YJUuXbDf3mzn7ZVmyeLv07N1S7zsmJkHuGvOhud7WCrwlP7yjn/h7VZW4M+ny5qyVejmgVZh0Da8lL/+xTHcd3rGp9sp9a7Yph/uQdo3khlbhum7m5j0yf/sBW7vIV44Qwy8N6i5+1TzkpArDi/1fDmt282uSlRIn1YIaiYdvqJzNyZRNX42XtuM+V8BFnN28JOnIVqlep41eRv716kVPyze8i4T3f1wcnVz1GJ0f/k0vt057SM3hVLHj2jon6DiiczO5UXFHmoWCYbYDvT3lyQGdJcjHU3LV9/6frfvlz427C+3vlg5NZcvhWHOI7beG9zF78L48pLucVdf1lsMn5LP/Num+DfyrywuDrtFj3ay8syEQz9m2X35dFyEP9+so7esGiZOjg2Sq6/3HNTtlaeRh8z6njr1Bh+POVmHtH/phgbn8xtbh2gM8S30H6quw4Qjl/PG/6yVOXeuw5wZ2k/pqv7A3Z6+UIxdCPdfx85ZXhvSQDQdjpFvDUH0MXy3bItujT+q2besGyoN9O+g57jh6Sl+zr/+9Qo4mFB2SvGGgrzzev5N4ubvq4z8cnyzvzl0jqeq7FhZQXZ6/6RrZfzJRmqvw5pjzRwvXy041PuyLcTfKkYTTAs9qnJfZW/dZ5a4b8w8JkAAJkAAJkAAJkAAJkAAJkAAJkAAJkAAJVHICDNdcyU8gp08CJFCxCCQlnJK01BRp07671FceveGNWsiRqL0UeMvgNAUEVpd+/dvKls0HlIC7WLBtGMTZia+P0kLPlA9nybFjCTJ+Qj+pXbumbtKmbQO59/4b5MSJJHl94k/y/TeLxKtAeFzkp/308wekYcMQeemFaVrgRd7fJ58eJjHH4uXNSb+qZYI88fRQY7d66abE3xsGdpD9+2Jk8rt/yp7Io/nqbW24qRwLJ1PStKBXTQnPoy+E//XxcBM/lUvVsBpV3aSmEmYNW74nWt6ft1YJeFUEdfbamGtaiYers95ffGq6YP+Xw1yr1ZSAFv3kbHa67J37rpzctUiJuw7i7O4liQfWS1p8lPjUbil7570v1eu2FTefwIueVvKR7bLrtxck5cQeyUw5qdexnZ2aYNeYRZ2TQW0aytoDR+X7Vduldg0v83jIX/vasJ5aNP9gwXoluh+UYe0bC0R1S2sdGiDV1fn6ae1Oc/Fn/22UD+av09vfr9yuhP5VMmN9pLkeojPmBIF34c6D8smijeYcyukq3/Knqj88biEcIywzcvAaNlmNuzhSsVXXk6VBTK2l5p+UlqHHq1WjmvRT+XcNg1j8yaINUlVdK65OedcIBGbMpbEKAT1FicLZSnC9vXNzo5vc16e9JKg80B//u0GP7+GSv7+5YYEVHOOyPUfkxT+W6nExt/v7tNOtsH/sM9inmqrbIIlq/AeubW8ewVN9bxqqsOTfrtgq8FoGd+yXRgIkQAIkQAIkQAIkQAIkQAIkQAIkQAIkQAJXIoG8p3VX4tHxmEiABEigHAjEHI2Shk1aiWc1b6VdVZH4UyfKYRZX/i6vVwIvvPVefG6aPti27cKkRcu6er1ps1BxcXGSr76YL/PmbpTVqyJlxp/PywAlvn45dZ7cNrKn7vvgvZ9pj2trtN7/cILU9PeWB1SbqEOxusnIUb30cseOw9KoUYjsjoyWBmFB0r1nc1m5fJd5mMOHT8nzz3yntxf9u9VcXtzKR0oUhBdmvZre0qtJ3eKa63qIc/hAZCuJIT/rvzsPyZr9R2XbkVj56q6BdnUPajNQPGrULtT2zIm9kp2WJL5hnQvV5WaekSOrfzSXn8vJkh2/Pqu34/etNpdjHZ69ji4eEr93pTS64Slx9fSTzGQTf3NDixUf5fFb1D5TTx6QnPRkcXR2FayX1Kydk04NQrSX6dTFm/VwLWv5S4f6wXq9UZCvQGzcqpjCkxchtOFxCq9fCLeGjezaQvbFJmovaqMM4ZCT0jL1JjxeD8Xl90432s1U4Z3hwWtp3yzfqgVceNDGnk7VVXX8vJTQavLIPaC8X+FhbMs++Xej9jru2biONFVesoYdS0yReOVZbsumqWPaprx3q1d1V3mlTXmJIS5DFH537mo5cDJJnB0dlVevSYyF2D2wdUOrw/2uBO1dx05JZEyc4PoMVPySFY8QCxEdHX9SwvOGQ8fljPLufWlwdx3a2ghVvv7gcVm2+4gsVx+cp3b1gmTl3mir+2MhCZAACZAACZAACZAACZAACZAACZAACZAACVRmAhR5K/PZ49xJgAQqHIEafgFa4F2zfL6cSUnW3rztO/eWRXNn2BQTK9xBVJIJtWpdX86cyTDPFp6zhshbq5afLt+8ySTqnVbhiHNzzkpggI8u91Mianx8SpHnxFcJZPAIrlPX3yzyBiovQQjLHTvliVTHlFevh/KGtLR1awqH5rWst7YOcRcfGIQxhGCG12JZGDx4MbYhIqZn52gh0p59efo3EM9AU3hoy/ZnczLEQQmpXrWaWRbr9Zy0/Hlg4Vlrzc7lZsm5szly/qyJw/nz58TBycVaU3MZPH3t2ae5QwlWbJ2TpiF+Zg9aDHdQibGGyBtS3RSyPVgt8YFBKDVESGzXr1ld0G7iX8uwWWJbc+BYoT4vK7ETAvMpFWbZ2Jel522hDhYFKRlZWuBF0en0TC1OW1QXuQqhGpaoXjSANzmseS2TSBwVZzrvh07lidVVXVxUOGVf3a7gHxdnR2kVECBP39BFX48nklO1YJ5zNv8LDAjXDDt4Ydxman/rVdhomLGv82odInBzJcBT5NVo+IcESIAESIAESIAESIAESIAESIAESIAESOAKI1A2T4+vMEg8HBIgARKwl0AN3wA5q3JeQuCFnYo9JuGNW6pQwDUkOSne3mHYzg4C+/cdl0aNa5lbIpSyYadOmfg3blJbjqucuMif66QEpMQkk4fj6eQ0aag8cYuyRx6cqkIz3yxPqc/WzQcFQnGS8rSE3TN+SpECcbIav6QG0RUhos+qHK4QAOH9CZExS30s8+UGXRAOSzK+Su2aL9QuQvtCOEPYWxg8LRF+1x7bv/DjIpvFbp9fZD0qczOKzsta7AAWDbC/Yvepjr9KFfuOz2JoLYRbOycQF1upcMuG1aqeF67Z8Hr9cfUO7alrtLFc3tG1uUDAhJhf0M4L5EnR10LBOmP7TEa2saqXOI8Im/zKn8u08BkWUEOHjMZLCmVt59RLDwVtz3HTva6Or49+kQD5ew1Djt1nZyw2NgstX1Q5h5FXF2GnYW/f2kfn57VsiPDYCNVscDeEXbQJUeGmDavq6iKG0GyU2VpCeB/crqFkZOfK50s222rGchIgARIgARIgARIgARIgARIgARIgARIgARKoMASYk7fCnApOhARI4EogAFHXUeWNDAiqLY6OThJar6ESA8/K6eSEK+HwKtQxLFywWZyUMHnH6N7SuEktadmqnnl+kRHR2uN25B29dK7eJ54apuuMkMqLFm7RfZ99Ybh4qfCxEIgHDckfZhhC7XNPf6v7Tf7obr1E6GcIZ7qft4cKye0u9z94ox7DvPNLWLm1U1Odbxchc/fHmq4ZhK+FAAwRD56aEKNKavAk7d20rg6pawjGB5XAiDI/ld93hNrvlWwpMRHiXj1EPHxD1fkr2T99rJ0TeI1CGO/brJ7ON4uQwIZFKoEz9+w5GaVCFweoPM/wbu0aXlvnikUbhCvGufxl3S6jS74lREaI+33UucF5t0emNbRcbw9XHbJ5dLcW+ca83BvILY1jGNujlT7u4R3tv76S07P0Cwm4TjuH1cqX79g4jiHtGuvjvLlDY72fOItw0p3qh+iXF/q3DNPsNxwyefgafW0tIQ63rxesz5WtNiwnARIgARIgARIgARIgARIgARIgARIgARIggYpEgJ68dpwNLy8vuf/+++Xjjz+WzExTrjw7uhVqcu2118qYMWPksccek8REU6hBy0adO3eW8ePHyz333GNZzHUSIIFKRABi7rEjB6Rl2y7i4OAoWZkZErljkxYcK9FhVIqpIk/ugf3HZfSYa/UnXYlDhmUpT9WvPp8vd983QKb9+KQuXrkiQrZvO6TX58/bJK3bNpDefVrpDwr/XbBF11n+SVGhb9/7vz/k+ZdGyJhxfWXad//J7L/XyU2DO0nPXiYhDWGgf/15uWW3Ep9v+EJCGOzfooHKVxqu1z9ZtFGPuV+Fw0WuVoTjRahoS0ELDX64d4gWs7COEM/4bD58Qj6Yvw5F2n5eu0vu69NWPr2zv855+vY/q+W3DZHy4qDu8vGo67VXL/Z/+ayw96d53wU8Q3HMl2pxu5eLf7M+0ubOT+DSK5u/vVfl+S06V3ZR5+Sk8ureqcT3cT1a66kh3LE4m2aJ3MgfLFgnj17fST4Y2U8XnlWu1B8tXK/XR3ZpIWi/Ocr2/pFvd6gSMrs3ChV4xU6atdI0+IW/BZng+tiu8uI+OaCLbnEk/rReGu1GdGomg9rmhRj/6f6huv7+7+cVea2GBVRXHsG9dFv8mTi0h17/WuX/Rc7gouzrZVvVNddO9elpDqtcMOyytf5/qOvyKRWu+bu7B+m5weMZ4cUtzV8J5Z+NGaCLfli1w7JK4Fn83u19dRnyIsPj1x4rhcvMnt2wDQmQAAmQAAmQAAmQAAmQAAmQAAmQAAmQAAmUGoEqAQEBl/70tNSmU/xA3t7eKmSm6eFl8a3ta9GpUydZv9708NVWj6FDh0qbNm3kzTfflKysPCHBVntr5X379tUi76OPPmpV5L3ppptk3LhxMmyYyePM2hgsIwESsE4A94aMDPse5lsfoXRL4e3p6uqmXgy5/HMKCQmRmBj7vNdK66jLY5/G3P39faSK8pY8GVs49C08fcPCgyT6SJxYisBGX2flKRkWHiyxJxJVKGZTKGejrqilgwqrHN4wWOcERjjo0jIHdd0E+XjqUL4Fw+DC4zYpLVOHcy6t/cHLNNDb+v5Kax+VfZyizom3ysWM73qyymNrzWqqc+bk6CAQhXE+Pd1c5POxN8h3K7bL4sgoa10uqcxThSfGOT0N0bmCGMJddwkLkbt7tZUxX86ye1b4HhjcjE7NQmrKCyqc851fzNIe78gDDFHdMIjXeDkCwjh4a/HdqOSSBEiABEiABEiABEiABEiABEiABEiABEiABCoJAf+AIPFQzx6LM3ryFkfoQv3MmTPlrMpf+MILL2ihNzs7fz48e4b577//BB8aCZDAlU8AHnTlIfBe+WQLH6GRf7dwjfKOVQLQnt3HrFXpshwVUnZ3ZLTNelsV51Te3L17bI9rq19x5RCm4JVpzYxcr9bqLrYMHqa29nexY15p/Yo6J8WJqQW9rjNVKOYnf1kkp5ToWxaWmlXyf5uUxTww5qP9OkpVJWqfycyWdnUDZYvyLi+JwYO3KIs9bbveluhe1HisIwESIAESIAESIAESIAESIAESIAESIAESIIHKRoAibwnO2OzZs1VuzXPy/PPPy1tvvSU5OTkl6C3Su3dvHfb51ltv1f2aNWsmTz75pPj4+Ogw0JGRkfnGg+fv6NGjpVq1apKamirTp0+XRYsW6TbNmzfXfeG9CPF5z549MnHiRD2/fINwgwRIgARIgARIoEIQyFX/hoB36tVg/0VE6XDT8Cx+a/Yq2afCjl+qnVK5flfsOWLz3zrwjkb+aRoJkAAJkAAJkAAJkAAJkAAJkAAJkAAJkAAJXA0EHK6GgyzNY5wzZ45s3LhRnnvuuRIP6+7uLk5OJl3d1dVVXnnlFXF0dNS5fufOnavDQRuDNmrUSAvCx44dk/fee0+wvO+++6RBgwa6CcRhiMzvvvuuzJo1SyAY33LLLUZ3LkmABEiABEiABEig3AhExMTJ50s2y2f/bSoVgRcHAs/oL5ZuEVt5Rr5dvo0ib7mdce6YBEiABEiABEiABEiABEiABEiABEiABEjgchOgJ+9FEodIeymG/L7Ozs7yzDPPyJEjR/RQoaGh0qFDB73ev39/vfz444/18qOPPpKpU6fKtddeKwcPHtS5e1Hh6empc28iZzCEYRoJkAAJkAAJkAAJkAAJkAAJkAAJkAAJkAAJkAAJkAAJkAAJkAAJkMCVTYAibwnP7w033CDXXHONvP766yXsmb95w4YNBTk7DYEXtQcOHDCLvI0bN5YqVapoYdfoie3g4GC9Ca9eCL7wBMY4qMOHRgIkQAIkQAIkQAIkQAIkQAIkQAIkQAIkQAIkQAIkQAIkQAIkQAIkcGUToMhbgvMLgbd79+5a4M3MzCxBz8JNo6KitCgbEBAgJ0+e1A3gyWvYoUOHBPl2R44caRSZl+jTr18/Wb16tRaB09PT5eeffzbXc4UESIAESIAESIAESIAESIAESIAESIAESIAESIAESIAESIAESIAESODKJcCcvHaeWwi8PXr0kEmTJklGRoadvURefvllnUu3YIfNmzdrD9zXXntN6tWrJ71795auXbuamy1btkzc3NwEuXcNUfe3334ThGU28vqePXtWt7n33nv10tyZKyRAAiRAAiRAAiRAAiRAAiRAAiRAAiRAAiRAAiRAAiRAAiRAAiRAAlcsgTL15G3ZsqV07NjRJrwzZ87InDlzJC0tzWabilDh5eWljwMhmuE1WxJr2rSppKSk6C4Iq2wYxvnggw/k4YcflsmTJ2vBd9++fea8uhs3bpQ//vhDhgwZIt26ddPdIiIi5O+//9Ztt27dqkVnCM8YH57FluMb++GSBEigfAggfLqLq5tkZdr/Ukj5zJR7JQESIAESIAESIAESIAESIAESIAESIAESIAESIAESIAESqGwEqigv0TzlsRRnX79+fenTp4/s2LFDzp07Z3XkoKAg8fDwkBkzZlitt1aIEManT5+2VnXRZZ06dZL169dfdP+iOjo4OGjxtSgB1s/PTxITE21y8vf3l6SkJMnJycm3K1dXV/H09JSEhIR85dwggauRAO4NJfGyL0tGDZu0ltC64eLo5CTZWZmyce0SST1TuvetouYfEhIiMTExRTUp9bry2GepHwQHJAESIAESIAESIAESIAESIAESIAESIAESIAESIAESIIFyJuAfoPRTd9diZ1FmnrzwfoVt2bJFcnNzrU6kffv20rp1a6t1V0qhLYHb8vji4+MtNwutnzp1qlAZCrKysvTHaiULSYAEyoVAVU8vqRfWRLZsWC6nkxOlbcce0qJNZ1m7YmG5zIc7JQESIAESIAESIAESIAESIAESIAESIAESIAESIAESIAESuPIIMCfvlXdOeUQkQALlSCAopI723o07eVwvo6P2i5d3DZVL27kcZ3Vl73rKlCkyffp0CQsLK3Sgjz/+uK4bMWJEoToWkAAJkAAJkAAJkAAJkAAJkAAJkAAJkAAJkAAJkAAJkEBlJWC3J2/Dhg3F8M61drD79+8v9TDK1vbDMhIgARKoyASys7PEyTlP0DXWXd3cJTc1f8j1inwclWluCNXtrJgjhH1Bq169uq7z8fEpWMVtEiABEiABEiABEiABEiABEiABEiABEiABEiABEiABEqi0BOwSedu2bSv4FGXh4eHyzz//SGpqalHNWEcCJEACVzSBkyeOSpPm7SS8cUtJTkqQ+mFN9fE6O7tc0cddnge3dOlS8fX1lZMnTxaaxooVK/QLSJs3by5UxwISIAESIAESIAESIAESIAESIAESIAESIAESIAESIAESqKwE7BZ5t23bJps2bbJ5nGPHjtWhMtGORgIkQAJXK4GszAzZsWWtzstbt0FjORZ9SELrhqv82ZlXK5IyP+7vv//e5j7+++8/wYdGAiRAAiRAAiRAAiRAAiRAAiRAAiRAAiRAAiRAAiRAAlcSAbtE3ivpgHksJEACJFDWBE7EHBZ8YIHBoSaRNzNdb/NP6RPo0qWL9uRds2aNJCYm5tsBUg3gg5QCe/fuzVfHDRIgARIgARIgARIgARIgARIgARIgARIgARIgARIgARKorATKXOR1crK9CwcHh8rKjfMmARIgAZsEfGsGSlJCnFT1rKZDN0PwPXfunM32rLg0Aogkgby8Z86ckeXLl+cbbNCgQdK+fXtBuOb33nsvXx03SIAESIAESIAESIAESIAESIAESIAESIAESIAESIAESKCyErCtwF7iEcFjKiwsTEaNGlXkSBs2bCiynpUkQAIkUNkItG53jTg5O+tpJyXGSeRO5oMty3Po4mLKdxwfH19oN56enrosOTm5UB0LSIAESIAESIAESIAESIAESIAESIAESIAESIAESIAESKCyEigzkTcjI0Pmzp0rjRo1sskmJSVFDh06ZLOeFSRAAiRQGQksWfinuHt4SrbKw5ubm1MZD6HSzBkevO7u7pKQkCARERGF5l2nTh05f/68/PTTT4XqWEACJEACJEACJEACJEACJEACJEACJEACJEACJEACJEAClZVAmYm8AAKhd9u2bZWVDedNAiRAAhdFAKJietqZi+rLTiUjEBoaKnFxcfL1118X6oiUAAjhvGDBAklPZ07kQoBYQAIkQAIkQAIkQAIkQAIkQAIkQAIkQAIkQAIkQAIkUGkJlKnIW2mpWEwcIoGTCgWanZkpzq6u4uTkLBlpqRYtuEoCJEACJFBeBHbu3CkPP/yw1d0jD/IjjzxitY6FJEACJEACJEACJEACJEACJEACJEACJEACJEACJEACJFCZCdgt8gYEBEjr1q1tHivE0KCgIJv1qDhw4ICkplYegbSGf6C069lbcrOzZdvqFdKgWQsJqlNPDkXukohN64s8VlaSAAmQAAmQAAmQAAmQAAmQAAmQAAmQAAmQAAmQAAmQAAmQAAmQAAmQQFkQKJHIW7NmTZtzMEReiMG2rEmTJjJv3jw5ffq0rSYVqtzBoYq4uXuISq4p19wwKG9uVfJWuUYCJEACJEACJEACJEACJEACJEACJEACJEACJEACJEACJEACJEACJEACl5OA3SLvjh07ZNOmTTbnNnbsWJ1/t6gcvBMmTJDw8PAix7G5g8tYUc3bR2o1CJeawSFW91q/SXPxruEnmelpsmXlMqttWEgCJEACVxOBmJiYq+lweawkQAIkQAIkQAIkQAIkQAIkQAIkQAIkQAIkQAIkQAIkUK4E7BZ5y3WWl3nn9Zu2kNDwhua9HozcKUcP7BdnF1dp16O3uHl4iG9AoK6P3LxBib3p5rbFrTzwwAPSvXt3cVF5fhMSEuSNN96Q6Ohouf7662X8+PGydetW6dChg+Tm5sratWvlo48+kqeeekqaNm2q643xv/zySzl69KhMmjTJKOKSBEiABEiABEiABEiABEiABEiABEiABEiABEiABEiABEiABEiABEjgKiDgcBUcY4kPMe7EMcnKzND94k8cl8hNG+RMcpIknoqVzSuWmMdDXt6SCLwjRoyQvn37yuLFi7V46+TkJO+8844ez93dXZydnaV27doyefJkged0jx49pF69erJkyRLx8fGRxo0b67Zo4+fnJ8uWLTPPhSskQAIkQAIkQAIkQAIkQAIkQAIkQAIkQAIkQAIkQAIkQAIkQAIkQAJXBwGKvFbO8/HDUXJaednCcrKz8rXIzsrbTi1hbuHrrrtOTp48KbNnz5a9e/fKF198IW5ubtKoUSPzPiZOnChr1qyRt99+W86fP689fLds2SKZmZkyZMgQ3W7YsGGSk5MjK1euNPfjCgmQQMUjAO//q9UcHR3ljjvu0C+oXAqDGjVq6HHwEsyVYIjegOgMNBIgARIgARIgARIgARIgARIgARIgARIgARIgARIgARK4FAIM12yFXgMVrtkvKFjXVPcPkKpe3pKWclpv12mYJ8h27HOd/PfnDJ2b18owhYogVsCmTp2arw55ig2Lj4/Xq+fOnZMsJSh7qNDQMIRu7tq1q15v3769QPilkQAJlA+BKlWqSGBwHQlv3ELcPTxl1dK5kpaaYp5MYHCotGzbVdAOUQE2rFks6WlnzPVXwwpeYLnppptk165dkpycfNGHXKdOHT3O/PnzJTEx8aLHqSgd586dK4888ogWvy+FS0U5Hs6DBEiABEiABEiABEiABEiABEiABEiABEiABEiABEigfAjQk9cK93PnzoqDgwmNm7uHdOt/o87F2+W6AVK/SXNzjxwlwmZfCOtsLixiBQ/0d+/eLTfffLP5A6/cOXPmFNHLVDVjxgxxdXWVG264QapWrSq//PJLsX3YgARIoGwIBIXUlRZtOkvK6SS9A4i5hjk5OUurdt3k0P4IWbnkH13cqp3pBQ2jDZdXLwG8sJOu8rjffffdVy8EHjkJkAAJkAAJkAAJkAAJkAAJkAAJkAAJkAAJkAAJkMAlE6AnrxWE0fv3CsIyuyhRtVmHzuLq5i7BdeubW6anpsqahXNVOOVzAo/bouzll1+WuLg4+fzzz2Xz5s3Sp08f7ZWGB/3I0durVy959NFHixpC1506dUqPM27cOO0VFx0dXWwfNiABEigbAgnxsbJkwZ/63hAQVDvfTvwDQ/R21IFIdQ9x021wD3FRoZuzC4R/z9fxCtjo2bOnTJgwQZBvvOA9CpEMXnnlFQkICND3ze3bt8t7772nw9Lj0PECC+6JeJnl7Nmz8tdff8mff/6ZjwrE9Ndee038/f3l6aefljNnzgj2ifsiPIcR/eDLL7+U1atXm/t99913smrVKh0JAS/IxMbGymOPPWaut7UyZswYadOmjSC6QrNmzXSzTz/9VG+/8MILct9990lGRoZ07NhRHnzwQUF72DfffCOHDh3SOdQx30WLFsm0adN0nfEnKipKwsLCjE0uSYAESIAESIAESIAESIAESIAESIAESIAESIAESIAESKDEBOwSefEgPSgoSBAm2JbB8zUkJEQ/3LfVBuUpKXkhTYtqV551EBhiog5qcaZZ+06iYq7KmeQkcXR0Eo9q1eTc2VzJSEu1a4pNmzY1H/Nnn32mBY6xY8dqUQI5d//++285fvy4WegoOCjaGIZwpXfeeacsXrzYKOKSBEigHAggBDPMVdwL7R3hm5HLG/eRFm26yKnYGIHw6+rmccWLvOPHj9cvoeC+NnLkyHxsIMrWrFlTfv/9d6lVq5YWXQcPHqzvgS1atND3NgjDqIcQ7Ofnl68/fmOQqxx9X3rpJS3wYv3+++8XiKazZs3SecshvlqKvBB/+/btq8NGQ+xt3jwvGkO+HRTY8Pb2lsDAQPH09NRzgnCNl3owHoRoI9oDhGNsG4YQ+7jvI9pC27ZtpX///vLDDz/ku8fHxMSYhWOjH5ckQAIkQAIkQAIkQAIkQAIkQAIkQAIkQAIkQAIkQAIkUBICdom8CCc8cOBAad26dZFjQwjGx5Yhj+y+fftsVVe48pycbNm/c7vUUILD+v8WintVT2ncpp1E7dlt91zvuOOOfA/34ckG7y54osE71xBxIVDgY2kFRRIIJ/jQSIAEKi4BZ+WxC4EXeXmrVq0ma7cs1CKvs4tLxZ10KcwMgijETnjS7ty5U6/jpRTDQkNDJTIyUnvoogxest26ddP3tCFDhuh74XPPPWczOsLEiRO18Pvss8+avYQR7h6GMPgNGjTQvy9169aVzp07y7p163Qd/hw9elTefPNNvb18+XItFA8fPtxcb7ny7bffyunTphzsKH/99dfN+8N2q1atsCjStm7dqsPwb9iwQaZMmaKFZTAxDN7E+B1wdnaWnJwco5hLEiABEiABEiABEiABEiABEiABEiABEiABEiABEiABErCbgF0ib1pamiAn7NVm55RQs3f7FvNhp51Jkc0rlpq37VmxFs4Zwu7Jkyft6c42JEAClYwAvHh1qPeWHWXb5lVmj8+c7OxKdiQlm26HDh10h4iICL2EoGsYBE1HR0fZv3+/UaTDz3t5eeltX19fSUxMtCnwohHCPWOc2rVrm0VXvCyD+ykEY8NOnDgh7u75PawRKt/S4J0LUdiaoa8h8kKALRh22lqfgmV79uzRRXiRB+bj46OXxh8I4ngRgAKvQYRLEiABEiABEiABEiABEiABEiABEiABEiABEiABEiCBkhKwS+Qt6aBsTwIkQAJXK4GM9FQl7DpK3MkTkhAXq7x4a2kUmZnpVzQSQ9yFJy1y0tarV898vBBi8YE3r2EQbZEKAIYw/rZEV6P9iy++qEMzIzwzvGLRJzk5WVc/+eSTRQrEhmhrjAUR9qGHHjI2bS6zrQjzmZmZuj3COeMFKBxvSQ1hplNVbncaCZAACZAACZAACZAACZAACZAACZAACZAACZAACZAACVwsAYeL7ch+JEACJHA1E/BQoZjdPapqBMjDi20YcvDCIPbCe7V+mMrLfTpJ5+nVFVfoHwi7ubm5OrcuPGwHDRqU70jj4+MFuXcbNmwo1113nc51awjDCKEMVg8//LBUU3nPIYJef/31+fpD1H3jjTd02auvvqqXyE8O716jH/LjjlU5zzFGWRlSDkCwHjp0qDm3cEn3BWH44MGDJe3G9iRAAiRAAiRAAiRAAiRAAiRAAiRAAiRAAiRAAiRAAiRgJkBPXjMKrpAACZCA/QS69xlobty2Yw+9vvCfX5TQmSM7t62TFq07S90GjSVXhfxdt+pfc9sreWXBggU6fzvy0MLL1dI++eQTefnll3WOW5QjlPH06dN1E4i1zZs31zl6kacXtmzZMr20/APP388++0weffRRGTFihE4jsHDhQunXr5906dJFN4XQPHPmTMtuWpTNV3AJGxB4kV++e/fu+pOQkFBotIJh+i23O3bsKB4eHvL1118X6scCEiABEiABEiABEiABEiABEiABEiABEiABEiABEiABErCXQJWAgIDz9jauCO0QIrNg6M1LnVenTp1k/fr1lzoM+5MACZQjAdwbMjIyynEG+XddxcFB3NzclUdvfrEzf6uy2QoJCZGYGJNHcdnswfaoEDD9/Pxs5rJFyGaEKkYO3oLm7OyswzwjZ3lJ7vMOinX9+vX1uLGxsQWHLZNthJtGTl0j5LS9O3n33Xd1n0mTJtnbhe1IgARIgARIgARIgARIgARIgARIgARIgARIgARIgASuIgL+AUHi4e5a7BFT5FWIKPIWe52wAQlUeAIVTeQtT2DlKfKW53Fz3yRAAiRAAiRAAiRAAiRAAiRAAiRAAiRAAiRAAiRAAiRQ2QnYK/IyJ29lP9OcPwmQAAmQAAmQAAmQAAmQAAmQAAmQAAmQAAmQAAmQAAmQAAmQAAmQwFVFgCLvVXW6ebAkQAIkQAIkQAIkQAIkQAIkQAIkQAIkQAIkQAIkQAIkQAIkQAIkQAKVnQBF3sp+Bjl/EiABEiABEiABEiABEiABEiABEiABEiABEiABEiABEiABEiABEiCBq4oARd6r6nTzYEmABEigbAggDzCNBEiABEiABEiABEiABEiABEiABEiABEiABEiABEiABEjg8hCgyHt5OHMvJEACJEACJEACJEACJEACJEACJEACJEACJEACJEACJEACJEACJEACJFAqBJxKZZQreJDqDVpI7W4Dxc3bT87l5kjC3s0SteT3K/iIeWgkQAIkQAIkQAIkQAIkQAIkQAIkQAIkQAIkQAIkQAIkQAIkQAIkQAIVmQA9eYs5O4FtekpyVIQ4e1QTV68aEtzhOnF0dS+mF6tJgARIgAQuN4HQOv4y6s4+l7xbXz8vmXDP9eLiwvegLhnmFTCAo4OD3Ng6XDxdXS7L0Tg7OkqwTzVxUvutKOZQpYpc17z+RTEIC6ghrUIDKsqhVJh5tKsXJI2CfO2aT+NgP2lbN8iuthW1kadXVXFxdS7x9FzdXKRqNY8S9yuug4eaC75rJbUqqoO3u2tJu9nd3qtWM6nRoKNd7a9v0UD87GDj6FDFdA9TLCuy8T5Tkc8O50YCJEACJEACJEACJEACJEACJFBRCfAJto0zAyHXu3ZDSYuNFic3D0k6tEuq12+uWzs64+HOeTmblWmjN4tJgASuZAJVlOARGFxHwhu3EHcPT1m1dK6kpaaYD9mnRk1V11Jq+PrL7l2bJTpqn7mOK2VHoEPHhnLH6N7y4w9LLmknDRoEyS23dpeZf62VhPi883pJg7JzpSXg6uwoI7s0l90x8ZIal10qx9EspKYM69BEJv29It94t3VuJje1aajLzp8/L4fiklWblZJz9my+drY20Ld6VTf5YdUOW00uqtzFyVHGdm8lR+JPy77YhBKNcWOrMAlSovX26JMl6leZGje+6TlJOLBW4nYvt3vaIzo1k6OJKbL3RPE8IeYFeleVLYdP2D1+eTTsPqCTDLvrBonaEy1TXvpGTwEC7TMfPCBe1avp7T3bDsgXb0zPNz38pr7x3bPi4ekuL49/V1JT0nT9g6+OlbDm9fR6srr23ntyqqSnZeTrW9RGl7Ba8tB1HWRz1An5YME63dTDxVkm3dJL8fTU26v2RcvUxZvzDQMh95M7B+jv0t3fzpH0rBxd37dZPf09wHwzc3Ll1ZnL5WhC6f5GBLe5Sdx8giXx4IZ8c7K2MbpbC0nNzJb4M+nWqs1lELNxD8O1diAz0Vxuz8rzN3XTQvKTPy8yN3/0+k6y6dBxWb3/qLmsNFZ4nykNihyDBEiABEiABEiABEiABEiABEjgaiNAkdfKGXd0dZPmtz8pngGhhWrPnz8nvo3aSmj3wXJwwXSJ37OpUBvLgiFDhsiIESPE1dVVcnJyZN68eTJt2jTx9PSU7777TlatWiVdunQRZ2dnSUxMlEmTJkl0dHSx9Zb7wPpzzz0ntWrV0vsIDQ2V3NxcWblypXz66afy1FNPSbNmzWTcuHHmblOnTpXY2Fh57bXXzGVcIQESsI9AUEhdad66k5yKPaZFXjzwNczVzV06desrJ08cE4g0lnVGGy5JgAQqD4EMJfA88+t/EnvaJDyVxszhfReuPFwLGoRQCHlRcaclLKC6vDjoGuWBFyZ/b95bsKnVbfSpWa2q1bpLKcxSgtaLvy+VmKQzJR5mmhKcnR0rjldyiQ/Ajg7etVpIRtJxO1peuU3cPNxk8Jjr9e+e5VGOfuwWqerlIe8+8Zn0u6WntO7aXDr0ai0bl20zN7vlnoHirl5OsLRu13fQAu+vU2fJ+XPn5fYHh8jIh4fK1+/8bNnM5rqbs5Pc3bttofmM69FKfJWY/MRP/8r1LRsIBPT1B2PU9y7WPBZewPDxyO+tC8/fcT1ay5LIw7Jw50F5bVhPeXJAF3nsx4XmflfaSg3FqXktf5nyb37BuanyLI9NTi31w+V9ptSRckASIAESIAESIAESIAESIAESIIGrgABFXisnuap/7XwC79nsLPWA6ayczc6UuIh1OnSzk/L0Dencv0iRt3r16jJ69GjZuXOnzJ07V2666SYZPHiwzJ8/XzIzM8VRvVnfo0cP+eWXXyQpKUnGjx8vb7/9ttxxxx3ioMI0FlVfcNrVqlWT4OBgLRBPnjxZC8d9+vSRY8eOyZIlS6Rr167SvHlz2bVrl24XEBAgv/32W8FhuE0CJGAHgYT4WFmy4E+BoBsQVDtfjxx1v1ixeLZkpKdJ3wHD89Vxo/QJPPHUMLnu+jZyTokAJ2OT8u2gXfswef6l29RLM27qBZhcmT5tifz2a57n5NCbu8qYcX3FTYWwzM09K7/8tEx+mr403xgQ6Sd/dLcEBdWQeydMkZSUdLW/tvLAQ0qUcHdR9/Js+fiDWbJ0yXZzv5mzX5Yli7dLz94t9b5jYhLkrjEfmuttrQxq21A61A+Wk0pM7Fg/RDebPH+tBCsPuK7hteTlP5bpsuEdm0p4YA15a/YqqePnLa8M6SEblEjRrWGopGRkyVfLtpSp12TVmvWkxYh3JGH/GqnZpJfkpJ+WA4s+kaQokzdco4HPiG+DzlLF0Un9bmZI1PJv5OTOf6Wqf31pcevbot58EPyXeuqAVAtqLNFrfpZjG0y57ut0Gy3BbQeJg4qYAdEs4s9XJCvllC1k5vIvxt0oRxJOS+MgPy3qzN66T/7cuNtc/9zAbhKfmi5h/jWkVo1qkqXO98PTF+iQyM/c2FXqKo5n1TUEz7Svlm5RsTpM9qny5nO/ELZ74l/L5ZjyvDQM4XPvVSKSp7p+0pQQ/Nl/G83cEXZ0lPKy69WkrrgqL1h42/3fnDVyPPmMfDZmgN4vQqh+M+EmPdz01Ttk2e4jsvt4vDG8Xj+j+sHrtziRF9fNfX3a6X1hAGPcZ2csNnv52WJQq7qXPN6/k3ipELRgcDg+Wd6du0bPGWOhX33/6liVN2ev1N68WC/u2kOYZrCF7VHHZXhSYvvpG7poxvVq+ujQt5uUpyWEpHPqxRiEqX5mYFeBkITzFKW8mdOysuXDBevRtUwspP1Q8W92rZzNyZRqAeHq2jwoe+f8n2SeNnkfI3xueL9Hxcm9muRmpsq++ZP19V6/z726n6Ozm2CMoDYD1fchWTZ/c49d86zn56PPFa6RSMXoXXWN5J47p8MIP31jFzMDfK/hOWpYUdee0aaky1qdbhX/pn3EQX1vXb381bHHys7fXpDsM3nXZFFjjn/6NjmljsG7hle+Zg2a1pEDuw7LiehT4qvuWzAIuIbIWzPYV7r0bSfr/tssXa5rb+7bWZWlp2bI+sVbZMBtfXR5eIv65nqsvDW8jwQoD+eC303U3d2rjUSdSlL1Jo9dlMHAbv3B43JSeQsjLDrs2qb1zCKvr6eHDG7bSP7esleGtmus6/GnRyPTi58/rdkpNaq6C0RkfHyUuJ2cfvGRfRycXKTpkFdU9KAW+vrLyTit/3/DvONiViBU36PuQ/itmrttv8xYH6F7tK0bKA/27aDvCZb3FVRi3g8rD+cWtQNE3YZkx9FT8sH8dfras9zd7Z2b6/sARHAYvPm7Kw7ojxD2/dT5wLX5uBLMDZs69gb5LyJK+jStq9kcikvSv139W4bJ8I5NdF9EJli7/5h8aXGvvdz3mZrqRZuXBnfXXsr4zcX3DgL+gh0HjEOxuoS3Ma47eNaDeZLyLP9g/noVdcH074+ifovgFe3i5CShvl76vID7ZMX9rNo3jQRIgARIgARIgARIgARIgARIgAQulsCV7VpxkVSQf9ewPX9/LvgcWTFTjm/8TxycnCWonelhk9HG1hLC7c0336y9Zffv36/FXLRt1aqVucvixYvljz/+ECw/+ugjJRq4S4MGDeyuNzdUK2fVQ5Mnn3xS1qxZIxB64+PjpXfv3rJlyxYtKkNghg0dOlR7+i5btkxv8w8JkEDJCGRlZqjvkCl8Y8Ge59TDOgi8tLInEBBYXfr1bytbNh9QAu5iwbZhePg68fVRWvCb8uEs9cJLgoyf0E9q166pm7Rp20Duvf8GOXEiSV6f+JN8/80i8VIPbS0NuVg//fwBadgwRF56YZoWeJH398mnh0nMsXh5c9KvapkgTzw91LKbuCnx94aBHWT/vhiZ/O6fsifSvpCW3u5uUr9mdSVU+sq0ldsFYgJEL4gIfkp4MKyG8njDA2oYxCE8cEfOzin/rpdsJYrhwXxZGgRYRxd3Qe7IPUoIO5ebJXW7jzXvMjczTfbOe0+2/fiYJB7aKGHXPSSu1WqKo5Op36HFn+u2zh7V5cTWf6S2EpdgAS36Sa1Ow+X4tjkS+ffr6vfWRcL6PazrivsDobWhEpC+XbFVNkUdl2HtGwvCshoGz73eSnDNUELZJ4s2KkH1sDgoofmBvu216Pvdiu1amOjZuI70UuKEYRA7IX6AsYtF/s6ayjPxyQGdJUoJom//s1oJkUnySL+8PJpD1f7hIQghA+I8RI9q6rqAp9qbs1bJ3O379bWJdXw2HcoLw4uxb1ehVd+4pbcWXudtL1p0wFx3HTulx9l/MlHiVOhWY9yktDzxyRYDiBbL9hyRF/9Yqq+hWkqku18Jxob9qK7DTxZtkKrKk9FVCRSGFXftQRB/f95a5f2bIv4qH6ulQUhrUydQc5m+eqd+uQGiMKxH41Atbv62IVLmK8Glibq2C/a3HKs01p09vMXDN1SyUxNk79x39Xpg6xv10G7eAdJk8Eta+I3442W9bDTwWV13bMMfsksJoXiZIX7fKr2+++837J4SBMp/dx2SX5UwB1H7mkaml4a6qyW2f10XoRlZHn9x157dOy/Q0MXDR9yrB0t64jEtYjur7Xo9xxdoZX2zcZsw5XVbV75999dCDZzUd+eYEvFbd2kmtVQe4hTlDe7lkye83vPCKC0Cx1h40mIQtEGIZuTy7Tu0u8QdTxDnAnnS4RFf8LuJvrgXdFAvyny2eBM28xnaH1HfW3ioNlUvUMSeTlWevXn3V7zwsPFQTKEwzAFenvqlA4jtaHNAfddglucm347s3PBv2lsLvIdXTpPYHfPFzTvQzp6mZnV8veW7lduUcH1M8KIQXtaA3denvcSpl5Lw8gTCpVsaxN9mtWrq35mvl2/VL5L0VTm3LQ33zy5hITJz8x5z8awt+/S9BQywP9xnIFJaWjV1Lx7arpFEqvD2eEkJL3jAICbjen7ut8Xyy9oI9T2vI9eq8NeGXe77zBglWON343//bdLXQIh6maqg97YxN8slXuDB9fOmesnqdRVuPyM7V54f1M3cpKjfIlxnuDbhCY77W8va/tK5gemFLvMAXCEBEiABEiABEiABEiABEiABEiCBEhLIe1pXwo5XcvOMBPWwVT1Yz05P0V67jYfcZ/VwM5PirJYbhQjR/Prrr0tYWJh+2xuhW2Hw0jVs9+48TyN4/MIaN24scXGmsW3VHzx40BjCvExLS9NCr1Fw4sQJqV/f9NBm7dq10q2b6SFEx44dZfv27foBs9GWSxIgARKobASuVwIv7qsvPjdNT71tuzBp0bKuXm/aLFRclCDw1RfzZd7cjbJ6VaTM+PN5GaDE1y+nzpPbRvbUfR+89zPlBWzdi+b9DydITX9veUC1iToUq8cdOaqXXu7YcVgaNQqR3ZHR0iAsSLr3bC4rl+/Sdfhz+PApef6Z7/T2on+3msvtWZk0a6X25jXaQowoziAKb1OhfqsrD7PR3VoW11wJCQHK83CY1XZHVv8ooV1ukyoOhf+JcCpyibnPoSVfKm/GTeLq6Sv1ek0wlx/87zNxqVpd4P2YmWwKYQvv39xMU6hfjFGr4y2SEhMp8cobOLit6QWkkHZDtFiWm5EiHjVqS2rsPvEN66LF3nO5xefChXcevGGXq08n9eC8nRKUVu6NNs8LXqGvqRyaMMMzrYny/N2gcksujozS5fCYvkZ5RC9VHl2waOUdjDCtBa1/izBdFHEsTnu07lG5LnGe8IHgitydyNUJr2qY4eVlrNdWnlzKaTZfuW6o/sBLELlEIcomKE9Gw3sYojG8ugsaxCYcJ/YBrzoIsZb7s2xvjQHmGxkTp8XUQAhrShgOsfDGxP6Lyvlp69qDEIT8vRjP3acww1PKk3LmJpOAdGunptK6ToBu31Gdu2jFbrYSlGAQ5+0xnzpt1PXSuVBTXHcndy0q8no3Ou2d+56cP5sr/s2vE5/apu9RkMqRCjsdvV17o6ccixCf0Fb6k6zKIAyjT1ZKnKSeLF6QN/aFJTxAZyjhC3ZNeKh0qBesr2F48oPBHOWZCTO8SLFe3LWHNtasuO+80WfP7LfUixvZKqJNuPLU72kU21zi37R3PjZctqzaKfGxJuHTaOxy4buTozzdb1PhllfN3yB1G9eWGsqDG9ZzYBe9/tHzX6kwzs2MbnrprETGbNVvwnMjJU59v7avi9ThnvECj/HvaXiu+lbD9yQvJy1EOOSM/VcJaYnq+2NpyE0Lw8sw8GT9a9Nu7f1vfK/w3a+tv4xQxQAAQABJREFUrn14rLdUXq6W5qVe0sg9e057qCKM8eTf18nkkdcpUdXFslmh9eK4+4Z3lbT4KInZ9JfuC4/ykthG9VIL7nv44L7RUXn1bzkSq1/K+L85q+Wg8maG9+j91+a9uNFGfdeQD9rtgmiO7+J1KvexpRcrXpTJVse7SL2EYBi8VvEBh/gzGTbvM8j9i8gGMCMMNl5WwQsl8KR2dnLQecbrqZeaREz33st9n8HLI3jBAtEbNqsQ+Ub0A8z5zmtaCl7yKmi4z+J+ixeF8DJMCyXSnlAvCRjXj9G+qN8i8PttfaRu2l1db+3V+Srt3MbGPLgkARIgARIgARIgARIgARIgARK4OggUfoJ7dRx3kUeZHn9Cdv78nlRv0FJ5cwTptueU1x7EX/VMVlt2arIcXDj9wpb1BfLxhoeHy//+9z8dMtnHx0e+/vrrfI0hwi5dulSXQQyGWQq4xdXrDhf+VK1a1XJT/Pz85PTp07psxowZ2qv3xhtvFIR2/vXXX/O15QYJkAAJVDYCrVrXlzPqQbNh8Jw1RN5atfx08eZNJtHlNMIx5pyVwACTuOBX01tFO0ixKfCis6+fl35Bp05df7PIG6i8cCAwdOzU0Nit8hKOF48L3lNG4bo1eS/wGGX2LCGMIXRkSW3fBXElUT1ARhjg4szRtar2xLXWDp668NK1JvKePrpDspSoBUs5bnpQnaXCuVZxMIknKEdIZq+Qpjrca84FYRdjCtYvvOx0Toli8AA+D494JcrAIAxj3beh6YUklJ05uV+c1Fyz7RB5DykxA4bfaYQ5huBqKfLuV4KjpWGvTipXrOGRh7rjyssQQnlxhlCdCG2MMMmGQUxxdTZxqOrqImuUeHAxBoHkERVKGmGiPx7VX4dhhvCPkNJG2GTLcXHN2GsFGaBfq9AAHT4ZAvAJlWcTnmgIp2qvlfTaM8aFgG4Ywll7uZk8EBHCeKsSqQxD7k9rQrtRbyzdfAKtXtM5acn6ZQJc09ZMX5uqAmFyIdbCctKStFcr1uHdipQdNcK7YFPbGfUCgoMK0XypZpnj+GjiaX3NYkyEsbZkgOvSYFDctWdrTsV959EPHsnGCxUQrBE6HWHXDS7Wxh44SoW8V/lro/ZES6c+bQWeu14qJHpjlUt6zzbT/bf3oK7q/psrf307T5776CHJVucbdtOo67SXb/MOjQVhnWHterSUzSt2SE52jgTXDVDeu87y5oMfa0EY915D4EXbWSqkckG7oVWYDgEOr3a86IHvJDx+4SlufNdvVjl3cb0jDPrEoYGSrsRk2PierSVCvfAAD9+Ggb66rG2dICWanlAvUGRrr2EIgFMXb9b3DjRAeVFWHHdP/zBJjDIJohgnI+GYoI+9hvuOYcnpWdorN0eJsDCEOocZx411b/VbBaEc9yi8DANDhAO8IGIYQqZfpzx7IcziPldSg/Bc0BCd4EZ1bk6r/eDlFYcqDub7ZcG21rZL8z4DL2V4dB+84I2NeyiuB8MQ9t/a7yhehjkS7yj/GztAR3bA/dK454MZQj7DivotOmaR1zxaCe2N1L8paCRAAiRAAiRAAiRAAiRAAiRAAiRwKQQo8tqgl3LsgOBTv+9tphbqwVJuVobKTZYsJ7YslTPH895stzGEzqmLupycHKlZs6Y888wzhZr2799fIiIiJDExUZ544gkdRnnv3r1aiEVjW/Wenp7y1ltvycyZM80iMXL4vvrqq/LVV19Jr169VA7JIJk1a5be56lTp7R38F133aVEkTP5hORCk2IBCZAACVQCAvv3HZdGjWuZZ4pQyoadOmV6uN24SW05rnLiIn+uk3rYn5iUqpucTk6ThsoTtyh75MGpKjTzzfKU+mzdfFC9NJOm8qebvFHvGT+lSIE4WY1/MWZNsEOIX3hAGRZkxZsTYZ1LYmmnDsnWaQ/Z7LJt+mM266oFNzbVWdmne41aWmjb/vNT2hO3WlAjaXn7e0pUKOwVVXAHEITPq4fkO1Tfi7EQJSwZBgHDEDiMMgiJlgZiEDDguWcYwucmWoQ4NsoLLo0wyK+qPL3W2OM81lf5f22Zkqp0+FJb9ShHGFAIvgirCvtC5a8sznBK4MloywoyQDuIVshn/OLvS3W3t2/tYw75amscy3Jrx29Zb2vdlnYE8RdecobhnEC0L85it88XfGxZUde7rT4oz05N1NU7f3lGCYwmEadg+/NyTouhBcuL27YM9YvcsYboi9zNlrlka6qQxchLDCvu2rO1z+K+8+iHMOx4YQOitof6LiNHcVECL/q4q5ciEA1h6PgB2NT/9oWn7pCx/eWdxz7V4q6rEha/fvV7Xe+jvNhjj8bpdfwJqRcow+8daI5yM2h0P+0RnKIENC91r1s5b70kKCEzWHmfQvi1tPZKxK2mxl5/IEbSL9RBDIfYZniuwnsXOVDv6NpCe/Lju4mQxkaOc4jmlkJp0xA/JfL6aRES+0Ju37fnpKscvqla+DsYe1pHAkBuWthJ5clZlBXHPT3pmPJ0N71QinFcVZQF5H221xBm2DCESj6gWO2/8NJPkPLMxzWFPOSGGd+lLcp79XsVAcKa9W/VQAvB1kR0tMd33snR9n2moPANwRQCL3Klw4sV96jv7xmsAubbb6V5n8G1AlEXnsTIB47fV4SfN+yF35cYq4WWyEWM0P13ff2Pvs5u69xMbmrTUPMyGhf1W+RfLU/AD1Dfa+M7b/TlkgRIgARIgARIgARIgARIgARIgARKSqD4p64lHfEKaw+PXZiDs4u4+dRUQm+6eviSbtdRzp49W+fFffTRR2Xq1KmSlWV6S97SC2Hfvn3y9NNPyzvvvCNubm4yadKkfF4Ktup9fX2lVq1a0rx5c/NcUlNTpU6dOvLJJ5/IsGHDZNeuXTJt2jRz/cKFC/X68uXLzWVcIQESuDgCHlWribuH6WGdu4enYNswNzd3qaq2q6gHm66upnXLMO1GOy4vjcDCBcqbSj2YvWN0b2ncpJa0bFXPPGBkRLS+l468o5fO1fvEU6bQxEZI5UULt+i+z74wXLxUDlQIxIOG5A/1CqH2uae/1WNO/uhuvUToZ3hB6X7eHuKpQoXe/+CNegzzzkt5BeF04XWEvLuNVL5e5O2tuGZ6bI/8nvDMtQzjXNyc4/eu0l6T/k37aKHJ1ctfQjpYDyltbaxOKsRtsMo92b9lmBZjNqi8msUZ8sUiPDDCJ8OrDV6821XY6+JshQrbCeFiVLcWOvcvzs/gto209y36QkAJD6guvZrU0YIGwno28M87b7tVvkpcR13Da+fzGBuiclkiZyPGQ9hVeNkaOS2LmxPqETYawg5E0qLEXsux4P2HEM8QOjqrcK+Wordlu8u1DtEFXstgB29Cezyry3JupyIW6+uxXq+7lIelhxZCa3UcrpZ5eVzT4g5Ljfod9TVvzwsNxnz9VNjftnUD9fcauVVx7LDNallfCaXwJoU3KkJ3G1bctWe0u9hlaNc7BN89hA1GSPXibMbUWfLUiNfNn3TlpXl471Et8KLvod2me3GqEm27XNdeIPiuWbRJD/vUbXn9/vx6ri6bePf7ErFpr6xfbHqpIVaFRA9ULzrUU7ma9+86rNsYf+7p3U4m9GwjgUogNwwi4tgvZ5s/EMURMtgI1Y51vNxxJjNLf8cg+C6JPKy7j/8qr58Rbvj+afP0d3CVOibYKSX24vs5tF1jHcYcnqmXYokH1uvQ2F7BTVSI+04qf7lfiYZDaG8IvQjnjsgEGw7GCF4SgIg5vGNTndN9kLo3GQax9IjKdYx7D0IWw+DlfE1DUz5o3MFxL1u9L1qsvXSE9ngRA2GXkS/envvMOcUboZ/hrY/7zEjl1WvNUxZjXy7bp+6VCKvfTHltQ8i313C8uHcj4gF+i/s0zft3hzFGUb9F/urfG8hHDvahFt95oy+XJEACJEACJEACJEACJEACJEACJFBSAvTkLYbYsfULlTdStHrgVUPlBXSWMzEHJSMxL4xgUd0hut5zzz3q4b+XFhvgQWsYymBz586VV155Rby9vbU3r1FvLG3VHzlyRIYPH54vBy88huGpW6NGDe2ti21LQ/hmCMy///67ZTHXSYAELoJA9z4Dzb3aduyh1xf+84tetlHbXt4mL756YU0Enw2r/5OkxDzvJXNnrlw0AeTJPbD/uIwec63+pCuxyrAsFX7zq8/ny933DZBpPz6pi1euiJDt2w7p9fnzNknrtg2kd59W+oPCfxeYRAXd4MKflJR0ee///pDnXxohY8b1lWnf/Sez/14nNw3uJD17tdCtEAb615+XW3bL97JOvoqL2IBXFrx9Xh7cXY8bdybvRSNb3pAXsRv7u8BdFGYsTVv6b0biUZWnd7M0GfKS3k6LM/GGByS8V/NMbav+lmXRa34S5O4N7/+Y/qAt+sds/CuvWxFrEC/eu72vboFQtwXzcVru3Rjmf4s3yatDe8o7t16riyB+GLlgjTYOVvzNkGv29w2RcosK+wpxBQZRZXFElF6Hhxzy297dq63+4FjfmbNG1+EPziHE+wf7ttefX9bu0vlXIZxAmIGhz2E1n+9WbNPb9vxBiGjkb31HeeNCiHji53/zhf+2xuAPdRxP3dBFvrt7kN4nQpAaoYHDlFD92rBe5l1PHGq61329fKvOOWyusLLy5vDeSqz1Mdf8dP9QgSfxvd/NNZ13dXyWZmwt3X1Y4CUJdggbjXzARvhZy/aluQ7Wtizl+G6JXv2ThHYdKUZ+3nM5WRK7Y4G5y7ENv0t4v0ekw73TBHVrPxlurrO1gn2mqfvUkwO66CYQI1ddyCG9bM8RGaA8Hw3eaGdYcdee0e5ilvDaRW5s5MzG+tG1P1/MMPn6/DjlT3n2wwflWRWmGXYw4rBsWFo4T3nBU7B64UZp37OVDL/H9FubqiIp/PLpzHxjF3Xe8hrmP7fIIY2XZT4adb1ugpzceCmjOEtVntQ/rtkpo5RHMHL34tp8deaK4roVW4980cHtBkuL2/5Pty2JFy86nFVey+/eZrrvbVP3PeP34a+NuwUhkhFS3vD+NibzwYJ18pL6PcHHMOTjXbXvqFyjvnsIZzzjQt5Yo95yiXvkPb3bymdjBuj7HsRxSyt4XnAG/t68R90vm0rvpnW1eIx7gXFmyuM+M331Dn38Lwy6RucZxvm05z6DHMXXt6ivjx3HjIgRCK9uecxF/RalqwgNuN/CkJ93tWJOIwESIAESIAESIAESIAESIAESIIFLIVAlICDA+H/sSxnnsvWFGGrkmS2tnXbq1EnWr19fWsPZNQ5E3u+//17ef/99WbMm78Gv0bm4eqOdsXzzzTclMDBQi7xGmeXyiy++0CGjV61aJR988IFlFddJ4IoggHtDRkZeftYr4qAu8iBCQkIkJqZ4L8aLHN5qt/LYpzERf38f7TV9MjYvN6FRB0/fsPAgiT4SJ5YisFHvrDyywsKDJfZEogrFbH+ITHhmhzcM1jmBEQ76chjySuJhPR7qV3RzcoMnu6PkpCeXeKoOTi7aozfrTIKKnJH3clRRA0FA/GTRRu1xhwfslvkli+pn1CEkMMIjW+sHb0qIbfd/P69QPby6gpUXHcJ/FhSVMTY8/hCSN1aFdM22yPlo7NfaEgKrn6eHzg9s5Hi01q60y+ABjHzQ4FcRzFF9x3CtTx17g/yrhJWZm/aU67TgoYtw5LnZ6Sp1R3ypzQXXiLfKaWstFzeuS3znrV07xV17JZ1g/d73iG94V9n09V0qck2wZCbFKOGq9O41/ioEcpp6aSbN4iUVe+ZYTV2XyPkbd7x077O4nyIXrxHm2Z65oA1yr+I7DW/Z0jQ3FbIZocGRq7ykBo9aiIwFvYqLurawD3ijVq/qpq894xqbMrq/eoHjtLw3b21Jp1Fse3yn/VT0C2vXerGdy6gB5oS8ul+NHyjP/ba42JdXjGng+oFQXdDbuajfovdvv06Lwt+ol2RsfeeN8bkkARIgARIgARIgARIgARIgARIgAf+AIPFQEciKM3ryFkeojOrh5fvtt99KZKT1UHjF1Rec1s8//yzI02vLICQfPnxYGKrZFiGWkwAJVFYCRv5da/PPVcLant3HrFXpshyVn3F3ZLTNelsVyEG5d4/tcW31u5RyeDRWFrNXnLV2POdys5UH72FrVcWWJadnFtvGWgNrogPCN8NjD/k54R1nTQCGIHosMcXakLoMAgBCm5bEIDxFZ5WsT0nGt9UWHrwVwZCn8uUhPbSnc30V4hp5Rpcrz9byNgie6Qklv1cUN29cI5mnc602s3ZdGg2Lu/aMdiVdIh8vPPJL206pEOUXY2fUdYlPadvF3k/x4kVpC7w4tszk4r2JbTGwdd8r6trCWBAp8bG0SbNWyJmM/GWW9Zeyjpc2irqmL2XskvZFBIbeTeqqaAnJOiw+7u9HE2zfywuOX9z1Y+ucYJzizkvBfXGbBEiABEiABEiABEiABEiABEiABIoiQJG3KDplWAeBYM6cOTb3UFx9wY4REREFi/JtW+bmzVfBDRIgARIgARKo5AQWR0YVKbZezOEhfGeqytv5+4bd5jDMFzMO+5SMQJIS6pftOaxzA6/Ye0Szh5c1rWwJJB3eLNlphaMhlO1eOXpFIxCnvK2vBtsWHatzOcOT+YdVO2S9ymVcGlbUbxHqEirRy1qlwYNjkAAJkAAJkAAJkAAJkAAJkAAJlD0BhmtWjMsjXHPZn1rugQSuLgIM15x3vssjdHJ57DPviLlGAiRAAiRAAiRAAiRAAiRAAiRAAiRAAiRAAiRAAiRAAlcGgVIN14z8sL169RIXF5dSo5OTkyNLlixR+QxLN6dVqU2QA5EACZAACZAACZAACZAACZAACZAACZAACZAACZAACZAACZAACZAACZBABSRgV7jm0NBQ8ff3l5iYGIE4e6nm5OQktWrVEnh+7dmz51KHY38SIAESIAESIAESIAESIAESIAESIAESIAESIAESIAESIAESIAESIAESuGoI2CXyGjTWrl0rycnJxuZFLz09PeW222676P7sSAIkQAIkQAIkQAIkQAIkQAIkQAIkQAIkQAIkQAIkQAIkQAIkQAIkQAJXKwGHq/XAedwkQAIkQAIkQAIkQAIkQAIkQAIkQAIkQAIkQAIkQAIkQAIkQAIkQAIkUBkJUOStjGeNcyYBEqjwBFxd3cTJybnCz5MTJAESIAESIAESIAESIAESIAESIAESIAESIAESIAESIAESqHwEShSuufIdHmdMAiRAAqVPoEqVKhIYXEfCG7cQdw9PWbV0rqSlpugdVff1l3Yde4qjyj0OS0qMk4ht6yUt7Yze5h8SIAESIAESIAESIAESIAESIAESIAESIAESIAESIAESIAESuFQC9OS9VILsTwIkcNURCAqpKy3adJaU00n62CH6Gob1fXu2y9KFf2nx1929qoQ1bmlUc0kCJEACJEACJEACJEACJEACJEACJEACJEACJEACJEACJEACl0yAIq8dCB2cXcQ7tJFUcSg5roEDB8rNN9+sPwMGDJDq1avbsUf7m7z66qsybtw4+zsU0xJz/PLLL2Xy5MkSEBAgP/zwg/Ts2VP3Ku19FTMVVpNAhSWQEB8rSxb8Kfv37Cg0x8T4kxIdtU+ys7O0d+/xY1HiHxhSqB0LSo/AlClTZPr06RIWFlZo0Mcff1zXjRgxolAdC0iABEiABEiABEiABEiABEiABEiABEiABEiABEiABEigshIol3DNOTk5kp6eXmmYuXrVkCa3PCQbP3tGzmZllGjelgIsPPzuvvtufexPP/20nDhxokRjWWtcp04da8UXXTZhwgSJj4+XefPm6TEcLITt0t7XRU+SHUmgnAlkZZruA67iXuxM/PyDJTkxvth2bHDxBLy9vcXZ2VlcXV0LDYIXa1Dn4+NTqI4FJEACJEACJEACJEACJEACJEACJEACJEACJEACJEACJPD/7J0HYBTVt8YP6b2QkBACJPQahFACSBcFqaJ/LIgdu+JDwI6KYgWxYsOCFRFsCIhKB+k1tBBaKIEkpBNIBd79bphlN9lsNkBCAt95bzMzt9/fzK7v8c05p6oSKHeRF/+4XqtWLfH29laebXmSmpqqRcSZM2eKp6dnpeXm4Ogkre99SbISDoijq5vkHU8XOXPGtF73gJriU7uRJG5Zbior6eSvv/6SL774Qtzc3KRbt25a6J00aZI8+OCDkpWVVVK3Ci+H5y6E6K+//lpWr16t5x8+fHiFr4MTksDlQiCsfhPx8fWX5YvmXC5bqpT7WLx4sQQEBEhiYmKx9S1btkwyMjJkw4YNxepYQAIkQAIkQAIkQAIkQAIkQAIkQAIkQAIkQAIkQAIkQAJVlUC5irytWrWSNm3aaC8qc0DwFF24cKGkpyvhtBKaR2AtcQ8IkbysdCnIzpLTBfni6OwqfuHNJDczVQu/3rUaSMM+w8XF00eSd22Q7JSEUneSk5Mj//zzj/bgHT9+vPTr109+/vlnzWfChAlSv359gedsQkKCoD4pKUmPWadOHXnhhRckMDBQTp8+Lbt27dL18Ig2N7R78803Zffu3YLQyr1795Y77rhDC+wQkxHO9N9//9Vdpk6dKseOHZPw8HDt/fb222/LmDFjdB28jOPj42X06NHy448/yuTJk2XVqlXmU+nzRx55RLp27SouLi6SkpIi2MPBgweLtWMBCVyJBIJq1pamLSJl8/oVcvLE8SsRQYXtedq0aSXOtWDBAsGHRgIkQAIkQAIkQAIkQAIkQAIkQAIkQAIkQAIkQAIkQAKXE4GyJ5m1c/eRkZHSoUMHLVjCk2rGjBkyZ84c2bRpk/bgRa5aePdWRvMMqiM1mrcXZ3cv5cXrLk5u7vq8esOrxCskXHv2ulcPEuX2KnW7DpY6nQeUaRtbt24VCL4tW7bU/SDMQuCFCPvxxx/rsKIQVmHwhIYA6+7uLh999JH8+uuv0qxZM5MgqxupP3Xr1tV5dCEMv/LKK9KkSRN5+OGH5fDhwzJx4kR9fOihh6RBgwa6C7yo0WbJkiW6Hmv69NNPdd0PP/wg7777rj53dHTUIq6+MPuD/JYQkSHWv/fee+Lk5KQFZrMmPCWBK5aAf/Ua0qZ9V9kRvU4Sjx66YjlU1MY7deok+G9K9erVi03ZuHFjXYffOxoJkAAJkAAJkAAJkAAJkAAJkAAJkAAJkAAJkAAJkAAJXC4EysWTFx68EHl37NghK1euNLE6fvy4Fn337t2r/9Ed/yj/xx9/VKr8vJ3HfCzVVKhmhGZGcGb3wBD1t5r6HxGPGqESFNFZGlx3u95TTvox2TPvG8k4tFtfl+UPWNSoUUOHR4Y37ezZs/UHYyCk9bhx46RevXraexd5Jp977jnZv3+/ngL8zENdQ9iAKBsbG6vbnVFr79u3r277/vvv6yOE2E8++USuueYaQX9YTEyMfP755/ocf3bu3KnP9+zZo+eCwFySXXvttTo0KtYN++yzz+Tpp5/WwjE8jWkkcLkT8PD0FnePwpDz7h5e2sseHrte3r7SvvM1knDkoKSmJImnl49GcSIr83JHcsn2d/fddwvy8uJ3denSpRbrGDRokLRr106Ha8YLLzQSIAESIAESIAESIAESIAESIAESIAESIAESIAESIAESuBwIXHSRF8IgQjQfOnTIQuA1YNWsWVOuuuoqHTZ44MCB0rx5c1m/fr1RfcmPp/JyxEl58MJLF8Lu6VOnBPl5i9qZMyps8uwvJOtoofBatL60az8/P4mOjpbatWtroReCq2Hbtm3Tpy1atBB/f3+lN58xCbyoWLt2rdFUHzEGDCIw2sKaNm2qx4Wwaxjy7SI/smFpaWnGaZmPhsec+fgYpFGjRjqcdJkHZAcSqGIEuvY658Ef2aGbXv3ff06XwKAQ/d2rWauu4GPYP3NnyBkVbp128QkgZDwMqQCKmpeX+j1XVlnTAxRdL69JgARIgARIgARIgARIgARIgARIgARIgARIgARIgARIwB4CxdVLe3rZaAMREUKv4XUKMRCeqbCgoCDp2bOnLFq0SHuBImQxvFgrk8h7bMdaCWnbS68Xgik8dRsPvE9fm/85uOz38xZ4kYsXjLZs2aJz32IecFizZo2eomHDhvoIj1qIvBBnQ0NDdVtUIPcuwjfDcxeWnZ2tvdTgvQsvWniy7du3T3u2DRs2TLe52H8gmBw9elSef/75iz00xyOBKkEAgq41i9sbI/jQKoYAPHjxe4i84Nu3by82aVhYmH75BWHoaSRAAiRAAiRAAiRAAiRAAiRAAiRAAiRAAiRAAiRAAiRwuRAok8gbGBgobm5uVvd+WnmoIR+skWcXAiAMXr15eXmyfPlynWsW5xkZGbouISFBe7Lqi0ryJ27JL+JevaYkbVslOelJ0nTIwxYrO5WbLbFzv5bU3Zstym1dBAcHS+vWrXV45vbt2+vQociVO3fuXC0+gNuNN94oEHURbnTs2LGaGbx7Ear5lPImfvnll3XOWwjlTz75pA6t/OKLL+ppd+/eLcjhi/DOI0eOlLi4OJ1rF3kqR48eLd9//732nh4xYoRMnz5dfvvtN1vLtatuw4YN0qtXL4E39qpVqwQ5env06CFPPPGEHDlyxK4x2IgESIAELpQA8pEfO3ZMvvjii2JDOTg46N/U+fPnV6q0AMUWygISIAESIAESIAESIAESIAESIAESIAESIAESIAESIAESKCMBu0TeEydO6GEh4tmyadOmaXESbZAzFoLlkiVLdP7dDh066DDD8GDt3bu3zJkzR7fJz8+3NWSF150uyJedv3wk/g0ixD0gRA6vnCd+9ZpL3olMyTiwU9LjYqQgp5CHvYtr27at4APLzMzUHruTJk0yhVZGLltcG16x4G2c5+bmaoEXOXmNfJKJiYm6fdH5Mc7UqVPljTfekLvuuktmzZolN9xwg1x99dW6Kbzcfv/9d30O72EjtLMxjnFtHI1ya8cpU6YIxGvkwrznnnv0WBibAq81WiwjARIoLwJbt26Vxx9/3OrwePkIL77QSIAESIAESIAESIAESIAESIAESIAESIAESIAESIAESOByI1BNCXWFSVxL2Rk8SI28h9aaog4CJgzC4qZNm3QIYeSL7dKli8CTysiJCG9geKfeeeedOgQx6uw1hOY0PIHt7VNau6ioKFOo5NLalmc9vHbBEeK4NfPx8RGIvviUxXDvkH+3PAR1hJLG+PBGtkccLsu62ZYEykIAvw0IXU4Ti/DuFcXDPKR8Rc3JeUiABEiABEiABEiABEiABEiABEiABEiABEiABEiABEjgciMQFBwiHu6upW7LLk9ejAIRz9yQA9HR0dFUBIESYTMh7iYnJ0vTpk1l7969OhyzucCLDsjF27lzZ51rdufOnaYxrvST0gRcQ0QvK6ei966s/W21h7ALz2IaCZAACZAACZAACZAACZAACZAACZAACZAACZAACZAACZAACZAACZBAxRCwW+Qtupzu3bsXy6cLT1GItgsXLtQhmgcMGCD//vuvyYMXYyBcM/LSNm/eXKKjo+XAgQNFh+Y1CZAACZBAFSMQHx9fxVbM5ZIACZAACZAACZAACZAACZAACZAACZAACZAACZAACZBA1SVw3iIv8rvGxcUV2zlCMSMsM3LuQuQdOHCg9txNSEjQOXgDAwO1By8E3rVr1xbrzwISIAESIAESIAESIAESIAESIAESIAESIAESIAESIAESIAESIAESIAESIIGSCZy3yHvo0KGSR1U1yCv7xx9/aI/d8PBw7fULT194e8Hblx68NvGxkgRIgARIgARIgARIgARIgARIgARIgARIgARIgARIgARIgARIgARIgASsEjhvkdfqaEUKT548KevXr9efIlW8JAESIIHLlkC1atXE1dVdCgry9eey3WgZNzZhwgQd6WHSpEll7MnmJEACJEACJEACJEACJEACJEACJEACJEACJEACJEACJEAC5gTKVeQ1n4jnJEACJHC5EICIW7NWmDRqGiHuHl6yYvFcOZGVqbfn6xcgUV2u1WHpUZCRniJbN6021V8uDM5nH3PnzpWRI0eKn5+fRa728xmLfUiABEiABEiABEiABEiABEiABEiABEiABEiABEiABEjgSibgcCVvnnsnARIggfMhEBIaLhFtOkpmRpruDtHXsNwcFcFg9WJZMG+mLFs4WxwdnaRxs6uM6ivieNNNN4mXl1exva5atUoQ4eH+++8vVscCEiABEiABEiABEiABEiABEiABEiABEiABEiABEiABEiAB+wlQ5LWfFVuSAAmQgCaQkpwgi+b/IrtjoosRycnJltTkRDl1qkCyT56Q1JQk8a9eo1i7y63AxcXFtKVhw4ZJUFCQvjYvR8H+/fulYcOGprY8IQESIAESIAESIAESIAESIAESIAESIAESIAESIAESIAESKDsBirxlZ8YeJEACVziBXCXkIt+uLQur30QiWneUOmENZe/u7baaXhZ1r776qkydOlXCw8P1fjw8PGT8+PHy7bffWuwvPj5efHx8LMp4QQIkQAIkQAIkQAIkQAIkQAIkQAIkQAIkQAIkQAIkQAIkUDYCFHnLxoutSYAESMAuAiGhYVIztK6cKiiQjLQUu/pU5UYQdPfs2SOTJ08WJycnmTBhgvj7+8vYsWMttpWQkKDzFTs7O1uU84IESIAESIAESIAESIAESIAESIAESIAESIAESIAESIAESMB+Ak72N71yWnoHOouzm336d2ZSvhTknb5y4HCnJEACdhFYvfwfLWYid29kh26y6O9f7epXVRsh1+68efMkIiJCvL295fTp07JgwQI5dOiQxZZq1qypQlmfkvx8257QFp14QQIkQAIkQAIkQAIkQAIkQAIkQAIkQAIkQAIkQAIkQAIkYEGAIq8FjsKLniNCpE6Ep5Wa4kW/jI+ThNjs4hUXWPLyyy/LgQMH5Ouvvz7vkWyNERwcLBMnTpQvv/xSli5dKrbanvcC2JEErnACZ86ckcSjhyUkNFxc3dwFYZ4vVxszZox06dJF5s6dK3379pXff/9dhg8fLoMHD5b77rvPtO3atWtLVlaW6ZonJEACJEACJEACJEACJEACJEACJEACJEACJEACJEACJEACZSdAkbfszCqkR1hY2AXPU9oYDg7nvJVLa3vBi+EAJHCZEfDw9BZ3j8KXQdw9vLTn6skTx6VGcC19np6aLGhTv1ELgdibl5tzmRGw3M4///yj8+8mJSVpkfe///6Tn376STp16mTREDl7d+3aZVHGCxIgARIgARIgARIgARIgARIgARIgARIgARIgARIgARIggbIRoMhrg9esl+Lk9KkzukW/UbVl87xUObLrpL6OHBggDaN8bPSu3FWJiYnay65yr5KrI4HKS6BrrwGmxSEcM+zvP6drYbdpi0hTXWZGqmxYs0QLvabCy/AkOjratCtEIThx4oQOybxs2TJTeYcOHcTDw0O++OILUxlPSIAESIAESIAESIAESIAESIAESIAESIAESIAESIAESIAEyk6AIq8NZv2erC1SqPGKu4+TtL8xUE7lFxa4uJ/zgrUxhNStW1eef/55CQxUfVUeypiYGB0aGfkqAwIC5JVXXhHkqITFxcXJSy+9ZDWU6aOPPipXX321uLq6SmZmphZJ4ClXmvn6+spXX30lfn5+kp2dLTNnztRhVJ2dneXHH3+UyZMny6pVqyyGqVOnjrz55puye/duvVZcv/DCC3oPeXl5smLFCpkyZYru07p1a3nyySfFy8tL7w9177//vsV4xsUjjzyiw7m6ublpAeiTTz6RlStXCjyKwahVq1b6PCMjQ1577TXNDn0efvhhSU5O1sOMHTtWmjVrJvfee68xLI8kcEkIQNC1Zgf27ZJDcbvFzd1D8H0pyM+z1uyyLsNvgjX73//+Jzt27JDU1FRr1SwjARIgARIgARIgARIgARIgARIgARIgARIgARIgARIgARKwk4B9SqWdg11uzZZ+lSCLvjiqPyczCiT67zTTdfzOQo9eW3uGkPr2229rYfaDDz7QAmuLFi20cIp+EEIg9L6s8u+iHoIwclgWNZRdc801Ao+4SZMmyfHjx3VftC/NEIYZYi3y7x49elTuvPNOwRpgjo6O4uLiYjEExnznnXcEIVchQGMPb731lj6+9957snDhQr2WoUOH6n5PPfWUXg/EV+Ti7NatmxZrLQZVF8OGDZPevXtrURfjp6eny+jRo8Xb21sGDRokbdq0kalTp5rYjBo1SovJEIBvvPFG03Dt2rVjqFcTDZ5UVgJ4iePkiawrUuC1dU/we/Hqq6/aasI6EiABEiABEiABEiABEiABEiABEiABEiABEiABEiABEiABOwjQk9cGpFZ9qptCrLp6Okq9dl4S0sRd9/Cv5WqjZ2EVvFwhokLYOHjwoC6E1y6EUBjClkLErF69uhY0ly5dqsuL/kF7hD/99NNPddX69et1rksIvzNmzNCiq3mfNWvWaJEWZRBT33jjDV2NcrSH2BobG2veRZ9jHe+++66ue+655/TeIb7C8xZjIMQzcmlGRUVJjx49tGjt5OSkBWB4GE+bNk1/ig2sCtAeDD766CNdvWHDBhk8eLC4u7uLj09h2GsI3vDsNffSxXwdO3aUzz//XNq2bavnQp5PGgmQAAmQAAmQAAmQAAmQAAmQAAmQAAmQAAmQAAmQAAmQAAmQAAlcqQQo8tq484e2nZAzZ3PyBoa5SXJcrqTF5+oeTi4O4ulvG1/Tpk21UGoIvOi4Z88e6dmzpxZ44ZX74osvyhNPPCEjR46Uw4cPay83IzSxsTSEWkaYZ8Py8/N1uON69epJSEiI9s416nDMysoyibwJCQmmKngXItRzSR7AtWur8NTK9u/fbxK3mzdvrsvgbWxYtWrVJCcnR18ibPOIESNkwoQJOlzz5s2btSCMucwNe4Bgaxj6Q3CGTZ8+XcAKoVzhIQxhGqGc161bp4XkcePGSXBwsAwcOFDXQfCmkQAJkAAJkAAJkAAJkAAJkAAJkAAJkAAJkAAJkAAJkAAJkAAJkMCVSsC2SnmlUjm7b4i4Z04X5uB1cKgmbl6O4lm9EJmzW+mRrvfu3SsQRCFQwgsWBoEVuXlPnjypPw8++KAWfPv06aNDGj/99NOC0MfmhvDMGMPc4AELURhzGKGTzeuNc+QCNjfkzkVOTGuGnL3wsO3bt68WZOFZvG/fPt30vvvu0wJr0X5ogw/mueWWW7RXMY4Qbs0N4nKtWrVMReASGRkpO3fu1BzgOQyv5k6dOgmYIJTzrbfeKps2bdKC8k033SQQnGfPnm0agyckQAIkQAIkQAIkQAIkQAIkQAIkQAIkQAIkQAIkQAIkQAIkQAIkcCUSKF2pvBKpnN2zm7ejuHs76Y/SJMXF3cF07eisCkqxjRs3akEXXrANGjSQzp0761DJhmcvvFU//PBDHbIYYYoLCgokLy+v2KgQXhs1aiQ33HCDhIaG6ly5yKe7ZMmSYm2LFkB8hUCLfs8++6wOd4zcvtYMuXsnT54s8fHx2rMY+XwxN0RpeOrCcxj5fL/55hu9BoSbhjfumDFjtFC7atUqPazh5QsP3IceekiXwSsX/SFIYy3jx4+X559/XgvcyL/7ww8/6D1ivrS0NDH3BMa48H7Gnn/99VdrS2cZCZDAJSaA7zWNBEiABEiABEiABEiABEiABEiABEiABEiABEiABEiABEigYgjQk9cG50YdC3PFGk1qNfMwTu06Qux85ZVX5JlnnpGJEyfqEMhHjx7V4iYG+O6773So5qlTp+rxEKYY4Y+L2scff6w9ee+44w4dmhnhmr/++mureXWL9j1y5Ihce+210r9/fz3/vHnzdBhkZ2fnok1N1/AmxpqQh/euu+6S1157TecVfuedd3SblJQUef/997Ww+/fff+uxIWDDkOt3zpw5+hyet/DghX322Wd6D/DOve2227RwjP0jNDVy7EZERJhyB0Po/uCDD3Q//IGQDJEXYaThAU0jARIgARIgARIgARIgARIgARIgARIgARIgARIgARIgARIgARIggSuZQDUVBrgwHnEVoeDr6ysZGRkXdbVRUVGyZs0a05jthgRKYF1X07Wtk9U/H5P0o8W9b4v28fHxEYRDhkBb1Pz9/SU3N7dUARMhjtE2NTW16BClXgcFBcmxY8dMuXZL7WClAfYAD1vk/C1qCCeN8c09cBF++cyZMxZzYg8BAQFa3C06BjyDXVxcrIaFLtqW1yRQlAB+G/Ado4n2lodHfkUaPHkres6K3B/nqngCiJfhqP47UlAkx3vFr4QzkgAJXC4E8JuC/1u1Sv0/P5cLfO6DBEiABEiABEiABEiABEiABEiABEjAbgJBwSHi4V66TklPXitI1/+WbKX0wooMj1ZroyA8sT0GwfR8BF6MnZSUZM8UNtvY2oORc9h8AHPB1yjHHuC9a82MPMXW6lhGAiRAAheTwLV9IuV45klZvSrmYg4rXZvUlYMpGXIgOUM61K8l6SdzJTYh5aLOUZkGi+w3TDbO+9HqknyDaknmsQT1os9pq/UlFULcfW94Hwn09pBNBxJk0rzCVADm7Wv4eEjrujXl322FeePN68pyHl7DT2r7+8iK2INl6ca2RQjc1L6ZvheZ2blFagovHR2qSd9WDWVpzAHJyin9xTirg5wtvLZlfYk+lCiJGSdsNbtodXhGavl5y8rdh857zIbB1cXT1Vm2HEw0jVG/hr9cFRasr2OPpsj2+GOmuqInTWsFioeLs2yMO2pRVVHcfdT/Q4Hftr+j91b5ly7u7dZaejQL08/h0zMWqt/oHBPTOgE+gvuC5xS/MS1Ca6j7fljyCk6Z2vCEBEiABEiABEiABEiABEiABEiABEiABCoTAebkrUx3g2shARKoEgTgkR4SGi7drhkofQbeJp5elqHdjU00bRGp64ND6hhFPFYSAnfc2UtuGnr1RV/NQ73aCkQo2IPq/Oao5qY5fnh4iAxs09h0/cpNPeSNm3uZrqviSY87nyy27LBWUfLsnFgZ+d1Kef6vvdJp6IPF2tgqaBNeUwu8o3/816rAi75NQwLlri6tbA1jV93VjerInRdhHLsmu4wb3diuqdRQonxJ5uzoKMM6tZSavl4lNbG7HPcd4ltFWRf1jNxxdcQFTdf/qoZyW8eWFmP4ebpKIyX+Do5sLL1a1LOoK3rRJ6KBDO3QrGixVBT3ED8vff88lFBd1W3qko3yyLR54uXmIl0aW/63uXeL+vJAz0i9xbbhteT+HpHi7+FW1bfM9ZMACZAACZAACZAACZAACZAACZAACVzGBCjyXsY3l1sjARIoHwIQeCPadJTMjEIvfIi+Rc3bR3kI1m1QtJjXJGBBoJoUf3YsGlTSiy63PSZjf9kinv6B8sL8fTLioz9NK735pc8lOyNVPryrq2QkHpZr7ntG3Lx8TfWlnQT5eEnBqdOSkFE8NUBpfVlPApWRwDcrouWdvyw90jfGJcjbc1dWmEdyZeRyqdaUoTzOT+Tmi7cdIY8u1Ro5LwmQAAmQAAmQAAmQAAmQAAmQAAmQAAnYQ4Dhmu2hxDYkQAIkYEYgJTlBFs3/RVzd3KUkL92r2l4tMTs2SYtW7c168vRiE0DY5UceGyDu7i6So8LAvj/5D1m8aIueBnnBn3l+qHTu3FycnB1VzuY8eXnc97Jlc2GI3wAVmnPW7y+Ip/Ko277tgDw1+iudqxH9Xn39Tmndpr44qDCz8fEpMnbUF5KWVr6i4/DOEdKtaZgO65qTXyBv/Pmf7ElMlcY1A2RU3yhByNRTp89IXHK6FoeMsLe3dGwh/a9qpPOf7zySLLX8vZUX7XzNAJ6To6/vKPDEQ27bPzftll/W7TTdhvYqpDS8j7cdTpJ355/LTW9qYOXE1cNLetw1WlbO+ERa97lZvh51ozTr2l+3DKzTQAu6i756W46nJIqnX4DgJYj2g+6U5T9+aGW04kXOjtbfPzPf56HUTIuOvZUn5G3KU9TN2UnSTmTLpL9WS9yxdN3GQc0/XHli9mgWLq5OjjpM61tzVsq+Y5apEuDZN/7G7hKfelwmz1+t+8ITG2GG0Q+i85vqnhw7flLXNQjyl+cGddE8ETYXbeZs3i0/rd5usTZrF/AgvLPLVfpe5586Jd//t1UWbN8vWCs8wDs2CFX5iKupNap7rdaalZsnY/t1kvpqTm+1zhgV3rdhsL8OB/7yr0t1yNnP7ukvB1SocHg5IzXC7E2xpnuNtqP6dhQ/5ZWIZ+u7/6Jlyc4Demnwsh3dr6PqFyA4TzuRo5+f02oMmC0GukEJfyKVR/ajvdtrLnguzQ3P8lP9O0t4oK9+pv9ToZCnLt5oypMaHugnI6/rIEEqZC5s1Z7DMmXBevMh9Hk/5SF7Q9um+r7gfpb2vD8z4GpJzjopDYOqS+3q3pKrwvA+rr4rJ5XgZ8tc1L199/br1Ho89f1/7Y/l+lg3wFfG3dBVHv3mLx3SFx7GT/SJkge+mqOHQ5hm7BMWoxgYz5UusPEH92Fs/07SXIVpxhoRBhv3zR4rb+54LWWU+k1BmPPnZy2S7LwCiQwPkQeVByy+QxBPpyxYZxGa+pO7++nnu1fzcP0M4l6Nm7Wk1O0MUl7O+I1CaO4O9UN1e4jleEZtcZ9y1/WyQ4W/xrrw+/P7hhiZvTHWYj58R0r6rbFoyAsSIAESIAESIAESIAESIAESIAESIAESqMQErP9LaiVeMJdGAiRAApeaQG5OthQUlCwK1K1XGJI3/uDeS73Uy3r+umFBMnrsjRJ/OFlee/UndUyRJ8cOMe350ccHSLfuEbJ+/W55ZuxXsnRxtPhXPxcutlZogCxRgvD0H5dKy4hwadu+oe47/K5e0rZdQ1UXLT98t1hCQqrLi+OHmca1dfLr+hj5L7Ywd+fMtTtlfvQeW81NdRDhrleCFQTYsdMXyMy1O5TgXCiyQWBaonJEPj9rsXzwzxolTvnIw0oIhEG0G6RCQK/ZGy9fLtskzZQoVN2zMLwoBEOIlug/WQm4f23ZWxje9axwhv7IEwphFPlv7TWfwELh5EhstO6SdvSgrPz5E30eVK+pPh7culYGj3lHCvJy5fSpAqkeWs+u4R2VwA5RJ1UJteZm7HPVnkMybcUWqaMYGBbs6yn3qDybEMQ/+GetFnWeG9jFqJYhKpQwwt2uUrk1ISxBTPVWLwWYG0THibf2VuKoyEdKoIL1VILU4Mgm8s/WvTpsNIS3ET3amLqBK9hB4P1btfnw33UW+T1NDYucQBx++Jp2ckgJshOUWPjVss1aHEMzhPqGAPzPtr0C788wJSJC9IUFeHnIcfUiw7/b9uv7PG35Fi34Xn025CwEtsY1q6vxNsn6/Uf0vUYeV4hyzyoeELXe/3uNFr8Rhta450PaNVFiYg2ZOHeVPPPzQlmtBFX16GgrjUFhK+t/H+rVTo6pvNe4JyEqp625PdK7nRZZv162Rd+P7urlhh6KNwxcXxzSTR0d5OOFG+RNJXLj5YaiNqBNIx1C+GvFD6KhPc97gJe79FRif7YSTHG/luyMEwc7vOlxnxMzT2ihGSL7HWdDfLupl0fAGHPD3Fyc9HfKWOth9TICckrHp2VqgdgoL+3YtUkdLfDihQE8rxCX7bXy5K6fJfViQ8vaQTJx3kot8CJ3LV4k2a9ePsGLKfvVvYBAb25gNqRtEyW8JmuPZgje9pivu5vOkYsXEL5Rz/sPK7cKXj4ojbuv+j7jdwTfkS0qr/fNHZoXu8u4N8jrjefNMLxMgN9w2Pb4JPlj4y6B1y+NBEiABEiABEiABEiABEiABEiABEiABCorAXryVtY7w3WRAAlUSQLw7kUu3tUr/qmS669Kix42vIdebnR0nDRpEio7dxyUBg1DpGv3lrJ86Tbpec1VkpSYrr130XDzpkIPXt1J/YFn7kcfFIYZ/t/QLtKlSwtZtyZWCcMtJet4tkx8a5ZuCo/eps0sczcaYxQ9mnvJ2ivwFh0Dnobzo8+9IAAvW3ilQcCtqTxy05UXW+hZkTNKeXxCAIPnHOyqOsGCMlgTJYxA+NukRA548sIbFF6B8PqF+AHbl5QuC3fsV8JModerLizlz7GDuyVhz3YZ+uKnWjjsff9zsuz79yUv+4R4VQ/SvX2CQqR59wHy/dPD5LYJ08TDt3opo4rOewoxFh7HE/5YYdHe2OcnSvSDtVIiE0QcWJfGdfURnsjwdnRVwtuDPdvqPR9NzxJ4+R5KyRTk4oQV9eCFmAiBF8Lfsz8vEnjWwvopD16MB2EV3tF7k9Kkfb0QLQrlKY6G/aZEIXjwGhZRJ0ja1Stcm1GGIzyvId73a91I37PXZq/QgtXOI+daQbCFl+IPK7fpQniGtg4LNjXAc7B2X7xcF1Ffe+L2jWhoEvXRaM3eI7p8qfLSBbO2ar0HlZgMkXLqkk2q7xHZpsaYeu8A6dSwtvLsjtWiuDEBvJi/V0KaYfYyMNobx+pKTMULBG/N+U9zc3FyUsJ2oViNNs2UtzHWgmcP1rlRbX0fF++IU4xrae/fN/9cK7EJqboe3wFzg3d1qLonEJDxggPMnucd7fAdGP/bUpzqvhAph5rlztYVZ//MXLPDdPne2eerXg1f7RVuqrBxgucnNiFFf2fd/ezPZwuv1YPqmTWeq25NCp9xG1PpqvLmjpcF8F0Y+9O/pjDTeAZh2w8fkzDlmQ0vc4jA+Jjft12q3PidQqhqcB/Q+lyOcj3I2T/gjt8rw15VL0PAm9cwvMxQmq3YdUiW7zooWw8lSQf1XYAXPL7DhuElihcGd5Wv7x8kK9SLOZ8sXK+9rQ0BGr8Zh1LO3X+jH48kQAIkQAIkQAIkQAIkQAIkQAIkQAIkUJkIUOStTHeDayEBEqjyBCDwnsjKFCcnZ6keWCjOePv6S0Z6iuRkn6zy+6tMG6ip/qEf3okdos4JBYeVV6+H8uKCIYTzmtWFXlnW1n1EhWE2LEeFcvbxLfRm9VFerQkJ58SAXTGHtaev0fZ8j1hrUTNC4u5JTNMelHcqD0F8IEZMViGH00/myFV1g3WoXohTEC0h3BpCZPPQQAvvUXjTGSIvRDAYRBl8YPBeMxdPIAB+tXSzrivLn6mP9pewVlFy+xs/SPvBd6twzHfJm4OaSVZqoRj3vxc+kX0blkvcllVSzcFRTqocvaXZPOVpHJ92XIVWbqU9aM1zmBbd517lLWiIvIFKUISYhg8s9mjhXPBUBS9PVxdZqcIBl2Tw0EVuZAih7soTMz+7UMD1O+sRbfBEf4RPhuemuci7Unn/mVuw8rqE52FRMzwCEYIYoZ+Ne2/eDh6Ih5XXp2F7klJN+0QZchXnq4/xLEEQdzbzRNx3VsTCkwZxGkLbybzCqAMQG2EITYxnCSIb7K8te5RHY7AOPY1x/1MezxC8YPYy0I3N/kSoeWHGywPwsjYM3qBOKiS3edkRdd/9Pd11E7zIgHUYAq/Rz/xY62wbCLuGyGvP844xdp/lYIzn6eJi9X6h3kW9MAAzf77wXe2nXpTA81JeVq+Gn345wxgffDyUaF6alTd3vCyCMOIIi22IrjWVJz1eNDG+j1gjfr/wsoW5rVPe5eZWKvezDrRgb8xl3r+089jEwucdv6EweBObW99WDfTLBN+pUOkb4izXZt6O5yRAAiRAAiRAAiRAAiRAAiRAAiRAAiRQmQlc8L9QBQcHq1CWITb3ePToUUlMTLTZhpUkQAIkcDkQqFbNQdzcPKRNu66m7dRr0FTyVdjaA/t2mcp4cuEE0pTwAXvg3g90Lt2iI+YqMatBw+IelUa700ogs2YnVXjOgEAfU1V4vWA5pYS1CzUtyJnlm3VSoYnNBVeEj0V4Wng1IpwuQgV/o0ITQ/RFrtXnZy7WS3jj5l46Py8u4B3XJuzcf4PrVPc1LTP5bO7Y7y1yIi0AAEAASURBVFX+1ZIEM4QAblU3SJKUl9x25eFZFjsQrTxnj6fLZw/3lSd/Wq/y8w6VQ9sLxUFHZxeZNeFh8fQPFEflxZlyeF+pQ6coD+ZFypMTYh3y55obRCOI3YYhH6hh6SdzteCGUM+n1D2tq3ItwzJUOQwiUX2Vg7Ukg+D5yLR58uGdfQU5W5+buUg3hecthNgXf1lSUlddfly9IGBuCK+LT0kGT91WytvXmiGfKURiwxCWGsKuYcVfEzBqCo+hKs+sYRC3IbLC8xtWV42VmpWtPZGRP9goR75XeDB7qfYIgTxQhf+GByS8MO1lYMxpHHef9cCFKAjhHvlvDcMeIAoWDbmdenadeA6QRxVhyfFSgjWboTw9ca9vV3ms1ymPYOT8ted5x1hGLmtjXOS4fnrGQuPS6hGCrvF84fnEM1Mo/Ba+EIAXL3BtvierA1kphGjvZibUo8mR9OMSrIRUw2qoZ+KEmWerUV70WN7cEc77XhUaHXmHH/v2L/3CAJ5nGHJDW3txwVhjZpHviT3c0Rdci1pOfuncrbxTYzFMm7CaAuH5fCMuWAzGCxIgARIgARIgARIgARIgARIgARIgARK4RAQuOCcvRN7WrVtLu3btSvyUJgJfor1zWhIgARI4bwIent7i7lEoxrh7eAmuYZvXL5eF82fpz6K/f9Fl0RtXUeDVJC7un3lz12kx6OnnhmovXC9vd3lYeZj6nPVQ3KrCONepEyg339pNHJQA2L1HhLSJbFDqIrZu2S9+fp7S5/q22oMX+XrNPXtLHaCEBhAjEY4X3qIQsCAWGSJWuPLcg+gA4QrhlSEIox0M/VyVUIrckR1ViF1zIWm1ClULzzoIwRBBzb3pdijhCwIhPGORtxbtOjeqo/O2GkuMqFNDRnRvI8M6tzSKSj3WbdlBbhn/hYQ0ilBeug7S6ab7dZ99G5dL8qG9kpOVocTfDF03cNRb2itz/Z/flTqu0eCYCpUNAdzc4K0Jj1uEXgY7hCE2bNOBo/r01o4tCnMUK3Ecns4QF2Eb445KI5XzuEezMJ07FeGUkRfXMDCCkDRx7kodbhY5fGGr98Rrj8WuKlQu2MEzGCLohRoEVOzljqsj9D2GRy1CJ8OiDyVKDTVPO7W/8EA/iQxX4ZZTM+yeMkqF+a2l8t8inDHWjNDOCPsLURX7Qm7j2zoW3uvNBwpfvsMzU0cJ43jhAGF0Ycazd74MIFJCCB2qcqHqfMrqnpgbctQihC7mhac0vHi3HCxcD9YAT9771HMJwRsCK7wuzQ2C5zzlgYzQ22P6ddJt7Hnezcco6/nNKqQz7g3yBxvewMirjLX2UeGzUdereb2yDqvDCTdVodjrqvzL8BKHbdh/VOWi9VPf1QD9rCOXsD1W/tzzVX7v1XopT/fvrI/L1POMZ224ep6xftwvvKBiPEP2rLusbS4Gd4j2KeqlBxoJkAAJkAAJkAAJkAAJkAAJkAAJkAAJVGUCF+zJGx0dLfjcfffd+ohzWKtWrSQyMlK+//57ycuz9HKpysC4dhIgARIAga69BphARHbops///nO6qYwn5U8A+XNn/75aBg6O0gIuZixQHl4//ViYb/PN136W9z58UO4dcZ3+QIx5fcIMvTCcq/+1MOP6kylzpbUSg0eNHqLr4RH85muF/Sw6lPHi00UblKdoZ/nivoG65zHlafvz2ZyfELNGXtfBNCLqflxVmJd1lsrjCiELuSOxboQgNkK3wjMTeU2va1lffyBsIpQqDCGFIcjA627ysOt0GcS+9/5eo8/N/xh7Ny8r6Tw7M01qNmgu9334hxLZHaR131tk6XfvSUZSYcjTX994XG595St56teteoil376rhd+SxitaDk9LhPNF6GIjxDHCtW5VnqX3KC9CGLxP5Wz0WngpL1E5aPtd1VB/wGjKgvVaMEdb5B9GCGB4R+OD+jfnrESVhWEc5EL+X/tmsl55+M1at0OLvg/1aiv4wA4kZ8icTefy76IM45XF4Hn699a9WoiFGAubrXLjrlJhn39V+X0h7I7q21GXI9TyJws26PNzf87Np55ii+cYnpQTb+utm+JlATwfsM8Xb1R7iJQpd12vr//dts+Umxh5nP9PPSPGPpDDFGuE2ctANy7y59d1O+W2Ti31iweGt6fR5GMVDvrlId3lzZuv0UXgOntjrD7HvcX9A/PJtxc+t/BINs9TbYwzce4q+fCOvopXlLzx5392Pe/n6Bmj2D6iPV4E6KvyRQ9Q+ZRxDq97GOqWxhzU4ZsRwtl4sUBXqj+vDe2pxXrj+oeHh2hP4ge/nmsUyT/qXrRUL1vAQx8vG9z3xZ+yJOaAXK+e55eGFP63BR7e9lp5c8/OK5B31e8KvN4hvuO+INc0vjfIqQ2DwL+wiDe78XzZuw9b7Urjjr5Fv5bm9x0vzHiol2iM74etuVhHAiRAAiRAAiRAAiRAAiRAAiRAAiRAApWZQDXliWv+7x7nvVaIvJs3b9YfDGJ4906bNk0KCoqHWjvfiXx9fSUjw36vFnvmiYqKkjVriv+jN/7xOqBpW/Gv11zcqysPq7wcOX5kvyRsXip5ylOJRgIkUHkI4LchO5teObgjoaGhEh8fX6E351LMaWwQXrqNGteS48oD1DzPrlEPD98wFZJ4376j6hmx/6WjoCA/8fBwlbi4RGOoCz46qDC0EGGzlZiTdsLyeYX3KsRICA9GHlXzCRH6FmKntZCoGBciymNKKEaO2pdU6FRzg5chhNOS+pu3Lcv5kzM2yORbCgVQ837472fNhi0kKW6XnMq3nznGQNjg9+/ooz0CIXx+dFZQQx2EX4TyNfJsoswweBDC2xb5S60xQn2QEtORD9c8p67Rv6QjBCHcM9wX8/DaJbW3txyehLX8vSQtK6fYuNgn1puYecLe4QQCIsTHGOXBjf1rIdysN7wtQ5SXb5Ias+j+4XVZw9tTi5TwJi9qpTHA3AhrjbDa5oY9+KrvUEk5VeFhDtGw6FqNMcAdXu1GKGajvLRjeTzv+I7hO4iXLIo+Xz7qfkH8tfa9LW2tturBBwJ50ftl9KlM3MEHub/BoKLE0/PhjqgHEKPh7f+wCtOO549GAiRAAiRAAiRAAiRAAiRAAiRAAiRAApWNQFBwiHiof3MqzS7Yk7e0CapqvXtAiDQd/IAWc9P2bZX4tf+Kk7un+NePkBa3PinJO9fJof/mlLq9AQMGiKtr4Y1A/sedO3dKTEyMqV+DBg20IG4qOHsCwXzv3r2m4jp16siNN94on376qeTmFuYZRKW3t7dcd12hpwuuk5KSZO3atRZtUI51HDt2zKqYjZDbXbt2leXLl+vcyfauCeNeqHXs2FHuvfdeeeCBBy50KPYnARK4Qgngt3VXzOESd5+lxN/t2w+UWF9SRVJSeklV510OcQghVa0ZxCwjfLO1eohL1gxeugdUXlFPlRe0uQr7OnXJpmLN4BlcHpZ2JM7qsGfOnJajuws9ea02sFEIIXWE8mb0UyF8i5rh2Vu0HNfwgrTFD/UHVXjdshoEtvPpV9o8EFMPqVDK1gz7tLVXa32MMmsCOOrgxV0SHwhdtvZ4vgzAPCejZBGtJPHX2AsE+fOx8nje8d0t6qlrrK0kkdqoP99jaXxKGvdScAefkp6vktZ5oeXnw/2PDbt0qG8I0UXF+gtdD/uTAAmQAAmQAAmQAAmQAAmQAAmQAAmQQEUToMhrhbiLl6+0uPkJSYxeoYXcao7KO6hpO0mP2yGZh3ZL/Or5SugdpWPBHVp5LuSelaHknnvu0cUQIeBtpj2Q0tPlsccek5MnT0qfPn2kd+/epjCJxhjwSjQXeR955BFp0qSJHDlyRGbOnGk0k7CwMLn99ttN/TE+7PDhw/J///d/gnlhEFLh5XXzzTfLKeW9YG5YS4sWLfR65s2bZ/eazMc43/MaNWpIYGDg+XZnPxIgARK44gnM2RwrLWoHaYFlqgrLWx4CV0mQvx51U0lVF1SOECNFPZ0vaMAroDPCdle0yGZgRThhhOilVSwBci877/N9eaLsM7EHCZAACZAACZAACZAACZAACZAACZAACZQ/AYq8VhiH9xwqx3asNXnq+oU3k8YD7pUj6xfI/oU/S0HuSdn+07sSMfwpLQSXFrr5r7/+ki+++EKLvIMHD5Y77rhDi79TpkzRs0N0HTp0qJWVFBY5OztL48aN9cW1115rIfIanZ599lmJjY2VgIAAwRzw3H377bdlzJgxugkEXgjAN9xwg/zyyy9GN3Fzc9MCr6ng7ElpayrantckQAIkQAKXhsCiHXGCD+3KJvDV0s2XDMADX825ZHNfyROT+5V897l3EiABEiABEiABEiABEiABEiABEiABEhChyFvkKXB295KAJpGy4bPnTDWZh2Ll4Io/JTlmnakMQi9CNsPD98j6haZyWyfwqv3tt9+0oNuwYUNbTS3q+vfvrwXab7/9Vu68805BeOXEROs5IlNSUuSrr74SCMPwEoaXbHJysh4PQi/GMhd54dl7IYY54CW8detWadOmjfYc/uabb6RLly7SqFEjfb148WL5+OOP9TTwGB49erT4+flJTk6O7Nix40KmZ18SIAESIAESIAESIAESIAESIAESIAESIAESIAESIAESIAESIAESuOIIOFyMHdesWVOcnJzk+PFzeQYRihgGQbIqmVdIuOSmJ0ve8cJcjE5uHlKns8qr6+0vAY1aW2wlPW6nFnktCku5CA0N1d6zu3fvNrVEGGeIpeYf5No1DOVHjx6V2bNn61DL9gizs2bN0t2R89aw1atXa3HV8ApGOUJFR0dHm8I9G21LW5PRzt3dXQvK8CB+6623tPgM0dfLy0vefPNNwT4xB66Rm/jFF18UR0dHef/992Xu3LlaGDbG4pEESIAESIAESIAESIAESIAESIAESIAESIAESIAESIAESIAESIAESKB0AhfFk7ddu3aSmZkp+/btM824Z88eiYyMlLZt20p8fLypvLKfODi7Sm5mimmZBTkndejm1veMk/T9O+SwysdrWO7xNHH1Kz2fLETOzp07ayEcYmdeXp6FNy3CKI8YMcIYVh+RexfesdWrV9dC+Xfffae9Ynft2iUQbj/88EOL9kUv4NELz93w8HBTFe5P8+bNZfjw4Vpshect1gPP20mTJpna4cTWmiwanr146aWX9DMAIXfUqFHyzjvvyP79+7UXMc7huYzQ0PAwfuqpp+TAgQO6Z926daV9+/bWhmQZCZAACZAACZAACZAACZAACZAACZAACZAACZAACZAACZAACZAACZCAFQIXLPLWrl1b4Mm7dOlSC29QhCbevHmzDttbp04dOXTokJXpK1/R8SP7pOH1d0o15V17Ru0BduZ0gdWFIldvTlqS1TrzQgiuMTExOnwxRFXkzzUPt2wr/63htYscu9dff734+/trT9iIiAgtApvPY35eq1YtLdTu3LnTvFiQH/iWW27Rguvtt9+uRViIsUXN1pqKtsU1RH4YBGxYenqhJ7Th0Y0yeBBDeDYEXpThZQCKvCBBIwESIAESIAESIAESIAESIAESIAESIAESIAESIAESIAESIAESIAH7CFxwuGbDixdiXVGLjY3VIZzhzVtVLE95555IOCDeteqXumT/+hEqT++GUttt2rRJe94+88wzOtzyyJEjS+1jNOjWrZs+3bhxo2zZskWWLFmir4cOHWo0sXq8//77dfnatWst6pETGAI8QirXq1dP/vjjD4v68ryAmAwPYfMQ3vDkpZEACZDApSIQWjtQbr618Hf2Uq2B85IACZAACZAACZAACZAACZAACZAACZAACZAACZAACZBAWQlckCcvRMLAwMBiXrzGIiAmQuCEUImwwXFxcUZVpT4mbl0pjfrdLVt/nCQFOSekVvvr9HrdA2oKvHeRizcksqd4q/y9e+Z/a/de4NUKT1p45UL43rChUCBG/tvWrS3z/cLzuUaNGtrjdsqUKbJw4ULTPD4+PjoUNvoZBi9ZDw8PqV+/vlx99dVawJ0/f75FnmS0zc/P12IxQkgXFBTIvHnzjCEsjiWtCV7J48aNk2PHjsmnn35q0ae0C+wXnrzjx4/X+XvxTCCMNY0EqhoBvKxQs1aYNGoaIe4eXrJi8Vw5kVXoze7m5i7dr73BYkt7dm2VvbHbLMp4UTkIREU1lnvuu1Z+/mmZxYI8PFzl06mPy0vjvpf9+xIs6mxdhNYLkaEPDJC6DUMl+WiqvD7yA1vNWUcCJEACJEACJEACJEACJEACJEACJEACJEACJEACJEAC50XgvEVeiBwQKhGm15oXr7Ea1EHARH7eqiLyHtu+WnxqN5SWtz0psX9+Kfv+/VF/sCdHlbO3dse+Etqhj2yf+YGcys02tmrXcdq0aQKB9dFHH9XetBDCwfLFF1+06A9RF6GZETZ50aJFFnW//PKLDnF87bXXyuHDh3UdPHNhEFGTk5Nl5syZMn36dF1m/EEdDDl4cT9Wr15tEWLbqLe1JgjOyOtrhGc2+hSdo2g56iFyT548WR5//HGdsxdt4O3dpEkTozuPJFAlCISEhkvL1lGSlHBYi7z4Dp+zwvO1/y2QnJzC34f8vNxz1TyrVAT++WeT7NxZ+DtqvjAnZ0cJCvYTPz9P8+JSz//v9RGSm5Mn+Xn54uB47kWcUjuyAQmQAAmQAAmQAAmQAAmQAAmQAAmQAAmQAAmQAAmQAAmUgUA1FTq3UPkrQyc0bdSokXTv3l2LhBAibZmjo6MWMiFW7tu3z1bTUut8fX0lIyOj1HZlaRAVFSVr1qyx7AJPvdbdpG7XwaLiG0v6gRhx8w0Qr5B6khm/R3bP+UpyM1Mt+1whV/DyhUBrTci1FwE8wFNTU3XoaHv7sB0J2CKA34bs7LK9dGFrPFt1rspb95TyhMexS8/+8t+SeZJ1vPB3yc3NQ3nyDpZlC2dLTvbJC/qe2FqDrbrQ0FCJj4+31eSi112KObGJa/tEyiOPDRB3dxclqufJ+5P/kMWLtshVrevLq6/fKW+/MVNWLN8uwTX95dPPH5Pfflsl3369QO//t9njVP71airCwSkZOuQ1E5Np34+WgABvcXZ2UhEPTul7uDU6Tp57epqpTUknDZqHy94dqu0HI7XIO+HR90pqynISIAESIAESIAESIAESIAESIAESIAESIAESIAESIAESKEYgKDhEPNxdi5UXLTgvT16IfPAETUtLk7179xYd0+p1gwYNdB/kZb0QcdDq4OVRqETMhE1LJXHzcvEMqi2eNcMkLT9PMg5+JnlZ6eUxY5UZE56+F2rwNqaRQFUlkHvWQ9dV3EvcQrdrBum69LRk2bx+hfLurBgBusQFXYYVdcOCZPTYG2XP7iMyQ4VbvvW27vLk2CFa5N2yeZ/s2H5AnnnuZhl261sycfJ9kptXIN9/cy4ywoRXfpLuPSKUUNzGgs7rqhxevC+8dJt8O22h7Io5LKkpxy3alHQBgZdGAiRAAiRAAiRAAiRAAiRAAiRAAiRAAiRAAiRAAiRAAuVN4LxEXoTX9fb2FuR8NcIFl7ZQiHp9+/YViL22wjuXNk5F1585c1qyEg/qT0XPzflIgASqHoGCgnzZEb1OIO76BwRJ46ZXSf1GLWTn1vVVbzOVfMXDhvfQK4xWXrZNmoTKzh0HpUHDEOnavaUsX7pNxj33nUyf+Yx8P/0p5ZXrKA+O+NAiesCG9bslLKxGsV3GxsZLQmKaLt+tziEY00iABEiABEiABEiABEiABEiABEiABEiABEiABEiABEigMhEoc8JAJycnadOmjSQmJtot8GLDEIPRB30t81dWJhxcCwmQAAlcGAGIvIcO7JHjmelycH+sHNi/S0Jr1+Pv3oVhtdq7Zs3qOjJEh6jG0rFzM2kd2UD9tybZFMYiP79Apv+wRFxcnGTTxr1y8ECS1XFYSAIkQAIkQAIkQAIkQAIkQAIkQAIkQAIkQAIkQAIkQAJVjUCZPXmbNWsmHh4esmTJkjLvdcOGDdKvXz+dzzc2NrbM/dmBBEiABKoagXwV5t1RvRxTrRpyWdvOX17V9nap15uWVhhC+YF7P7Dw0DXW5eXtLnfd01vlS86WNkoAbhkRLtu2xhnVto9ns9U7KQ9gGgmQAAmQAAmQAAmQAAmQAAmQAAmQAAmQAAmQAAmQAAlUNgJl9uRFqOaEhAQ5cuRImfeCPugbERFR5r7sQAIkQAKViYCHp7e4e3jqJbl7eAmuYdUDg8W/eg1xdHTU5+H1m8qJrEwlQlLg1YAu4p95c9dpD+mnnxsqPr4eAlH34Uf7i4+Ph55l0rsjtPh7+61vS1xckkx4405xd3exawWZmScFnsCDb+gknp5udnti+wX4SL2mdcXFzVmclQcxzn2r+9g1JxuRAAmQAAmQAAmQAAmQAAmQAAmQAAmQAAmQAAmQAAmQgL0EqgUHB5/1V7KvS//+/UX1seo1Zc8IDg4OkpGRIb/88os9zYu18fX11f2LVVxAQVRUlKxZs+YCRmBXEiCBS00Avw3Z2dkVtow+A28rNtfff06XsPpNpGmLSFNdTvZJWb96sRZ6TYXlfBIaGirx8fHlPIvl8JdiTqzgkccGyMDBUSYRtiD/lNwxbKLccGMnueW27vL0mK90Tl0Ivz/OeFrlhD8q//f4pzJqzBDp07et5SbUFQThlORMXf7YyIHSf2AHPfb+/Yny8P0fFmtftGDEM8OkRbsmFsXb1sXIl29NtyjjBQmQAAmQAAmQAAmQAAmQAAmQAAmQAAmQAAmQAAmQAAlYIxAUHGJKS2it3igrs8iLnLyNGzdWOQ7t84YyJjKOeXl5glDNBQUFRlGZjhR5y4SLjUngiiFQ0SKvLbBOTs7i6uauPEHzJC83x1bTcqm7FILrpZjTgIeXhxo1riXHVVjmI/EpRjGPJEACJEACJEACJEACJEACJEACJEACJEACJEACJEACJFDlCNgr8pY5Jy/E2R07dlQ5IFwwCZAACVQUgYKCfCnIyq+o6a74eU6fPi27Yg5f8RwIgARIgARIgARIgARIgARIgARIgARIgARIgARIgARI4MohUOacvFcOGu6UBEiABEiABEiABEiABEiABEiABEiABEiABEiABEiABEiABEiABEiABCofAYq8le+ecEUkQAIkQAIkQAIkQAIkQAIkQAIkQAIkQAIkQAIkQAIkQAIkQAIkQAIkUCIBirwlomEFCZAACZAACZAACZAACZAACZAACZAACZAACZAACZAACZAACZAACZAACVQ+AmXOyVv5tlC+K3J2dhZvb+8SJ8nPz5fjx4+XWF+RFR999JHs3LlTpkyZUpHTci4SIAESIAESIAESIAESIAESIAESIAESIAESIAESIAESIAESIAESIIEKJECRtxTY7dq3k+deeKHEVhvWr5eXX3ypxPqKrHB0dBQHh8rtnB0cHCwTJ06UCRMmSGxsbJnwlLUvxO5ly5bJjBkzyjQPG5MACZAACZAACZAACZAACZAACZAACZAACZAACZAACZAACZAACZBAZSZAkbeUu7Nq5SoZ2K9/Ka0qR/XDDz9cORZiYxUeHh7i5eUlnp6eNlpZrypr3xo1akhQUJD1wVhKAiRAAiRAAiRAAiRAAiRAAiRAAiRAAiRAAiRAAiRAAiRAAiRAAlWUQDXlHXmmKq3d19dXMjIyLuqSo6KiZM2aNVbHDK9XT/r07WNR9/NPMyQtLc2izNoFxMyvv/5atm7dKhEREZKamioPPvig9O7dW+644w4dBjorK0u+++47+ffff/UQLVq0kNGjR4ufn5/k5OTodV199dVy8803y//+9z+54YYbZPjw4abpvv32W/nrr79k+vTp8tlnn8m2bdvkww8/lGeeeUbq1KkjLi4uEhAQIK+99ppER0fLq6++Kg0aNND99+3bJy8oL2WEnDbaOzk5CcTR7OxsQfjnESNGiL+/v+Tl5ekw0MuXL9d9S9qDsef1ysM5MjJSMN7u3bvl9ddfl/r168vzzz8v8Dg+c+aMxMXF6b22bt1annzySS3+njp1SlasWCHvv/++aY84QZuifTdt2iSDBg2SZ599Vvbu3Ss9e/aURx55RO8V+8HeMU9ubq4MGzbMYjxeXH4E8NuA57Yymaurm+AHNi83p0KXFRoaKvHx8Zf9nBW6QU5GAiRAAiRAAiRAAiRAAiRAAiRAAiRAAiRAAiRAAiRAAhVAICg4RDzcXUudqXLH9i11+eXfAKLjyZMnLT6nT5+2a2KEToagCeH2hx9+kPfee0+aNGki8Lg9fPiwDluM40MPPaSFV1dXV3nxxRd1H4icc+bMkW7dummhFBPC+xVtzM3d3d3kFWt4uqIeeYRDQkK00IOxdu3apUMkQ+CF8IwPRFeIvubtIRJPmjRJh30eO3as7NixQ9544w0tOD/wwAO6ra09GHuGKPvpp5/Kb7/9Jo0aNZIbb7xRYmJi5Msvv9Rj/PTTT/LBBx/o86eeekrnNcZ8c+fO1Xtu1aqVrjP+WOsLprg3EH+xd3BEu82bN+t94d5hPwgNTSOBi0mgWrVqEhIaLt2uGSh9Bt4mnl4+FsP7+FWXXn1ulB7XDZGe6tPiqg4W9bwgARIgARIgARIgARIgARIgARIgARIgARIgARIgARIgARIggQshwHDNpdA7dPCgfP/td8VaQeQxDN6itgxetr///rtu8sQTT+ij4akK4feTTz6Ra665RnvaOjs7C0TPAwcO6HbwxoWn8fkYPIFffvllU1eIrQsWLBB42cKaNm0q8BI2DF6Q8AKGde3aVdq2bSvvvPOOvl6yZIkMHDhQn/ft21cfre0B4i3s119/lcWLF+tzjNW+fXuZNm2aFptRuGfPHtMe4e2LfUPARht8ihr2AqEaZt73pZdeksmTJ8vnn38uEHUNQXf79u3aizc5OVkL1UXH4zUJXAgBCLwtW0dJUsJhcffwEvPfg2rq5Y4Ona6RY0lHZMfWwu+ah2pDIwESIAESIAESIAESIAESIAESIAESIAESIAESIAESIAESIIGLRYAibykkOysRdNxLL5bYav269TJOeZLasqSkJFM1hFUIQhB2DcN1rVq1tLcsBGND4EV9bGzseYu85qFrIRbDEGYZgjLMEKbg9QuDkGoYQjgXFBQYlzrksXFhaw9GG/NQsQhTHRgYaFQVO06ZMkWHhYZAC6EWnrjwHrbHYxqsIFpDRIZnL0Iz00igvAmkJCfIovm/iKubuwSHFH63jDmDgkPFQXnwb9u8Rj3Dp/TLBhl5fC4NPuVxRFQAhJUfP368fgnEfI5Ro0bp0PGIjDBjxgzzKp6TAAmQAAmQAAmQAAmQAAmQAAmQAAmQAAmQAAmQAAmQQJUlQJG3lFu3etUqGTJocImt7BEizTsjDy5yh1rLEQuPVwivKk+yJCYm6m5hYWGm7hBdEf4ZXq8QYWEIj2yPGaIrcvgaXsX29LPWxtYefHwsw9Za648yQ2DG+dKlS/UHQvAtt9yiRWgc4QFtzcz7It8wcv8iZzBCQs+ePdvEBn3t5WNtHpaRQEkEcnMKc/+6inuxJp5e3uplg2xp36mX+PoHSEpyouzZFS3pqcnF2rLg4hDAb6oRDaDoiBB/UYc85zQSIAESIAESIAESIAESIAESIAESIAESIAESIAESIAESuFwI2KcQXi67PY99hCgP28E33FDs07pNG+35CnGxLIawx25ubjJ69Ggt5l533XXy888/y5AhQ2TDhg3a6++VV17ROXp79uypwyYb48OrF/boo49KUFCQIIetueBptLN2hBgN4RjiaRu1dngOIxTzN998Y625zTJbe7DZUVWmpKToJn369BEIwsilC++6MWPG6Py6q5SoDoNXsZeXl87bCw6won1RBlbIy/vII49ors888wyKtWEM5EMODQ01ingkgXIn4OLipp5FD/VcZsnq5f+I+lJLqzadyn3eK3kChIZft26d6eUYcxbLli3Tdfh9pZEACZAACZAACZAACZAACZAACZAACZAACZAACZAACZDA5UKAnryl3EnkiQ2uGVysVXp6erGyogVGrl7jiHoIEbNmzZIblHBs5MNF/lh416Id8ss+/vjjMnHiRH0dFxcn9erV00Oj7+7du6Vbt276A9ET4Y0NM58H5+bXaPP000/LpEmTZNy4cboLQhu/++67+rxo+6J9zT2Wbe0BwizMvL/52JmZmbJz504dXhl7fPDBB+Xvv/+W/v37S+fOnXVfiNkIrQohunbt2tKyZUud37doX4jNISEh8rwKl42Q0BDLIWIjh/GaNWtk/vz5ctNNN2mhGEcaCVQEgfz8whc/YrZvlLzcHNkdEy0du14nbu4ekpN9siKWcMXNYS2PtwEBecjxoZEACZAACZAACZAACZAACZAACZAACZAACZAACZAACZDA5USgmgoNfKYqbQhhOTMyMi7qkg1R8KIOasdg8MZNS0uzCC9sdEPoYtT17dtX7rvvPh2K2KiD9yvEZ9Sfj8GTGGNAGL1Qs7UHW2MjfCrMCDuNc4SpPnbsmEUuXoSnNhey0c5aX5RbM/R3cnJirl5rcC6zMvw2mOehrojteXr5SJee/eW/JfMk63jh71KtOvUkonVHWfjXLJXXOl+8ffykc/frZcXiuXIiK7MilqW9140Q7RUyoZoEHvMVPaext06dOglCt69cubLY71rjxo0FH7wgs2vXLqMLjyRAAiRAAiRAAiRAAiRAAiRAAiRAAiRAAiRAAiRAAiRQKQkEBYeIh7trqWujJ2+piMqvQVJSUomDJyeXnL8T4YnxOV9DGGN8LobZ2oOt8c3FXaOdkYfYuMaxqMCLMmt9UW7N0N/aGNbasowEykLAw9Nb3D08dRd3Dy/9csLJE8flWEK8LqvXsLns37tTwuo1EeTwrSiBtyx7uFza3n333TrX+fHjx3V+b/N9DRo0SNq1a6fD4SN6AI0ESIAESIAESIAESIAESIAESIAESIAESIAESIAESIAELgcCFHkr+V1EaGQaCZBA5SPQtdcA06IiO3TT53//OV29hJAn27eslRZXdZD6jZpLtsrNu2PrelNbnlx8Ai4uLnpQay/HGCHk7Qmxf/FXxhFJgARIgARIgARIgARIgARIgARIgARIgARIgARIgARIoHwIUOQtH64XbVR4ys6dO/eijceBSIAELg4BCLol2eGDeyX+0D5xdXNnHt6SIF2kcoTpdnd3F+QoR37zohYWFqZzhP/www9Fq3hNAiRAAiRAAiRAAiRAAiRAAiRAAiRAAiRAAiRAAiRAAlWWAEXeKnvruHASIIHKTODMmTMUeCvgBtWtW1fn8v7iiy+Kzebg4CAI4Tx//vwLCnFfbGAWkAAJkAAJkAAJkAAJkAAJkAAJkAAJkAAJkAAJkAAJkMAlJkCR9xLfAE5PAiRAAiRw/gS2bt0qjz/+uNUBTp8+LSNHjrRax0ISIAESIAESIAESIAESIAESIAESIAESIAESIAESIAESqMoEqqTIGxJS96IzL48xL/oiOSAJkECJBE6ezCixjhUkQAIkQAIkQAIkQAIkQAIkQAIkQAIkQAIkQAIkQAIkQAIkcDkRcLicNsO9kAAJkAAJkAAJkAAJkAAJkAAJkAAJkAAJkAAJkAAJkAAJkAAJkAAJkMDlToAi7+V+h7k/EiCBK45AfHx8he/5UsxZ4ZvkhCRAAiRAAiRAAiRAAiRAAiRAAiRAAiRAAiRAAiRAAiRQSQhQ5K0kN4LLIAESIAESIAESIAESIAESIAESIAESIAESIAESIAESIAESIAESIAESIAF7CFDktYcS25AACZAACZAACZAACZAACZAACZAACZAACZAACZAACZAACZAACZAACZBAJSHgdKHrcHV1lcaNG0twcLB4e3vrD8Y8fvy4/iQmJkpsbKzk5uZe6FSXtL9XoIMU5J6RnONnLuk6ODkJkAAJkAAJkAAJkAAJkAAJkAAJkAAJkAAJkAAJkAAJkAAJkAAJkMCVTeC8RV4vLy+JjIyUBg0aaAH34MGDcuzYMS3sAqkh+EZEREi7du1k7969snHjRsnKyqqSxNvd5iopcadk6595l2T9nTpFyZAhg+X119+S9PSMcl3Da6+Nl59++lm2bt1ervNwcBKoqgSqVasmNWuFSaOmEeLu4SUrFs+VE1mZejuNm7eWeg2aFdva0gV/SE72yWLlLCABEiABEiABEiABEiABEiABEiABEiABEiABEiABEiABEiCBshI4L5G3Tp060qNHDy3oLl26VOLi4uT06dNW53ZwcJDw8HBp1aqVEimHyJIlS+TQoUNW21bGQhfPahL5PxepHuYgfqEOkp9zRmL+za/wpUJUcnCoZve8L7/8gqxdu17mzZtvdx+joZ+fr1SvXt245JEESKAIgZDQcGnZOkqSEg5rkRffT8P27d4hh+L2GJdKCG4l/gE1KPCaiPCEBEiABEiABEiABEiABEiABEiABEiABEiABEiABEiABEjgQgmUWeSFWNuhQwfZvn27rFmzpkRx11gYxN99+/ZpITgqKkquu+46WbdunURHRxtNKvWx7c2uEtTYUaJn52mRt3kfF0k7dFoSY05V6LpXrlwt+Nhr/v7+EhBAodZeXmxHAmUhkJKcIIvm/yKubu4SHFLHomtBfp7gA4P4GxQcKvv27LBoUxEXwd5BMrLH41LTO1gKThfIXzvmy+/Rs/XUzo7OMrL7Y9I4qJHgPD07Xcb89rScPnNaGtVoKI92e0R83LzllLo+kHpA3lv8gWTlFkZh8HTxVPUPSaOgxuJYzUESjyfKC3NeklOnK/Y3sSIYcg4SIAESIAESIAESIAESIAESIAESIAESIAESIAESIAESqKwEyiTywoMXAu+yZct0nl1jU/D6bN++vfj5+UlMTIxs2bLFqDIdIfauWrVKUlJSpFu3bpKWllYlPHp9QxzkRMpp2bMsX5QWIm7e1cRVeffaa/369VXC9jXi7OyswlrnyW+//SHLl/+nu3fu3FEGDx4oXl6ekp+fL//9t0pmzvxVPDw85M03X1WMd6t8x40kIyND5syZL8OG3SJPPDHaVL9hw0Zp06a1ODk5qTaZMmXKp3LkyFF5772JqsxRoqLa6/onn3yq2HKbNWsq99xzp3h6esipU6dkw4ZN8s0335vatWrVUnleD9LrRnjoiRMnl3uYaNPkPCGBSk4gNydbr9BV3G2uNDColjiq7+fhg3tttrvYlQ5KfH2+z7OSW5ArHy6bIg0C68ugiIGyYt9KSc5KloEtB0jTmk1l8qJ35XjOcenS4GrTEiD6rti7QtYdXC8BngHyQOcRMqLzvVroRaNRvZ6QOn615Y/oP2Tb0R3Sv8X1Wuw9JRR5TRB5QgIkQAIkQAIkQAIkQAIkQAIkQAIkQAIkQAIkQAIkQALlTMDB3vGRgxchmuHBGxsba9ENAi8EYOThxbmtUL/oizEwFsas7JYQUyA+NR2k492u4l/XUVZ8niMHNxTYtWyI3v3791Vey1u1SHr48GEZOvRGFXbZQeUyrq9FW4jdX345TbZtA5NuSkRvr8MyOzo6SqNGDWX27Lkybdr34ubmqoVbTIywzahv376dzJ//j/zww0+q3k1Gj/4/va4pUz7THtaxsXvk448/tbrW+++/R06ePClvvfWOCqG9TI3VVpo2bWxq27BhQy04z507X3x9feTee+8y1fGEBEjAPgJh9RpLWuoxycvNsa/DRWoFD10vVy/ZlRirPXlP5J6QvII86dvsOj2Dg1l46SMZR+WnDT9rL15U7kjYKb9u+V08XDwkWHkBw8u3lm8t3c/VyVXqB9STBbsWyZxt8yQuJU6mLPtE8k5VfAh7vSD+IQESIAESIAESIAESIAESIAESIAESIAESIAESIAESIIErlIDdnryRkZE6By9CNBc1iJnmhlDBqamp5kUW5xgjODhYMCa8giuzbfk9T3KzzkiDLs5Sq6WTxG8pkHU/5oo9kUk9PAq9/OCZm5V1QiZP/sC01a5dr1YetKe1yHrmzBnZuHGzdO/eVXnLppva/PnnPFmwYJG+rl071FRunKxatUaJvP/qy6ysLHnoofulbt06snv3HiXyntHe0nv27DOaWxwdHZ20B7CLi7P8+usf+mPeYMWK/7RnMcratGklQUE1zKt5TgIkUAoBF1c3CahRU7ZsKPTcL6X5Ra0O8QnR49X0rSn4wA5nxAvEXtg/Mf9KRGiEjL1mtOD3Z3XcGpm68ktdF1Grpfxfj5HaCzhBhWL2VGJxwVkRF6IvLDq+aoTb14vlHxIgARIgARIgARIgARIgARIgARIgARIgARIgARIgARK4DAnYJfK6uroqz9MGsnTpUqs5eBGiGR68sISEBHF3tx3CFKGbkZO3e/fuOq9vbm5upUXr6FxNYhbky65F+RIxwEWLvWmHT0vs4tI91xA6edmyFdK5cycZP36cDte8aNFiFXr5LwkJqamE3ywtsBibX7p0uT5F+GaYLaEc9Xv3nhNw4bULq1+/nhw8eEif2/oD79+bb75RRo0aqe/pjh0x8tlnX5jub1LSMVP31NR05c1rKeSbKnlCAiRglUDtug309zsp4bDV+vIsTDmRoof/acMM2XOseKjoTBWi+aW54wX5da9v0Vf6Ne8r/6lQzvDiHdbuVjmUfkhenveqHmN8/5fEx9VbnxvjNlKewruSLCM6lOd+ODYJkAAJkAAJkAAJkAAJkAAJkAAJkAAJkAAJkAAJkAAJkIAlAbvCNTdu3FgJlLkSFxdn2fvsFXLw/vzzz7Jw4UKdZ7djx446d6/VxmcLMRbGxNiV1Zzdq8mg1zyk9RBXOa0iNBvCrmd1u7Dpbc2YMUvn0Z048V1JSkqS66/vo71icW6Iucb+EcI5MDDAuCz1WKdObVObsLC6+txc4EVY55Js7dp1MmbMszJu3HgltK+Tli2bS79+fUpqznISIIEiBDw8vcXdo/CFDHcPL8G1udUNbyRHDu83vThhXlfe5zFJu6RA/Wjd2vYWCfIOEuTo7RgeJQ1rNNBTt60TKbX9QuVE3gnZcrgwh7q7c+HLORnZmeLi6CIuTi7SIay91PY9F0UA7VNPpsq1Ta6RpsFN9LjXNu0tTg52vS9U3tvm+CRAAiRAAiRAAiRAAiRAAiRAAiRAAiRAAiRAAiRAAiRwxRCw61/mEVr54MGDNsWK+vXrS7t27VT+2GkCz99WrVppiGvXrrUKE968GBNjb9261WqbS12Yn31GEmNOSb2OTuIRUE08q1eTU3kicWtL9+LF2pHndvjwYfLbb3/IihUrlUh+QOUuri0FBQWycuUaFa66jTz66IMya9bvShRvK337XqfOf5N169bbtfVu3bro0Mzp6RkqZ+6datxTsn9/nO6bl5ercvo20nwTExOlWbOmynP3Jvnkk8912O0335ygvKm36Xy+mzZtkU6dorSnsV0TsxEJkIB07TXARCGyQzd9/vef0/XRzz9QXN3c5VBcoYe9qWEFnSD/7odLp8ijXR+WNwe9pmc9dea0yp/7sT5v+f/s3Xd8VFX+//FPEkijhprQu3SRIggsgqhYV8VFrHy/un7VtXdUFERx7VhWioKryG9VFhcUwRVWRRCkFwFp0ltIIIQWQgIJv3kf9o5JmCQTQgnkdfYxM3fuPffec5+T9Z83n3N8UzLf1+Av/pkEfo3/1RZsXuiOjfetx/twtwdteO8h7rimbI7+bwCsDm/98I49cfHj9qTvpXbIN5Xzj79Nc9u8IYAAAggggAACCCCAAAIIIIAAAggggAACCCCAwKkRCCrkLVOmjO3Y8fv0vfkNzQt2tVavpmSOjY01Temsit+sbd++fVa5ctFe63X2xwetnm893maXhduuTRk255NU27MtM+tj5Lq9YMEi69q1i/Xq1dO9tPbl1KnTfNMwJ7vXpEn/th49LrX+/Z92Ycqvv65wx0uVOlodqHV1vaZzczYFunfeebuFhIS4gHbo0OH+0Gb69Jm+a1/sq9R9yu6//xGrW7eOqyCuVi3OFi/eYT/9NNONrXXrVu6yupbG5rVA9/OO8YkAAmZeoBvIYnfyzjyPBzrnRO9bum2Z3TPmPqtUqqKV8K3Bnbhvh2X6gl61UXM+sX8uHGsVfcfi98ZbRpZFxjUN81/G3G+xZatmO8cb39Y92+zhfz1q5aLKWXR4tCXsTfBf1+vDJwIIIIAAAggggAACCCCAAAIIIIAAAggggAACCJxcgRBfJe2x6WGOe/bp08dXiTrD1q1bl+PI719btWrlr+RVpaqaAl5Vk3pt3Lhx2daZVfVv586d7ZNPPvG65PtZrpwvWIgul2+/gnSoVSvOV1Ucn+cprW+IsK2LD1vC6ow8+wU6GBYWZgq8k5KOrpOZs0+FCjGWnLzbH9DmPJ7zu6Z5fvXVl+zDDz/2BedLrUyZ0qZq3pxN99UrPd1Xfuxr2s7IyD7+ihUr+u6dnGeVds7r8h2Boihw4MAeS01NLYpDY0wIIIAAAggggAACCCCAAAIIIIAAAggggAACCCCAQFACVarGWXRURL59g6rkzfcquXRQBW/WFhMTky3kzXqsqG8v/GfacQ9RwWpuAa8uqsre4226dqCAV9fTsayhbtZt7355jcvrwycCCCCAAAIIIIAAAggggAACCCCAAAIIIIAAAggggAACCBQdgdBghqJplTVlc0Gbpmj2mirsNm7c6H11n7qmrk0rmMCBA6lu7d7ffltbsBPpjQACCCCAAAIIIIAAAggggAACCCCAAAIIIIAAAggggAACZ7xAUJW8xxvyag3ezZs3myp4FfB60zh7aoS8nkTBPjMzM7Otn1uws+mNAAIIIIAAAggggAACCCCAAAIIIIAAAggggAACCCCAAAJnskBQIW9CQoK1aNHCQkNDc127Vev17tmzJ9v0wILZtWtXwCmada1atWrZ0qVLz2Q/xo4AAggggAACCCCAAAIIIIAAAggggAACCCCAAAIIIIAAAgicUoGgQt7Vq1db27ZtrU6dOqYwN2c799xzrV27dm63pmUeM2bMMVW7Oc/RtSIiIkzXpiGAAAIIIIAAAggggAACCCCAAAIIIIAAAggggAACCCCAAAIIBCcQVMiblpZma9eutZYtW9qGDRuOqeZt3Lix/25RUVFWu3Zt19+/M8eGqnh1LV1T1y5oi4/fVNBT8ux/oq+X5804iAACJ0WgXLlyJ+W6XBQBBBBAAAEEEEAAAQQQQAABBBBAAAEEEEAAAQQQKGoCocEOaOHChaY1dNu3b3/MKbt37862Lzk5Odv3nF90DV1L16QhgAACZ6tAeETk2fpoPBcCCCCAAAIIIIAAAggggAACCCCAAAIIIIAAAgicRoGgKnk1vv3799uPP/5oPXr0sKSkpGzTLM+bN889Qvny5W3lypUB1+D1nrFRo0bWrFkzmzx5srumt59PBBBA4EwRCAkJsdhqta1h4xYWFV3aZkydZCn79/qH36BxS6tT9xwLK1HCDqYesOVL59uOhK3+42wggAACCCCAAAIIIIAAAggggAACCCCAAAIIIIAAAoURCDrk1U02b95sc+fOtS5duljFihVtzpw5burmXbt2udA2r4FoimZV8DZt2tRdQ9eiIYAAAmeiQFz1Ota8VXtL3L7FhbwKfb0WGRVt9Rs2s6WLZ9v2rRtdv6Yt29q0/xDyekZ8IoAAAggggAACCCCAAAIIIIAAAggggAACCCCAQOEEChTy6lZLliwxTcfctWtXq1q1qvseaJ1eb1gKd+vUqePW4NUUzVOmTHFhsXecTwQQQOBME0jaud1++PZfFhEZZVXjamYbfnSpMu570o7tR/8RTNIOV/Ub4vtv4ZHMzGx9+YIAAggggAACCCCAAAIIIIAAAggggAACCCCAAAIIHI9AgUNe3URVuOPHj7fWrVvbhRdeaB06dLBNmzbZvn373Et9FOjqVatWLYuIiLC1a9fad999xxTNwqEhgMAZLZB2MNWNP8KijnmO5KREN3XzeW3/YIm+KZpr121kG9evIuA9RoodCCCAAAIIIIAAAggggAACCCCAAAIIIIAAAgggcLwCocd7otbonT59un366ae2dOlSi4yMtHr16lnnzp3dS9vap2Pqo746pyi2yNASdn7pahYWctwc/sdS4P3BBx/4vx/vRosWLezDDz+0sLCw470E5+UhoLWl+/bta//7v/9rlSpVyqPn74fuv/9+++ijj+zuu+92O0eMGGHt2rVz2++9957dd999v3fOZaso/a5FaSy5cJ2xu7duXm/lYipavQZNrUTJkrYzMf6MfRYGjgACCCCAAAIIIIAAAggggAACCCCAAAIIIIAAAkVP4LgqebM+RlpamgtyFeaeqS2uZGkbWqeHdVvxD9uXkV6ox6hcuXLQoWFeN6pQoYLFxMSYprvOyMjIqyvHCijw5ptvWt26dW337t12/vnn2xVXXGGPPfZYntOIq2r9oosuctOT//zzz+6OWpdav7eawnj9Vvm1ovS7FqWx5Od2Jh2vUKmqNWpyrv087d+2b+9uq+dbn7dth272n0lj3PTNZ9KzMFYEEEAAAQQQQAABBBBAAAEEEEAAAQQQQAABBBAomgKFDnmL5mPlP6rwkDAb3+h6W56606JDS1rCoRTLPHLEf2LdiPLWplSsfbFrpX8fG2e+QOPGjV3AO2TIEPv+++/dutJDhw61G264wRT+5tYaNmxoR3x/HwMHDnSfOfv95S9/ybmL78VUoELFqpZx+LALeEWQuH2LNWzc0sqWq2C7k3cWUxUeGwEEEEAAAQQQQAABBBBAAAEEEEAAAQQQQAABBE6kQLEMeRtExlg9X4ibeOiAJR8+aAdDD7ug94Iy1S0+PcV+Td1hraKr2PM1/mCVSkTZ5D3rbX3a7oDuzZo1c1Wg5cuXt4MHD9ry5cuz9bvkkkvs1ltvdesTp6amunWJNeWv1+699143vbWmtk5JSbFhw4aZVynq9dGnKk3btm3rQkatb/ziiy9a/fr1XZd169bZs88+a4cOHTJNQ3zHHXfYypUrrXnz5m6a7HfeeSfrpfzbNWvWdOdpuuLMzExbtWqVu76uU9I3xeygQYPcFNyqUN2+fbs7lpiYaKVLl3bTFi9cuNCty6zjs2fPtqSkJLv88stdReuGDRvsySefdFXImtZ4y5YtLlwtW7ase87Ro0fblClT3Fi0bnO/fv1cBbSqljX2559/3o1J1bIvvPCCxcbGur667oABA9zU3xpjbg7+h8yxERUVZYsXL3YBrw4lJCS48VSpUiVHz9+/ahpmVfGGhITYP//5T5s6daopGM7a3n//fVu2bJn97W9/Mz3vtm3bnF10dLSz0++q4zlb1t9Vz62mtaw1VbemOf/yyy/dPq19remi9VL1sM4rV66c89V5MtFv+NRTT5l+1xIlSrh++pvTVNJ33nmnqwxPT083Bdw//fSTuy5vxy8QXaqMRUWXcheIii7t/A+k7HOhbr2GTa1qXE03TXMt35q8mZkZtmd30vHfjDMRQAABBBBAAAEEEEAAAQQQQAABBBBAAAEEEEAAgSwC+c8vm6Xz2bLZOLKiXVG+gZUvEWGlw0pambAIt92tbG1rHl3Jty/cakeUsxDfAz8Q29b+UvW8gI8eERFh/fv3d1P1KkidNGmSnXfe732bNm1q99xzjwv5XnvtNVuwYIFdffXV7qUL3nzzzXbxxRe7UFdVpJo+WOGdQr6s7YknnrCOHTva22+/7QJQha8KeBUW66X1jxV2qinEVPgZFxdnw4cPt3HjxmW9lH9bfTQm9VcIqH5NmjSxxx9/3PV55ZVX3HUVxirQVIg9ePBgd0yhrqYnVoisMc2cOdMuuOAC9yzvvvuuffXVVy7Qveyyy1z/UqVK2bnnnmu//PKLvfHGG+45ta5t7dq13Vg1Dlnq3LFjx5qCc4W8ao/4/jxAAABAAElEQVQ++qgp6NV3HVcgrNBcLS8H1yHA26JFi1xo7B1q1aqVC60VUufWNCYF76rklfMXX3xxTFeFuQq/1fS8spk4caKNHDnSNC3yn//852POyfm7eh327dtnycnJpn8g4DVNKa1/BKBQWn8jCuLlJmt5/elPf3Jd9bej316Bsqz1W+k++scHL7/8svuHCHfddZd3WT4LIfCHi66yNu27uiu0Pr+L6buawtwtG9dYy9a+/09c0cuqVK1uy5fMD1gB7k7gDQEEEEAAAQQQQAABBBBAAAEEEEAAAQQQQAABBBAooECxq+Rd3OLPVjIk1DQx8xHf/+pHxPgqNM0X6IZYo8gKdm1MI+tfvbNj3Jy+157bPN3mp8QHZFWgq7BUFasbN250fRRCtmvXzm1feumlrtJS1ZUKCBUknnPOOda9e3f7+uuvrWvXrrZp0yYXsuoEhcDXXHONC17dBXxvCujatGnjqmiXLFnidmvq4O+++87mz5/vvmsK4k6dOnmnuM++ffu6oFDho4LlrG3OnDkuYFWw+swzz9j69evdYVUIK6BUxWqdOnVswoQJ7qWDu3btsueee86Ft6rYVRszZowLeBWAdu7c2VXmqkJUr6uuusr1dR19b/Hx8fbWW2+5r/PmzbPPP//cOWgt5/DwcGcoCzVV7Xbp0sVta/wKKhWUzpgxw6ZNm+b26y0vBwXILVu29PeVv0J4fXqtevXqroJYVbfjx493u7X2rvZ7TcG7nkfjV/N+A+94bp+//fab89HxBg0auN86a99Av2vW45MnT3ZhtoLjAwcOuGsoNFa7/fbb3aeObd261a677jr3d+V2+t5UvauKYrU//OEP7u/Hm4r6xx9/PObvwXXkrcACk7/+LNdzfl0yz5Yvne/7xwuRvmA9Ndd+HEAAAQQQQAABBBBAAAEEEEAAAQQQQAABBBBAAAEEjkeg2IW8KZnpVj4s0lXpKthNtwwLt7Bj7DJ8YeATm36wpQd2HHPM29GoUSMXGnoBr/avWbPGH/Iq8N2zZ0+2YFFhoUI/NVXHaopkr2m6ZwWnaqqqVdMUzWobfNMUq2kqXjVVACssVlMoq5a1AliVoGqq6uzTp4/b9t72799vNWrUcOPyAl4dmzt3ruuie+ia3vTB2ulNNayq0enTp7t+O3fudJ8KTvVSBarXNHWwNy7tUxjpNVWhKrhUEKttnesFvOojw27dupkCXlWjqlr6oYcesgcffNBN+6xqWlUgq+XmoMrnnj17uj7em4JT3U9N1cG6tixUGes1VcQqPPaaAu3jmdrYs9F1FCLnbDl/15zH9Y8AbrnlFhfIetfyKohVHa7fXtXUspNzVmv9HXlNz3vYtz6s19LS0rxNPk+ygH4bAt6TjMzlEUAAAQQQQAABBBBAAAEEEEAAAQQQQAABBBAopgLFLuSdmLzGbq3U3P3cmb5KXlXqvlqr2zE//7sJ8/MMeHWCAlKFa1WrVnXT6Gqfgl2vKdxTFW7WpvVvVR2qtnfvXqtWrZr/sK6lStIVK1b49ymIfOSRR0yVmJpm1wtLP/nkE/96rf7OATZUndurV69jjmh6Zd1PVaveNRXuKjxVyKqAqk6dOqaqXzUvmNax42ky8pruqwBX99X4AhlqbV4FwXppamf113rDmuJaVcp6qeXm8Nlnn5legZrWBdb02lqf9oEHHrCswacqm09Fy/m7yjtrUzirfwCgtXg1TfPmzZtdiC5HVYhrimyt8ysfrd1LQwABBBBAAAEEEEAAAQQQQAABBBBAAAEEEEAAAQQQKD4CxW5N3sHxc+3nfVus76apdsuaCfZYXPtsv/b+jHR7cMN/bGTi4mz7A33R9MoK5wYOHOimJlb1qSpIvTZ16lS31qwCSYW5Cij1qemN1TRtcd26dV0Iq7BV1+nXr58LNL1rqI/WUlXl6YABA0wVslqXtXfv3m79X11PAfCoUaO8U4L6XLhwoZtKWmvdan1fhb5ac1fr3eoeiYmJrhJWIbUqljW9sELRrNW9Qd3ov50UIN90002uElnPqWBXFcE5xyE/Ved6lb0KMjX1sMJnuakqVeM4XofIyEgX8Co0/uCDD1x4rXV5ZXAqW87fVffW9Mtad1h/R2paC7hKlSrub8SbqrlEiaP/LkMhuJ5FAbg+aQgggAACCCCAAAIIIIAAAggggAACCCCAAAIIIIAAAsVHoNhV8qYdybD7NkyxLmVrWr2I8vZ+4iLrVKaGJR1OtVn7ttrs/VttT0ZwU9qqilLBqKpBFbQq8F29erV/fVSFwArqtGZq+/bt3XFVxnqVl++//76rAr7xxhtdAKrgbvTo0eZNz+v9GSoI1XVUkXvDDTe4KlZVgmqNXDVVonrr3easCPWukfNT5yjgVeXq66+/7g4rPNZ11RRMa1uhs5qqSb1t7x7ep+vge8vr+5YtW5yDnkHPqefxAuMXXnjBtG6xxqFraEpr717y0FTNI0aMcLdRFfSQIUPctjfGQA7emHJ+XnbZZVauXDm3O+s0zXq+2267LWd3//ecz+Yd8PZ7n9qv7Zzfvf5ZP3P+rvrb0DTazZs3N/0DgUWLFjkrTcv8/fffu1NV/az9WrNYL1WDa3pm73753VvhOA0BBBBAAAEEEEAAAQQQQAABBBBAAAEEEEAAAQQQQODMFgjxTf+afZ7YIv48Cui0zm1Ra5qGedeuXa7CNNDYVImr9V0DNVW16njOcDdQ36z7VMGpilTdtzBN0xcr9M06bbF3vYiICAsPD8+23q53LNhPhdoKNBUaqzJVVcKBmsaRmprqXzc3a5+YmBg3PgXrOduJcsh53dPxXYGuQnA12SvkVqirau6sTcdU+Zvb31TWvsVlW/9t0N8PDQEEEEAAAQQQQAABBBBAAAEEEEAAAQQQQAABBBA4UwWqVI2z6KiIfIdf7Cp58xU5zg75BbR5hXGqvszv/EDDUgWnXoVtqgbNreUW/ubWP7/9uQW8Oi+vcSQnJ+d66RPlkOsNTuEBL+Dt2bOnq9rWPwAYPnz4MSM40b/LMTdgBwIIIIAAAggggAACCCCAAAIIIIAAAggggAACCCCAQJEVIOQtsj/N2TMwrau7bdu2s+eBTsGTrFu3zr766iv74YcfLK+A+xQMhVsggAACCCCAAAIIIIAAAggggAACCCCAAAIIIIAAAggUMQGmay5iPwjDQQCB4xMoatM1qwo7PCLS0g6emVNIh4aG2s23drVJX8/1/UOD/cf3owQ4q3TZUpaelu57HQpwlF0IIIAAAggggAACCCCAAAIIIIAAAggggAACCBRvAaZrLt6/P0+PAAInUUABbmy12tawcQuLii5tM6ZOspT9v0973qhJK6tVp6GFlSjhCzMP2rxZP9j+fUVvLfG8iKKiwu3WPhfZqlVbbN6c1dm6vj74zzZzxnL7ctysbPvz+lKqTLQ9OfheKxtTxnVbuXiNvT9odF6ncAwBBBBAAAEEEEAAAQQQQAABBBBAAAEEEEAAAQRyEQjNZT+7EUAAAQRyEYirXsdanNfB9u45ula0Ql+vlSpd1uo2aGK/LJxpU6eMt9TUFNfXO36mfB44kGaPPzLSlixef8yQGzSsbnXrxR6zP68dtz38JytVNtpee3SILf55mTVu1cDadW2V1ykcQwABBBBAAAEEEEAAAQQQQAABBBBAAAEEEEAAgVwEWJM3Fxh2I4AAArkJJO3cbj98+y+LiIyyqnE1s3WLq17bVe/uSDi6DvWm9b+5kLdEiZJ2+PCpm6K4fv04G/jSbVaxYhnLyMi0Kd8utHff/spUoTvqH4/brJkr7K03x5sC6pEfP2y7fVMyP/bwCPcsfxt6r9WsVclt93tqlP26bOPR7f43WYcLzrGSJUvYpT1a20Xdz7X9+w/aTb1eyWYQ6Ev9prVtzbINFr8p0SrGVnBdOvVoZ/N+XByoO/sQQAABBBBAAAEEEEAAAQQQQAABBBBAAAEEEEAgDwFC3jxwOIQAAggEEvDW2Y2wqGMOp6enWYmSJf37vW0Fwof3n5qQV+vpvvH2/9mh9MM2+I3x1rxFbbviqnb25fhZtmljov1j9FT7y31X2owZv1q3bi2tWrUK9twzn/jH/N67Eyw2Nsaefra3RZeK8O//+4jJNnHCHHvxr31s2dINNuaz6ZbmW183mFbCFwxvWR9vrS5oZjXqxtne5H1WtnzpYE6lDwIIIIAAAggggAACCCCAAAIIIIAAAggggAACCOQQYLrmHCB8RQABBAojkBC/2UJDw3zr9ba0ylWrW70GTd3lSpYML8xlC3Suqm1Vsbt69VarXbuy7dt7wA4fyrDb/qe7u85XvrB3yS/rbcDzt9hFF7eyYUMm2batSf57rFq5xebP+83/3duIj99lvyxe5yqDd+zY47ZXrtjiHc71MzziaOh9KO2Q3XjftTbj33Ntjy/kDY88dSa5Do4DCCCAAAIIIIAAAggggAACCCCAAAIIIIAAAgicgQKEvGfgj8aQEUCg6AqoynfJwlku4G3VtpMlbD8agqalHTxlg/bWy42Ni7EOHZu41/aEZNu374B/DK+9MtZXcRxm+/el2oQvZ/v3n4yNdF+4q9btjx19YfNhG/f3byw8vKSlHwyuCvhkjIlrIoAAAggggAACCCCAAAIIIIAAAggggAACCCBwJgswXfOZ/OsxdgQQKJIC8Vt9a8/6Xmqx1WpZrToNLe3g7wGrO3AS3+Ljk93Vh/sqdANV5OrgX1+93TfV8iErVTrS7rjzUvv7yCnBj+jIESsRFhZ8f19PhbsRURE28vmP3XnlK5a17Zt3FOgadEYAAQQQQAABBBBAAAEEEEAAAQQQQAABBBBAAIGjAlTy8peAAAIIHIdAdKkyFhVdyp0ZFV3at3ZtGf9VKlaOdVM2lylb3po0b+MC38zMTP/xk70x++cVbkrle3zr7qqqt0SJMLvmugusbbuG7tZ3/eUKq1mzkj31xEc27ouZ1qv3H6xZ89pBD2vbtl12Xuv6VtW3bq/W/w2mrVuxyY74wuH9u/fbBZe0dYHvz/+ZH8yp9EEAAQQQQAABBBBAAAEEEEAAAQQQQAABBBBAAIEcAiFVq1Y9kmNfkf5arlw527NnzwkdY2RoCWsZXcUWpGy3jCOFC2I6dOhgd9xxh911112FGmOLFi3s4YcfdtfJyMgo1LU4+ViBHj16WKtWrSwhIcEmTpxoO3fuPLbTKdjz/PPP28aNG+2jjz46BXc7u2+h/zakpqaesofscfVNx9xr8tefuX3dL/uTbyrko+vQJu/aYQvnTvdVsp7aqYm7XtTSHn/iejclswalgHXwG+Nt25Yke/Od/7Nx//rZPhj2jRvvyI8ftkqVylqv6/5qLc+tYy+98r9uf9a3j//+H/v802luV+c/NLMHH77GypaLdmv9XnX5gKxdA26XKV/a+r51n5UqE+2Or/11g703gL/7gFjsRAABBBBAAAEEEEAAAQQQQAABBBBAAAEEECi2AlWqxlm0b2bM/Bohr0+obkR5G9vwOuu24h+2L6NwQczVV19tt99+u/Xs2TM/+zyPX3jhhfbQQw9Z79697dCho+tZ5nkCB4MWePPNN61u3bq2e/duUzCoEP2xxx6zzZs3B32NE9VR4a5CXoW9tMIJnOqQN6/RhoSE+Kp8S1u6bx3ew4dP7/9/a9WuYiV9a++uX5dgp7KaODefKtUrWcreA5aSZX3g3PqyHwEEEEAAAQQQQAABBBBAAAEEEEAAAQQQQACB4iYQbMhbbNfkDQ8Js/GNrrflqTstOrSkJRxKsUxfpZvXFPy2KRVrX+xa6e3i8ywQaNy4sQt4hwwZYt9//735Ktlt6NChdsMNN5jCXxoCJ0JAVbMHUvadiEsV+hqbNiYW+hon8gKJW09P1fyJfAauhQACCCCAAAIIIIAAAggggAACCCCAAAIIIIDA6RYoliFvg8gYq+cLcRMPHbDkwwftYOhhF/ReUKa6xaen2K+pO6yVb/rm52v8wSqViLLJe9bb+rTdAX+rZs2auSrQ8uXL28GDB2358uXZ+l1yySV26623WpkyZdxUst999122qXnvvfde69y5s0VGRlpKSooNGzbMfv7552zX0BdVmrZt29YGDhxoa9eutRdffNHq16/v+q1bt86effZZV/GraYg1XfTKlSutefPmNn36dHvnnXeOuZ521KxZ051XqVIlV+G3atUqd31VDpf0TTU7aNAgq1evnltzc/v27e5YYmKilS5d2j3DwoULrXXr1u747NmzLSkpyS6//HL3fcOGDfbkk0+6KtkRI0bYli1bXLhatmxZ95yjR4+2KVOmuHHVqlXL+vXr55sutpLrr7GrslVVhxUrVrQXXnjBYmNjXV9dd8CAAbZ//343xtwcXOcAb1FRUbZ48WIX8OqwpmuWe5UqVbL17tatm+m3uf/++10fHXz00UdN02irUvvaa691VdYRERHO/ZtvvrFRo0YV2CbbTfmCAAIIIIAAAggggAACCCCAAAIIIIAAAggggAACCCCAQBACoUH0ydalQoUKFhcXl+crPDw82zlF7UvjyIp2RfkGVr5EhJUOK2llwiLcdreyta15dCXfvnCrHVHOQnwDfyC2rf2l6nkBH0EBX//+/S0sLMwFqZMmTbLzzvu9b9OmTe2ee+4xBaSvvfaaLViwwDSds15qN998s1188cUu1FUVqaYPVpirQDhre+KJJ6xjx4729ttvu/BW4asCXk31q5eCWIWdagoxFdDqNxo+fLiNGzcu66X82+qjMan/e++95/o1adLEHn/8cdfnlVdecddVGKtKV4XYgwcPdsdCQ0PdMytE1phmzpxpF1xwgXuWd99917766isX6F522WWuf6lSpezcc8+1X375xd544w33nHfffbfVrl3bjVXjkKXOHTt2rCk496YvVrCqoFffdVyBsEJztbwcXIcAb4sWLXKhsXdI6/IqtFZInbXNmDHDhdXXX3+9f3e7du3st99+s5iYGLvttttMofjLL7/sPq+55hoXFBfUxn9xNhBAAAEEEEAAAQQQQAABBBBAAAEEEEAAAQQQQAABBBAIUqBAlbwK5RRKqsJSa07m1lRt+cMPP+R2+LTuX9ziz1YyJNQ0MfMR3//qR8T4nsV8gW6INYqsYNfGNLL+1Tu7MW5O32vPbZ5u81PiA45Zga7CUlWsal1VNYWQCgPVLr30UleZ+tRTT5mmb1WQeM4551j37t3t66+/tq5du9qmTZtcyKr+CoEVFip49ZoC3jZt2rgq2iVLlrjdDRs2NFUEz58/333XFMSdOnXyTnGfffv2teTkZIuOjvaHyl6HOXPmuIBVweozzzxj69evd4dUIaxAVr9tnTp1bMKECe6lg7t27bLnnnvOhbeq2FUbM2aMC3hVeaxqZFXm/vTTT+511VVXub6uo+8tPj7e3nrrLfd13rx59vnnnzuHpUuXmv5RgAxloaaq3S5durhtjV/Bqf5xgYLXadOmuf16y8tBf6stW7b095W/Qnh9eq169equgnjbtm02fvx4b7f7VDWzQtzzzz/fhdy6lrz0zHJV+CsnrQP72Wef2UsvveSCbNmqFcTGncAbAggggAACCCCAAAIIIIAAAggggAACCCCAAAIIIIAAAkEKFCjk9cJLTdOroDdQa9SokQsQNf2tpvYtai0lM93Kh0W6Kl0Fu+mWYeEWdswwM3xh4BObfrClB3Ycc8zboWdVaOgFvNq/Zs0af8irwHfPnj3ZgkWFnQ0aNHCXUHWsgkSvabpnhYNqqqpV0xTNagrO1TTFsprCdoXFal7gnrUCWEGkmip6+/Tp47a9N011XKNGDTcuL+DVsblz57ouuoeuqWmTvbZs2TK3qSpbTQGttnPn0bU1ZaDXvn2/r0Ga8x8CbN261Z2jNwWoBw4ccH8n2ta5XsCr4zLUdMkKeFX5q2rphx56yB588EE37bOqlr0gPDcHVT737NlTl/O3yZMnu3trh6qDdW1ZqHo6UPviiy/cdNYKgxW+7927102VrbBXU0jrd5STxq+mMNprBbHxzuETAQQQQAABBBBAAAEEEEAAAQQQQAABBBBAAAEEEEAAgWAEgg55FWgpsFTlqhfq5byBpiVWuKV1YVVZqqlt82oKNRXonco2MXmN3Vqpubtlpq+SV5W6r9bqdswQ3k2Yn2fAqxMUkCrkq1q1qn/dVgW7XlOFqKpwszatO6tpmdUUGlarVs1/WNfSGrcrVqzw71MQ+cgjj5imc77rrrvMC0s/+eQT+/LLL/39cttQdW6vXr2OOazplXU/BZjeNRXuKjzVb6LfuI6vmterTPWC6eP9vWTkNd1XAa7uq/EFMszIyHBBsMJgTe2s/vq70hTXqlLWSy03B1XX6hWoaV1grVOcnp5uDzzwgKWlpQXqZvrHDPobVVisqam//fZb10/r8aqKWNNYq2JdYf3IkSMDXoOdCCCAAAIIIIAAAggggAACCCCAAAIIIIAAAggggAACCJxogaBCXgWPCrlKlDja3asuzTkYhZ5Tp051a9AqvNRUt/k1VZ9qndRT1QbHz7V6EeXtq+TfbJNvOuZ3al+S7db7M9Ltmc3T7Pu9G7LtD/RF0ysrDB04cKC9+uqrLhRVBanXZKHvCiS1tq2mZ5aLKkTVNG2xgkuFsJryWGGmnBXmek19tO7rs88+awMGDHBr0yYkJFjv3r1dBbG2VYmq8Ph//ud/vNPy/VSAqSBVa91q/V1VXmv9WwXMqpxVFbbCTYW6qtDVtNEKRVXdq5C0oE0B8k033eSmXP6///s/F+yqIlgVyt44FGgrDFZ1rlfZO2zYMDt8+LAbp4xuuOEGNw5VCh+PQ2RkpAt4FRorOPfCaz2jAme56u/dC5FnzZrlqor1vN7vpjWY1VSFXLlyZTfVtNvBGwIIIIAAAggggAACCCCAAAIIIIAAAggggAACCCCAAAKnQCCokDcmJsaFmV4lY6BxKfitW7euaY3VH3/80a2hGqhf1n1ax1VrrZ7KlnYkw+7bMMW6lK3pwt73ExdZpzI1LOlwqs3at9Vm799qezICV3bmHKeqTAcPHuyqQRUYKvBdvXq1W3dXfRUCjx071q677jpr3769O67K2E8//dRd6v3333eh5o033ugCUIWdCoO9qX69+ymQ1XUUBivkVACpQFRr5KqpEtVb71ZjCKbpHAW8WpP39ddfd6coNNV11bx79OvXz31PSUlx69fqi3cP79N1yLI/0PctW7Y4Bz2DnlPP400HramPtW6xxqFrakpr777y0FTNI0aMcJdVFfSQIUPctjfGQA7eGHJ+XnbZZW4dXe3POk2znu+2224zrbOs4FdTMstI02dr6miN35uOWmsVK7DXuNS859DYPRPv03XwveX33evH55kjoAr0iMgoSzuYeszv6z1FyfAIO5Qe3H9PvHP4RAABBBBAAAEEEEAAAQQQQAABBBBAAAEEEEAAAQTyEwjxVU7mmwqqolNT0v7973/P9Xqa9veSSy5xVZZJSUm59tMBhYmLFy+2O+64w01dPG7cuDz7Zz1Yrlw5N2101n1FYVuVtLt27cp1rWKtAZubi8IiHc8Z7ub3XKpKVUWq7luYpspcBZp65WwKO8PDw/0BZ87jwXxXqK2gWgFyXms1axypqan+dXOzXlv/0EDjU7Ces50oB++6qtRVEK3WtGlTGzRokKv+nTZtmtfFfWq8Cm+98DfbQb6ccgH9t0F/P6ei1anX2Bo1beUq0vU3kBC/2ZYumuX//39stVrWsnVHd1wh8Nyfv7cDKb+vWX0qxsg9EEAAAQQQQAABBBBAAAEEEEAAAQQQQAABBBBA4MwTqFI1zqKjIvIdeFCVvPlexddB66tqjVmFwQp8c2uaZlfHFWyeTS2/gDa3gFcGConyOz+QldaL1auwTb9bbi238De3/vnt1zTQubW8xpGcnJzbac7gRDh4N/AC3qefftpUoa7fLmfAq755jde7Fp9np0BmZoYtnj/DknZu91WGV7B2Hbtb0o7ttmXTWt+09iXt3DadbO3qZbZty3o7v+PFvu8dbdb0yWcnBk+FAAIIIIAAAggggAACCCCAAAIIIIAAAggggAACp1zghIW8GvmkSZPyfQBVhf7xj3+02NjYfPvS4ewQ0Lq627ZtO+MeRtXmmop54sSJZ9zYGfDJFdi04Tf/DXYlJdrePbusalxNF/JWiT36j1zWr1lu4RGRbkpnTesc7pu6OZ2pm/1ubCCAAAIIIIAAAggggAACCCCAAAIIIIAAAggggMDxCwQd8qq6sXfv3sd/p/+eGRoa6tY7LfSFuMAZI/DTTz+dMWPNOtB///vfWb+yjUBAgZIlw61M2Rj7beUSdzwqurRbh1f/zWxx3gWWuH2rKfiNiIwm5A0oyE4EEEAAAQQQQAABBBBAAAEEEEAAAQQQQAABBBAoqEDQIa/WKdXap4VtZ9s0zYX14HwEEDizBbT2blpaqm1ct9I9SElfxa4CXq3LW6pUGZu1cLILeUv6ZjGgIYAAAggggAACCCCAAAIIIIAAAggggAACCCCAAAInQiDokFc3GzVqVKHvGRERYbfcckuhr8MFEEAAgdMt0KR5G6tQqYrN/PEb03rjaod8UzKH+/4716zl+bZ4wQzT7AVH96e7T94QQAABBBBAAAEEEEAAAQQQQAABBBBAAAEEEEAAgcIKHE0fCnsVzkcAAQSKmUDdBk2tZp2GNmfmd3YgZb//6VMP7PcFu2GWtDPBknZst9JlyrtjBw8e8PdhAwEEEEAAAQQQQAABBBBAAAEEEEAAAQQQQAABBBAojAAhb2H0OBcBBIqlQLWada1Rk3Nt5bIFlnH4sJUqXdYio6KdhdbgVVPYq2nu6/nC4L17kl2FrzvAGwIIIIAAAggggAACCCCAAAIIIIAAAggggAACCCBQSIECTddcyHtxOgIIIHBWCFSrUdc9R5MWbf3Pk7J/r82YOskOHz5kSxfPthatOlid+o3t8KFDNnvGFH8/NhBAAAEEEEAAAQQQQAABBBBAAAEEEEAAAQQQQACBwgqc1pBXa1VGRkYW9hk4HwEEEDilAvNn/ZDn/bZtXm/xWzf6/vsW5avoTcmzLwcRQAABBBBAAAEEEEAAAQQQQAABBBBAAAEEEEAAgYIKnLbpmmNiYuzIkSM2b968go6Z/ggggECRFziSmUnAW+R/JQaIAAIIIIAAAggggAACCCCAAAIIIIAAAggggMCZKXDaKnmTk5Nt8uTJlpSUdGbKMWoEEEAAAQQQQAABBBBAAAEEEEAAAQQQQAABBBBAAAEEEEDgNAgEFfJm+irSQkJC7Kqrrir0EHUdtbS0tCIT8EaGlrCW0VVsQcp2yziSWahn7NChg91xxx121113Feo6LVq0sIcffthdJyMjo1DX4uRjBVq1amXt27e3AwcO2IwZM2z9+vXHdjoFe55//nnbuHGjffTRR6fgbtwCAQQQQAABBBBAAAEEEEAAAQQQQAABBBBAAAEEEEDgbBAIKuSdO3euXXzxxVaxYkULCwsr1HMr3E1NTbXFixcX6jon8uS4kqVtaJ0e1m3FP2xfRnqhLl25cmWrVKlSoa6hkytUqGCa0lrrFhPyFpoz2wUef/xx69ixo/s7LFmypF133XX2wQcf2Lfffput36n4Urt27VNxG+6BAAIIIIAAAggggAACCCCAAAIIIIAAAggggAACCCBwFgkEFfJu27bNPvnkk0IHvJ5bUQgtw0PCbHyj62156k6LDi1pCYdSLNO3RrDX6kaUtzalYu2LXSu9XXyeBQLly5d3Ae8333xjI0eOdCG6Pnv16nVaQt6zgJRHQAABBBBAAAEEEEAAAQQQQAABBBBAAAEEEEAAAQQQOMUCQYW83piKQjjrjaUwnw0iY6yeL8RNPHTAkg8ftIOhh13Qe0GZ6hafnmK/pu6wVr7pm5+v8QerVCLKJu9Zb+vTdge8ZbNmzeyxxx4zhYcHDx605cuXZ+t3ySWX2K233mplypRxlaPfffddtql57733XuvcubNFRkZaSkqKDRs2zH7++eds19AX3aNt27Y2cOBAW7t2rb344otWv35912/dunX27LPP2qFDh6xHjx5uuuiVK1da8+bNbfr06fbOO+8ccz3tqFmzpjtPlceaknvVqlXu+rqOKlwHDRpk9erVc0Ho9u3b3bHExEQrXbq0e4aFCxda69at3fHZs2e76bcvv/xy933Dhg325JNPuirkESNG2JYtW6xu3bpWtmxZ95yjR4+2KVOmuHHVqlXL+vXr5yqg9TemsWsaY41J1eMvvPCCxcbGur667oABA2z//v1ujLk5uM4B3sLDw23cuHE2ZswYd1T30DNVq1YtW+9u3bqZfpv777/fEhIS3LFHH33UNI327bffbtdee6317t3bIiIinLtC41GjRhXYJttN+YIAAggggAACCCCAAAIIIIAAAggggAACCCCAAAIIIIBAEAKhQfQ567o0jqxoV5RvYOVLRFjpsJJWJizCbXcrW9uaR1fy7Qu32hHlTKsHPxDb1v5S9byABgr4+vfv7yqcFaROmjTJzjvv975Nmza1e+65xxSQvvbaa7ZgwQK7+uqr3UsXvPnmm9002Ap133zzTdu9e7cLcxUIZ21PPPGEqz59++23XQCq8FUBr9Zx1UtBrMJOtaioKBd+xsXF2fDhw12gmfVa3rZCXI1J/d977z3Xr0mTJqapjNVeeeUVd12FsUOHDnUh9uDBg90xTSGtabsVImtMM2fOtAsuuMA9y7vvvmtfffWVC3Qvu+wy179UqVJ27rnn2i+//GJvvPGGe867777bNFWxNw5Z6tyxY8eagnOFvGoKVhX06ruOKxBWaK6Wl4PrEOBNge7/+3//z4W6+i2efvppa9iwobtv1u5ap1fPef311/t3t2vXzn777Tc3jfZtt93mQvGXX37ZfV5zzTVWpUoVd05BbPwXZwMBBBBAAAEEEEAAAQQQQAABBBBAAAEEEEAAAQQQQACBIAUKVMkb5DWLdLfFLf5sJUNCTRMzH/H9r35EjIX40twQ3/8aRVawa2MaWf/qnd0zbE7fa89tnm7zU+IDPpMCXYWUqljduHGj66MQUmGg2qWXXuoqWZ966ik74psKWtWu55xzjnXv3t2+/vpr69q1q23atMmFrOqvEFhhoYJXryngbdOmjauiXbJkidutUFIVwfPnz3ffGzdubJ06dfJOcZ99+/a15ORki46O9ofKXoc5c+a4gFXB6jPPPGPr1693h1QhrEA2xAdSp04dmzBhgnvp4K5du+y5555z4W1SUpLrr2pYBbwKqVWNrMrcn376yb2uuuoq19d19L3Fx8fbW2+95b7OmzfPPv/8c+ewdOlSU3WtDGWhpqrdLl26uG2NX2Gr1ihW8Dpt2jS3X295OShAbtmypb+v/BXC61OtQ4cOrhpXBjt27DBVQ2dtqmZWZfP555/vQm5dS331zHJV+CuncuXK2WeffWYvvfSSC7Jlq1YQm6z3ZRsBBBBAAAEEEEAAAQQQQAABBBBAAAEEEEAAAQQQQACB/ASKXcibkplu5cMiXZWugt10y7BwCzvGKcMXBj6x6QdbemDHMce8HY0aNXKhoRfwav+aNWv8Ia8C3z179viDRR1X2NmgQQNtuupYBYle03TP3jTCqqpV0xTNaht80xSraYpltYsvvtiFpNpW2KiWtQJYQaSaKnr79Onjtr03TXVco0YNNy4v4NWxuXPnui66h66paZO9tmzZMrepKltNAa22c+dO96ngVK99+/a573rTNMjeuPR969at+nBNAeqBAwdc0KxtnesFvOogQ02XrIBXlb+qln7ooYfswQcfdNM+q2rZC8Jzc+jYsaP17Nnz6A3/+z558mQ3tbK+ylmvmJgY++tf/+qmi1Zlddb2xRdfuOmsq1ev7sL3vXv3uqmyFfZqCmn9jnpGLzhWGO21gth45/CJAAIIIIAAAggggAACCCCAAAIIIIAAAggggAACCCCAQDACxS7knZi8xm6t1NzZZPoqeVWp+2qtbsdYvZswP8+AVycoIFXIV7VqVf+6rQp2vbZt2zZXhet916fWv9W0zGoKDbOuBatraY3bFStWuON6U8j5yCOPuOmc77rrLn9Y+sknn9iXX37p75fbhqpze/XqdcxhTa+s+ynA9AJYhbsKTxWyKris46vm9SpTvWBax46nychruq8CXN1X4wtkqLV5FQTrpamd1V/rDSuIVZWyXmq5Oai6Vq+cTc990UUXucpbHVMYrvV0tc5u1t9Rx7TmsIJ3hcWamvrbb7/VblcBrCpiTWP9ww8/uLB+5MiR7hhvCCCAAAIIIIAAAggggAACCCCAAAIIIIAAAggggAACCJxsgd9LD0/2nYrI9QfHz7Wf922xvpum2i1rJthjce2zjWx/Rro9uOE/NjJxcbb9gb5oemWFoQMHDnRTE6v6VBWkXps6daqb4leBpMJcBZT61PTGapq2uG7dui6EVdiq6/Tr188Fmt411Efrvmpd2gEDBrgK2YSEBOvdu7db/1fX03q+o0aN8k4J6lMBpoJUrXWr9X0VfmrNXa13qypcrV2rcFNTRatiWdNGp6enZ6vuDepG/+2kAPmmm25ylch6TgW7qgjOOQ75qTrXq+wdNmyY/e1vf3Phs9wOHz7sxqExHo+DnkvPpOfRFNDyv+6669w1db1WrVq56bO98H3WrFmuqljTcquyV01r7qqpCrly5cruN3M7eEMAAQQQQAABBBBAAAEEEEAAAQQQQAABBBBAAAEEEEDgFAgUu0retCMZdt+GKdalbE2rF1He3k9cZJ3K1LCkw6k2a99Wm71/q+3JSAuKXlWmCkYfeOABF7Qq8F29erVbd1cXUAg8duxYFyK2b9/eBcKqjP3000/d9d9//31XPXrjjTe6AFSh6+jRo/3TIHuDUBCq66gi94YbbnBVrKrw1Rq5amlpaf71br2pg71zc/vUOQp4tSbv66+/7rop5NR11RRMa1uhs1pKSop/27uH9+k6+N7y+r5lyxbnoGfQc+p5vOmgNfWx1i3WOHQNTWnt3Vcemqp5xIgR7jaqgh4yZIjb9sYYyMEbU85PVQ7/4x//MJkr2FbT76gpodW0ZrICXlVkqxJbUzorvNf4vemotVax1lPWuNS859DYPQPv03XwveX33evHJwIIIIAAAggggAACCCCAAAIIIIAAAggggAACCCCAAAL5CYT4pqg9kl+nonS8XLlybp3bojQmjUXTMO/atctVwQYamypxk5KSAh1yVa067q3jGrBTgJ2RkZGu6lf3LUwrW7asC4oV/OZsWn82PDzcH3DmPB7Md4XaCqoVGlepUsVVCQc6T+NITU31r5ubtY/WztX4FMjmbMfroOmZdT9Nm521qVJXQbRa06ZNbdCgQfbOO+/YtGnTsnYzjVfhrRf+ZjvIl1MuoP826PekIYAAAggggAACCCCAAAIIIIAAAggggAACCCCAAAJnqkCVqnEWHRWR7/CLXSVvviLH2SG/gDa3gFe3U1CY3/mBhqX1YvUqbMsZcma9noLVQOFv1j4F2dZ0ybm1vMahtXNza8froMrlQM0LeJ9++mlr27atC+dzBrw6L6/xBrou+xBAAAEEEEAAAQQQQAABBBBAAAEEEEAAAQQQQAABBBA4EQKEvCdCkWvkKaB1dTX18ZnWFi9e7KZinjhx4pk2dMaLAAIIIIAAAggggAACCCCAAAIIIIAAAggggAACCCBwFgswXfNZ/OPyaAgUJwGmay5OvzbPigACCCCAAAIIIIAAAggggAACCCCAAAIIIIDA2SkQ7HTNoWfn4/NUCCCAAAIIIIAAAggggAACCCCAAAIIIIAAAggggAACCCCAwNkpQMh7dv6uPBUCCCCAAAIIIIAAAggggAACCCCAAAIIIIAAAggggAACCJylAoS8Z+kPy2MhgAACCCCAAAIIIIAAAggggAACCCCAAAIIIIAAAggggMDZKUDIe3b+rjwVAggggAACCCCAAAIIIIAAAggggAACCCCAAAIIIIAAAgicpQKEvGfpD8tjIYAAAggggAACCCCAAAIIIIAAAggggAACCCCAAAIIIIDA2SlAyHt2/q48FQIIIIAAAggggAACCCCAAAIIIIAAAggggAACCCCAAAIInKUChLxn6Q/LYyGAAAIIIIAAAggggAACCCCAAAIIIIAAAggggAACCCCAwNkpQMh7dv6uPBUCCCCAAAIIIIAAAggggAACCCCAAAIIIIAAAggggAACCJylAoS8vh82MrSEnV+6moWFFJ6jQ4cO9sEHHxT6z6VFixb24YcfWlhYWKGvxQVOvsDNN99sgwYNOvk34g4IIIAAAggggAACCCCAAAIIIIAAAggggAACCCCAAALFXqDwqeZZQBhXsrQNrdPDon1hb2Fb5cqVrVKlSoW9jFWoUMFiYmIsNJSfqNCYp+ACtWvXNr1oCCCAAAIIIIAAAggggAACCCCAAAIIIIAAAggggAACCJxsgcKnmid7hCfp+uEhYTa+0fW2PHWnL9wtaQmHUizzyBH/3epGlLc2pWLti10r/fvYQAABBBBAAAEEEEAAAQQQQAABBBBAAAEEEEAAAQQQQAABBE63QLEMeRtExlg9X4ibeOiAJR8+aAdDD7ug94Iy1S0+PcV+Td1hraKr2PM1/mCVSkTZ5D3rbX3a7oC/VbNmzeyxxx6z8uXL28GDB2358uXZ+l1yySV26623WpkyZSw1NdW+++47++ijj/x97r33XuvcubNFRkZaSkqKDRs2zH7++Wf/cW9D92jbtq0NHDjQ1q5day+++KLVr1/fHV63bp09++yzdujQIevRo4fdcccdtnLlSmvevLlNnz7d3nnnHe8y2T5r1qzpzlPlcWZmpq1atcpdX9cpWbKkm364Xr16rpp4+/bt7lhiYqKVLl3aPcPChQutdevW7vjs2bMtKSnJLr/8cvd9w4YN9uSTT1pGRoaNGDHCtmzZYnXr1rWyZcu65xw9erRNmTLFjadWrVrWr18/VwGt/hr7888/78ZUsWJFe+GFFyw2Ntb11XUHDBhg+/fvd2PMzcF7ULlr2utPP/3UvvzyS7f7wgsvtPvvv9+9VHkt23Llyrmx6t66vjw07vj4eGvQoIH7fbT9z3/+0+6++273fe/evfb000+7Pt79+EQAAQQQQAABBBBAAAEEEEAAAQQQQAABBBBAAAEEEEDgZAsUy7mAG0dWtCvKN7DyJSKsdFhJKxMW4ba7la1tzaMr+faFW+2Ichbi038gtq39pep5AX+HiIgI69+/v1s3V0HqpEmT7Lzzfu/btGlTu+eee0wB6WuvvWYLFiywq6++2r10Qa3jevHFF7tQ980337Tdu3e7wFHBZNb2xBNPWMeOHe3tt992AajWflXAq7BYLwWxCjvVoqKiXPgZFxdnw4cPt3HjxmW9lH9bIa7GpP7vvfee69ekSRN7/PHHXZ9XXnnFXVdh7NChQ12IPXjwYHdMU0hrrWCFyBrTzJkz7YILLnDP8u6779pXX33lAt3LLrvM9S9VqpSde+659ssvv9gbb7zhnlNBqaY39sYhS507duxYU3CukFft0UcfNQW9+q7jCoQVmqvl5eA6+N727dtnycnJprDda1dccYULmhMSEpy3Qm1ZaNy695/+9CfXVePW988++8w+/vhjFzQ/+OCD9q9//cv+9re/ueBevy8NAQQQQAABBBBAAAEEEEAAAQQQQAABBBBAAAEEEEAAgVMpUOwqeRe3+LOVDAk1Tcx8xPe/+hExFuJLc0N8/2sUWcGujWlk/at3dr/B5vS99tzm6TY/JT7gb6JAVyGlKlY3btzo+iiEbNeundu+9NJLXXXoU089ZUd8U0Gr2vWcc86x7t2729dff21du3a1TZs2uZBVJygEvuaaa1zw6i7ge1PA26ZNG1dFu2TJEre7YcOGriJ4/vz57nvjxo2tU6dO3inus2/fvi7cjI6O9ofKXoc5c+a4gFXB6jPPPGPr1693h1QhrGAzxAdSp04dmzBhgnvp4K5du+y5555z4a0qdtXGjBnjAl5VHqsaWZW5P/30k3tdddVVrq/r6HtTFexbb73lvs6bN88+//xz57B06VILDw93hrJQU9Vuly5d3LbGr1BZaxTPmDHDpk2b5vbrLRgH9Zs8ebILhlWBfODAAVeZO3HiRB2y22+/3X3q2NatW+26665zv5Hb6XtTZbZ+K7Vrr73W9uzZ40Jeff/jH/9oVapU0SYNAQQQQAABBBBAAAEEEEAAAQQQQAABBBBAAAEEEEAAgVMmUOxC3pTMdCsfFumqdBXspluGhVvYMeAZvlD2iU0/2NIDO4455u1o1KiRC2+9gFf716xZ4w95FfgqFFTA6zVv+l991xTPmiLZa5ruWcGpmqpq1TRFs9oG3zTFappiWU0VwAqL1RTKqmWtAFb1qpoqevv06eO2vTdNdVyjRg03Li/g1bG5c+e6LrqHrqmpi722bNkyt6nKVk0BrbZz5073qefTS1WzXtN0x964tE8BqtdUOauwVZW82ta5XsCrPjLs1q2bKeBV5a+qpR966CFTFa2mfVbVsiqQ1XJzyDoWhbS33HKLC7u9MX/xxRfufFXiylGVyRqHxpx13Pr9vKappPUbee3w4cPZ+nr7+UQAAQQQQAABBBBAAAEEEEAAAQQQQAABBBBAAAEEEEDgZAoUu5B3YvIau7VSc2ea6avkVaXuq7W6HWP8bsL8PANenaCAVIFg1apVTVP/qinY9dq2bdtcFa73XZ9a/1bTMqtpTddq1aq5bb3pWlrjdsWKFf59CjkfeeQR03TOd911lz8s/eSTT/xrzPo7B9hQdW6vXr2OOaLplXW/6tWr+6+pcFfhqUJWBZ516tQxVf2qaV1aNR07niYjr+m+CnAV/Gp8gQwVqCoI1ktTO6u/1hvWFNeqUtZLLRgHBckK07UWr9Y93rx5swukNSZVW2u6aa2FrHtp7V4aAggggAACCCCAAAIIIIAAAggggAACCCCAAAIIIIAAAkVZoNityTs4fq79vG+L9d001W5ZM8Eei2uf7ffZn5FuD274j41MXJxtf6Avml5ZYejAgQPd1MSqPtXauV6bOnWqaUpkBZIKcxVQ6lPTG6tp2uK6deu6EFZhq67Tr18/F2h611Cfl19+2a1LO2DAAFOFrALl3r17u/V/dT0FwKNGjfJOCepz4cKFbipprXWr9X0V+mrNXa13q3skJiZaz549XUitimVNG52enp6tujeoG/23kwLkm266yVUi6zkV7KoiOOc45KfqXK+yV+Gr1r9V+Cw3Vc9qHPk5aPplreGr30RNa/1qamV5e1M1lyhx9N84KFCOjIx0YbI+aQgggAACCCCAAAIIIIAAAggggAACCCCAAAIIIIAAAggUZYFiV8mbdiTD7tswxbqUrWn1Isrb+4mLrFOZGpZ0ONVm7dtqs/dvtT0ZaUH9Zqr8VDD6wAMPuKBVge/q1av9a7oqBFa4qHVe27dv7wJhVcZ61aLvv/++qwK+8cYbXQCqsHH06NH+aZC9QSgI1XVUkXvDDTe40FgVvlojVy0tLc2/3q3GEEzTOQp4tSbv66+/7k5ReKzrqimY1rZCZzVVwHrb3j28T9fB95bXd02zLAc9g55Tz+NNB/3CCy+Y1i3WOHQNTWnt3Usemqp5xIgR7jaqgh4yZIjb9sYYyKFixYpuSurmzZubwvZFixa5+2pa5u+//96dr0pi7df6v3qpslrTMXvPoU9vWycE891dmDcEEEAAAQQQQAABBBBAAAEEEEAAAQQQQAABBBBAAAEETqJAiG/K2uBSwZM4iIJculy5cm6d24Kccyr6ahrmXbt2uQrTQPdT6JiUlBTokKtq1XFvvdiAnQLsVNWppjHWfQvTypYt64JiBb85myqRw8PDs623m7NPft8VaiuoVmisalpVCQdqGkdqaqpbpzfn8ZiYGDdGBes5W24OCnQVKKvpORQYK9RVZXTWpmOq/M3t98nal+2iK6D/Nujvh4YAAggggAACCCCAAAIIIIAAAggggAACCCCAAAIInKkCVarGWXRURL7DP6GVvLGxsXbVVVe5m06YMCHXMC/fUZ2BHfILaPMKEFUhmt/5gUhUdapXYZsqWHNrCn4Dhb+59c9vf24Br87LaxzJycm5Xjo3By/g1bTTqoDWFNHDhw8/5jon+hmPuQE7EEAAAQQQQAABBBBAAAEEEEAAAQQQQAABBBBAAAEEEDiBAic05D2B4+JSZ5GA1tXdtm3baXuidevW2VdffWU//PCD5RUWn7YBcmMEEEAAAQQQQAABBBBAAAEEEEAAAQQQQAABBBBAAAEECiBwXNM1axrcWrVqudtoetSoqCi3nZ6ebpq2WG3NmjVuHVf35QS+FdXpmk/gI3IpBBA4DgGmaz4ONE5BAAEEEEAAAQQQQAABBBBAAAEEEEAAAQQQQACBIiVwUqdr1hqt3bt3dw88b948a9eundtesGCBtWnTxm3Hx8cfE/LGxcX5j7kN3hBAAAEEEEAAAQQQQAABBBBAAAEEEEAAAQQQQAABBBBAAAEECiRw3NM1HzhwwH+j3Lb9Hf67ceWVV7qtkSNH5jzEdwQQQAABBBBAAAEEEEAAAQQQQAABBBBAAAEEEEAAAQQQQACBIAQKFPJ27drVXXL//v3+NVZDQ0P920eOHPFvx8bGWtOmTV3/RYsWWXR0tH84quhVpS8NAQQQQAABBBBAAAEEEEAAAQQQQAABBBBAAAEEEEAAAQQQQKBgAgUKeevVq2cKdZcsWWINGjRwd9J0zd62pmv2trPuV8ibtXkVvdq3cOFC98p6nG0EEEAAAQQQQAABBBBAAAEEEEAAAQQQQAABBBBAAAEEEEAAgcACBQp5V61a5a5y6NAhW7FihdvOzMz0b4eEhPi3FQZ7fVThq6bqXW9dXreDNwQQQAABBBBAAAEEEEAAAQQQQAABBBBAAAEEEEAAAQQQQACBAgkEFfKq8rYw4WyTJk2yDcqbqllVvN52tg58QQABBBBAAAEEEEAAAQQQQAABBBBAAAEEEEAAAQQQQAABBBAIKBBUyBvwzELsnDRpUiHO5lQEEEAAAQQQQAABBBBAAAEEEEAAAQQQQAABBBBAAAEEEECg+AqEnupHV/VuUWqaVjo8MtINqWREhEWVKl2UhsdYEEAAAQQQQAABBBBAAAEEEEAAAQQQQAABBBBAAAEEEEAAgWwCQYW8J2pKZV2nKIW8FarEWvfre1unHldaTKXKdm6HTnax73uztu2zIeX1ZcSIEdauXbu8ugR97M9//rP1798/6P50RAABBBBAAAEEEEAAAQQQQAABBBBAAAEEEEAAAQQQQACB4icQ1HTNJyrkLUoBr37q0NAQi4yKNvO9Ol/xx99//ZDfN/PbqlixolWuXDm/bkEdr127ttWoUSOovnRCAAEEEEAAAQQQQAABBBBAAAEEEEAAAQQQQAABBBBAAIHiKRB0yKugNy4u7riVFPCeqLD4uAfx3xPLlCtvNeo3tMrVqge8VL0mza1chUp28ECKLfzpx4B92IkAAggggAACCCCAAAIIIIAAAggggAACCCCAAAIIIIAAAgicDoGgQl4NTCHtlVdeWeAxelM0F5WAVw9Qr2kLq9Wwkf9Z1i5fapvX/GYlwyOsTZduFhkdbRWrxrrjyxfM9YW9B/x9A21ouuY+ffpYeHi4JSUlWd++fW3Xrl0WExNjAwYMsJo1a7rTdOyZZ56xnTt3uu89e/a066+/3qKioiw5Odn27duX7fL33XefderUySJ8awXv3bvXRo4caTNnznR9SpYsaYMGDbJ69er5KpJDbfv27TZw4EBLTEy0Hj162B133GEzZsywrl27uv7r1q1z9z506FC2e+iLxvfss89apUqVLD093Z0376nLBgAAQABJREFUZMgQ10/TUW/bts3dJ9rnovsMGzbMNm7caB9++KGNHj3avv76a9e3e/fuds8997iXnpWGAAIIIIAAAggggAACCCCAAAIIIIAAAggggAACCCCAAAInXiCoNXl1Wy+sDXYI6q/XpEmTikwFrzf2HfFbLO1gqvu6M36bLZ8/1/btTrZdidttwfQfvG726/w5+Qa86tysWTMXeI4ZM8YqVKhgjz32mLvGvffe66qfFYoqLC1fvrw9/vjj7liLFi3s1ltvta1bt9rrr79uCmFr1arljulNxxSaTp8+3d544w0XAD/66KP+Pq+88ooLXhWyDh061F178ODB7nyFxgqB27dvb++99559/vnnrq8C55xN/V599VXX/+2337bvv//e3bdXr16ua6lSpax58+Y2ceJEFzLr+bR2sAJpBdMKlL12xRVXuP0EvJ4InwgggAACCCCAAAIIIIAAAggggAACCCCAAAIIIIAAAgiceIGgK3l1a1Xz6tW6dWv/1M1Zp3D2qnWL0tTMgci2bVhvNes3sirVa9ih9LRsXdLTfv++f8+ebMdy+zJlyhT7z3/+4w536NDBqlWr5rZfeukl96lKXIWjqu711ty99NJL7fDhw67q98iRIzZr1iz76KOP/Lfo0qWLq5YdPny42zd//nwX1ir4/fjjj61OnTo2YcIE91IHXfu5556zunXr+q+hIHjZsmXue/Xq1V1VsP/gfzdatmxpkZGR9vLLL1tCQoKtWrXKhcOqAB47dqzr9dtvv5kCbLUGDRr4q4O//fZbF0arwlcVwhrT+PHjXT/eEEAAAQQQQAABBBBAAAEEEEAAAQQQQAABBBBAAAEEEEDg5AgUKOT1hqAQ90xu9X3TNVeKOxrExlSpaqXKlrOUvUcD3dqNzvE/2vkXXWLf/WuMW5vXvzPAhqYz9pqmYq5YsaL7euGFF9rdd9/tQlQFuSEhIaZPNYW9e3whsvdd+xSyVqlSRZuuMnflypVuW28KUVNSUlyIq3N1razHvTBXVcVe+/XXX71NU1Cr4FiB7sGDB/37mzZt6raff/55/z5dO2sfb3ppdcj6rKruVcWxpvHW2NTGjRvnPnlDAAEEEEAAAQQQQAABBBBAAAEEEEAAAQQQQAABBBBAAIGTI3BcIe/JGcqpu2pmZoZbx1Z3jIyKtk6XXWlJ2+MtPCLSH/7q2CFfVW/6f6d11veCNq1PqwrbF154wQW4qpZVRa2a1rY977zzsl1Sa+J6TdMhV61a1fvqPjUN85YtW9wUzwqH6/gqZ+fMmeOOqcJWbc2aNda4cWO3rfV6165d67Zr165tGRkZ2cJbHdA00Wqagnn37t1uO9g3Bc+q/FXVr9by3bBhgx3IZ/3iYK9NPwQQQAABBBBAAAEEEEAAAQQQQAABBBBAAAEEEEAAAQQQCCwQ9Jq8gU8/M/du+m2VLfzpR1s2d5arpI2IjLJqder5A94D+/e7Ct5pE8dbZmbmcT9kaOhRXoWrl1xyiTVq1Mh/rWnTpll4eLg99dRTLvi988473ZTOXocFCxZYw4YN7dprr3XHFRSHhYXZjz/+6MaUmJhoPXv2tDZt2rjrPvHEEy5ozVrd+8wzz7hrdOzY0bp16+YCYl2/VatWbq1eTSut+2h8gwYNclXCqgQeNWqUC6a9seT1qSmdNWW31hP+8ssv8+rKMQQQQAABBBBAAAEEEEAAAQQQQAABBBBAAAEEEEAAAQQQOAECxbKSV6Hm1vVrTeFus7btzTf3se3bnewLUUtYdJkylplx2FJT9gfNm3XK5awnffbZZ3bbbbfZBx984IJUBbOlSpVyXWbPnm2TJ082rc17/vnnW5qvalhrGqtaV23o0KGuklfn9+nTx03XrDV7V69e7Y737dvX3njjDevXr5/7rumSvW23w/emqZVfffVV9zUpKcn69+/vts855xy3brCCWfXR2sFPPvmkvfnmm/6+77zzjtvWs2V9vqzb6rBo0SJXHawA+qeffnLn8IYAAggggAACCCCAAAIIIIAAAggggAACCCCAAAIIIIAAAidPIMQ3JfDRRWJP3j1O6JXLlSvn1rI9ERcN9QWTDZufaxV80yLP+W6yRZUqbY3Pa2PrV66wXYnbT8Qt3Nq5WmdXAW/OgFQ30Pq3lStXdscD3VDHY2Ji3LTPgY5HRES4imBN7+w1Vf8qGFalb3R0tJuaer+vOjlrUyirsDtrK1u2rKsSztk3ax+2ESiqAvpvQ2pqalEdHuNCAAEEEEAAAQQQQAABBBBAAAEEEEAAAQQQQAABBPIVqFI1zqKjIvLtVywreT2VTF/IueqXhd5XS9m31xZMn+r/fiI2FOwmJCTkeikdVwCcW9NxreubW1MFsF65tdzWyM0Z8Or8vXv35nYZ9iOAAAIIIIAAAggggAACCCCAAAIIIIAAAggggAACCCCAQBERKNYhbxH5DU74MGbNmuXW5z3hF+aCCCCAAAIIIIAAAggggAACCCCAAAIIIIAAAggggAACCCBw2gVCT/sIGMAJF1Dl8DfffHPCr8sFEUAAAQQQQAABBBBAAAEEEEAAAQQQQAABBBBAAAEEEEDg9AsQ8p7+34ARIIAAAggggAACCCCAAAIIIIAAAggggAACCCCAAAIIIIAAAkELEPIGTUVHBBBAAAEEEEAAAQQQQAABBBBAAAEEEEAAAQQQQAABBBBA4PQLEPKe/t+AESCAAAIIIIAAAggggAACCCCAAAIIIIAAAggggAACCCCAAAJBCxDyBk1FRwQQQAABBBBAAAEEEEAAAQQQQAABBBBAAAEEEEAAAQQQQOD0CxDynv7fgBEggAACCCCAAAIIIIAAAggggAACCCCAAAIIIIAAAggggAACQQsQ8gZNRUcEEEAAAQQQQAABBBBAAAEEEEAAAQQQQAABBBBAAAEEEEDg9AsQ8p7+34ARIIAAAggggAACCCCAAAIIIIAAAggggAACCCCAAAIIIIAAAkELEPIGTUVHBBBAAAEEEEAAAQQQQAABBBBAAAEEEEAAAQQQQAABBBBA4PQLEPKe/t+AESCAAAIIIIAAAggggAACCCCAAAIIIIAAAggggAACCCCAAAJBCxDyBk1FRwQQQAABBBBAAAEEEEAAAQQQQAABBBBAAAEEEEAAAQQQQOD0CxDynv7fgBEggAACCCCAAAIIIIAAAggggAACCCCAAAIIIIAAAggggAACQQsQ8gZNRUcEEEAAAQQQQAABBBBAAAEEEEAAAQQQQAABBBBAAAEEEEDg9AsQ8p7+34ARIIAAAggggAACCCCAAAIIIIAAAggggAACCCCAAAIIIIAAAkELEPIGTUVHBBBAAAEEEEAAAQQQQAABBBBAAAEEEEAAAQQQQAABBBBA4PQLEPKe/t+AESCAAAIIIIAAAggggAACCCCAAAIIIIAAAggggAACCCCAAAJBCxDyBk1FRwQQQAABBBBAAAEEEEAAAQQQQAABBBBAAAEEEEAAAQQQQOD0CxDynv7fgBEggAACCCCAAAIIIIAAAggggAACCCCAAAIIIIAAAggggAACQQsQ8gZNRUcEEEAAAQQQQAABBBBAAAEEEEAAAQQQQAABBBBAAAEEEEDg9AsQ8p7+34ARIIAAAggggAACCCCAAAIIIIAAAggggAACCCCAAAIIIIAAAkELEPIGTUVHBBBAAAEEEEAAAQQQQAABBBBAAAEEEEAAAQQQQAABBBBA4PQLlCjIEFq3bl2Q7rn2jY+PN71oCCCAAAIIIIAAAggggAACCCCAAAIIIIAAAggggAACCCCAAAIFEwg65FXAe6JCXg1x5MiRBRspvRFAAAEEEEAAAQQQQAABBBBAAAEEEEAAAQQQQAABBBBAAAEELOiQ17MqbDh7osNib1x8IoAAAggggAACCCCAAAIIIIAAAggggAACCCCAAAIIIIAAAsVBgDV5i8OvzDMigAACCCCAAAIIIIAAAggggAACCCCAAAIIIIAAAggggMBZI0DIe9b8lDwIAggggAACCCCAAAIIIIAAAggggAACCCCAAAIIIIAAAggUBwFC3uLwK/OMCCCAAAIIIIAAAggggAACCCCAAAIIIIAAAggggAACCCBw1ggQ8p41PyUPggACCCCAAAIIIIAAAggggAACCCCAAAIIIIAAAggggAACxUGAkLc4/Mo8IwIIIIAAAggggAACCCCAAAIIIIAAAggggAACCCCAAAIInDUCJU71kyxcuND0oiGAAAIIIIAAAggggAACCCCAAAIIIIAAAggggAACCCCAAAIIFFzghIW8cXFxpldBGmFvQbToiwACCCCAAAIIIIAAAggggAACCCCAAAIIIIAAAggggAACCJidsJD3yiuvLLBnfHy86UVDAAEEEEAAAQQQQAABBBBAAAEEEEAAAQQQQAABBBBAAAEEEAhO4ISFvLpdQaZivvPOO13lLyFvcD8UvRBAAAEEEEAAAQQQQAABBBBAAAEEEEAAAQQQQAABBBBAAAEJFDjkbd26tZOjCpc/IAQQQAABBBBAAAEEEEAAAQQQQAABBBBAAAEEEEAAAQQQQODUCwQd8noVt17Iq6GOHDny1I+YOyKAAAIIIIAAAggggAACCCCAAAIIIIAAAggggAACCCCAAALFWKBAIa8X6irozRr2FmM/Hh0BBBBAAAEEEEAAAQQQQAABBBBAAAEEEEAAAQQQQAABBBA4pQKhhbkbYW9h9DgXAQQQQAABBBBAAAEEEEAAAQQQQAABBBBAAAEEEEAAAQQQKLhAoUPegt+SMxBAAAEEEEAAAQQQQAABBBBAAAEEEEAAAQQQQAABBBBAAAEEjlcg6Omas97AW5934cKFppfXcqvs9fpdeeWVFhcX53XnEwEEEEAAAQQQQAABBBBAAAEEEEAAAQQQQAABBBBAAAEEEECggALHHfJ66/N698sa9nr7vE9v/V4FvAqIs768PnwigAACCCCAAAIIIIAAAggg8P/Zuw9wSao6b8AHGDKKBAVMYMQIC2YFBVdMqKCAiooRM6YF/QwgGBZ1VWSVNcKKIohrQsy6GDCHHQRzwgSiIFEJIuGbX+Hp6enpdO9U3emB9zxP3+6ucM6pt6r6VtW/zikCBAgQIECAAAECBAgQIECAwGSBeQV5h2U7Lsib6WugNwHeSdMOy98wAgQIECBAgAABAgQIECBAgAABAgQIECBAgAABAgQIEChlhZ7JOy1g7a552ulNR4AAAQIECBAgQIAAAQIECBAgQIAAAQIECBAgQIAAAQLDBVpryTs8+6VDE+it3TQvHeoTAQIECBAgQIAAAQIECBAgQIAAAQIECBAgQIAAAQIECMxFYEFa8tYKJcgrESBAgAABAgQIECBAgAABAgQIECBAgAABAgQIECBAgMD8BRY0yDv/apqTAAECBAgQIECAAAECBAgQIECAAAECBAgQIECAAAECBCIgyGs7IECAAAECBAgQIECAAAECBAgQIECAAAECBAgQIECAwCoksGDP5F2FTFSVAAECBAgQIECAAAECBAgQIECAAAECBAgQIECAAAECCy7w85//smx0gw0mlqsl70QiExAgQIAAAQIECBAgQIAAAQIECBAgQIAAAQIECBAgQGB2BAR5Z2ddqAkBAgQIECBAgAABAgQIECBAgAABAgQIECBAgAABAgQmCgjyTiQyAQECBAgQIECAAAECBAgQIECAAAECBAgQIECAAAECBGZHQJB3dtaFmhAgQIAAAQIECBAgQIAAAQIECBAgQIAAAQIECBAgQGCigCDvRCITECBAgAABAgQIECBAgAABAgQIECBAgAABAgQIECBAYHYEBHlnZ12oCQECBAgQIECAAAECBAgQIECAAAECBAgQIECAAAECBCYKCPJOJDIBAQIECBAgQIAAAQIECBAgQIAAAQIECBAgQIAAAQIEZkdAkHd21oWaECBAgAABAgQIECBAgAABAgQIECBAgAABAgQIECBAYKKAIO9EIhMQIECAAAECBAgQIECAAAECBAgQIECAAAECBAgQIEBgdgQEeWdnXagJAQIECBAgQIAAAQIECBAgQIAAAQIECBAgQIAAAQIEJgoI8k4kMgEBAgQIECBAgAABAgQIECBAgAABAgQIECBAgAABAgRmR0CQd3bWhZoQIECAAAECBAgQIECAAAECBAgQIECAAAECBAgQIEBgooAg70QiExAgQIAAAQIECBAgQIAAAQIECBAgQIAAAQIECBAgQGB2BAR5Z2ddqAkBAgQIECBAgAABAgQIECBAgAABAgQIECBAgAABAgQmCgjyTiQyAQECBAgQIECAAAECBAgQIECAAAECBAgQIECAAAECBGZHQJB3dtaFmhAgQIAAAQIECBAgQIAAAQIECBAgQIAAAQIECBAgQGCigCDvRCITECBAgAABAgQIECBAgAABAgQIECBAgAABAgQIECBAYHYEBHlnZ12oCQECBAgQIECAAAECBAgQIECAAAECBAgQIECAAAECBCYKCPJOJDIBAQIECBAgQIAAAQIECBAgQIAAAQIECBAgQIAAAQIEZkdAkHd21oWaECBAgAABAgQIECBAgAABAgQIECBAgAABAgQIECBAYKKAIO9EIhMQIECAAAECBAgQIECAAAECBAgQIECAAAECBAgQIEBgdgQEeWdnXagJAQIECBAgQIAAAQIECBAgQIAAAQIECBAgQIAAAQIEJgosmjjFPyfYYostyvbbb1/yPiotXry45CURIECAAAECBAgQIECAAAECBAgQIECAAAECBAgQIECAQDcCUwd5E+BNGhfEzTRnnXVW8+qmunIlQIAAAQIECBAgQIAAAQIECBAgQIAAAQIECBAgQIDAdVtg6iBvWvBOaqlbW/om0CsRIECAAAECBAgQIECAAAECBAgQIECAAAECBAgQIECAQPsCnsnbvqkcCRAgQIAAAQIECBAgQIAAAQIECBAgQIAAAQIECBAg0JmAIG9ntDImQIAAAQIECBAgQIAAAQIECBAgQIAAAQIECBAgQIBA+wKCvO2bypEAAQIECBAgQIAAAQIECBAgQIAAAQIECBAgQIAAAQKdCQjydkYrYwIECBAgQIAAAQIECBAgQIAAAQIECBAgQIAAAQIECLQvIMjbvqkcCRAgQIAAAQIECBAgQIAAAQIECBAgQIAAAQIECBAg0JnAnIK8W2yxxciKjBs3ciYjCBAgQIAAAQIECBAgQIAAAQIECBAgQIAAAQIECBAgQGBOAoumnfqss84qCeTuu+++Y2dZvHjx2PFGEiBAgAABAgQIECBAgAABAgQIECBAgAABAgQIECBAgMD8BaYO8n76058u22+/fa+kBHzzqkHdBIElAgQIECBAgAABAgQIECBAgAABAgQIECBAgAABAgQIEOhWYOogb6pRA7r5nIBvf5A3w/pTxiXV9/5x9XN/fnWYdwIECBAgQIAAAQIECBAgQIAAAQIECBAgQIAAAQIECBAYLTCnIO/obJYfs+uuuy4/cGBIAsBpISwRIECAAAECBAgQIECAAAECBAgQIECAAAECBAgQIECAwHQCnQR5a7fORx555MhaJAg8rpXvyBmNIECAAAECBAgQIECAAAECBAgQIECAAAECBAgQIECAwHVYYPWVteye4buy5JVLgAABAgQIECBAgAABAgQIECBAgAABAgQIECBAgMCqLDDvIG8N0tZWu6sygroTIECAAAECBAgQIECAAAECBAgQIECAAAECBAgQIEBgVRGYd3fNCfIuXry4JMgr0LuqrG71JECAAAECBAgQIECAAAECBAgQIECAAAECBAgQIEBgVReYd5A3C54g77CUZ+163u4wGcMIECBAgAABAgQIECBAgAABAgQIECBAgAABAgQIECCwYgIrFORN0cMCvWnZK8i7YivG3AQIECBAgAABAgQIECBAgAABAgQIECBAgAABAgQIEBgmMO9n8g7LzDACBAgQIECAAAECBAgQIECAAAECBAgQIECAAAECBAgQ6FZghVvyDqtentebNO5ZvRlXpxuWh2EECBAgQIAAAQIECBAgQIAAAQIECBAgQIAAAQIECBAgsLxAZ0HedOM8LsibAO+wrp6Xr6IhBAgQIECAAAECBAgQIECAAAECBAgQIECAAAECBAgQIFAFOgnyJvMEcAVxK7N3AgQIECBAgAABAgQIECBAgAABAgQIECBAgAABAgQItCPgmb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K87TjKhQABAgQIECBAgAABAgQIECBAgAABAgQIECBAgAABAgsiIMi7IMwKIUCAAAECBAgQIECAAAECBAgQIECAAAECBAgQIECAQDsCgrztOMqFAAECBAgQIECAAAECBAgQIECAAAECBAgQIECAAAECCyIgyLsgzAohQIAAAQIECBAgQIAAAQIECBAgQIAAAQIECBAgQIBAOwKCvO04yoUAAQIECBAgQIAAAQIECBAgQIAAAQIECBAgQIAAAQILIiDIuyDMCiFAgAABAgQIECBAgAABAgQIECBAgAABAgQIECBAgEA7Aovmm83222/fzFrfzzrrrOb74sWLyxZbbFEyPMPq8Pq9js80+VzHz7ce5iNAgAABAgQIECBAgAABAgQIECBAgAABAgQIECBAgMB1SWDOQd4Ea2tgtx+qP2ibz0l1WD4nmJvvdd58zkuQNzoSAQIECBAgQIAAAQIECBAgQIAAAQIECBAgQIAAAQIEphOYU3fNowK8KerTn/500zI3n9NCt74SxM0r4/vH5XPyS6BXIkCAAAECBAgQIECAAAECBAgQIECAAAECBAgQIECAAIHpBKYO8o4L8NZAbn+RCfKuttpq/YN6QeBMn/FJgrzLEPlCgAABAgQIECBAgAABAgQIECBAgAABAgQIECBAgACBsQJTBXkTiK3dLA/LrQZs+8dtvPHGZbvttiuLFi3tETrTXX755f2T+UyAAAECBAgQIECAAAECBAgQIECAAAECBAgQIECAAAECcxCYOsg7Ks9hrXgz7SabbNLMcstb3rI36/rrr18233zz5nvmS9KSt2HwhwABAgQIECBAgAABAgQIECBAgAABAgQIECBAgAABAlMJrHCQd1QpG264YTPqJje5SW+StddeuxfUFeTtsfhAgAABAgQIECBAgAABAgQIECBAgAABAgQIECBAgACBqQWmCvKOy60GawenSavdpE033bQ3as011yzrrLNO77sPBAgQIECAAAECBAgQIECAAAECBAgQIECAAAECBAgQIDA3gamCvLpUnhuqqQkQIECAAAECBAgQIECAAAECBAgQIECAAAECBAgQINCVwFRB3sWLF48sf1QA+OKLL27m+ctf/tKb9x//+Ee57LLLet99IECAAAECBAgQIECAAAECBAgQIECAAAECBAgQIECAAIG5CUwV5J1bltdMfeGFFzYfzjzzzN7sCfDW7p1rcLh+703kAwECBAgQIECAAAECBAgQIECAAAECBAgQIECAAAECBAiMFJgqyDupJW8N2PaXcu655zZfTz/99N7gSy65pBfk7Q30gQABAgQIECBAgAABAgQIECBAgAABAgQIECBAgAABAgSmFpgqyJvcJgV6B0s877zzyimnnFKuuOKK3qgEg9dee+3m+/bbb9+8a8nb4/GBAAECBAgQIECAAAECBAgQIECAAAECBAgQIECAAAECEwXmFOQdFehNwLYGbWuJ+X711VfXr837rrvuWhLora8MFORdhsgXAgQIECBAgAABAgQIECBAgAABAgQIECBAgAABAgQIjBVYNHbswMga5B0M6GayDEvANq98rtPUYQnw9k+Xz3VcM8IfAgQIECBAgAABAgQIECBAgAABAgQIECBAgAABAgQIEJgoMKcgb3JLoDfB2aQayE3L3AzLe1J9r58zXZ0m89fxNWjczOQPAQIECBAgQIAAAQIECBAgQIAAAQIECBAgQIAAAQIECEwUWG2zzTZbtk/libOs3Ak23HDDcuGFF67cSiidAIGZE8hvw6WXXjpz9VIhAgQIECBAgAABAgQIECBAgAABAgQIECBAgMC0Audf8Ley0Q02mDj51M/knZiTCQgQ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AR527OUEwECBAgQIECAAAECBAgQIECAAAECBAgQIECAAAECBDoXEOTtnFgBBAgQIECAAAECBAgQIECAAAECBAgQIECAAAECBAgQaE9AkLc9SzkRIECAAAECBAgQIECAAAECBAgQIECAAAECBAgQIECgcwFB3s6JFUCAAAECBAgQIECAAAECBAgQIECAAAECBAgQIECAAIH2BBa1l5WcCBAgsHIF1l133ZVbAaUTIECAAAECBAgQIECAAAECBAgQIECAAAECBFZAYNpYhyDvCiCblQCB2RK48MILZ6tCakOAAAECBAgQIECAAAECBAgQIECAAAECBAgQ6EBAd80doMqSAAECBAgQIECAAAECBAgQIECAAAECBAgQIECAAAECXQkI8nYlK18CBAgQIECAAAECBAgQIECAAAECBAgQIECAAAECBAh0ICDI2wGqLAkQIECAAAECBAgQIECAAAECBAgQIECAAAECBAgQINCVgCBvV7LyJUCAAAECBAgQIECAAAECBAgQIECAAAECBAgQIECAQAcCgrwdoMqSAAECBAgQIECAAAECBAgQIECAAAECBAgQIECAAAECXQkI8nYlK18CBAgQIECAAAECBAgQIECAAAECBAgQIECAAAECBAh0ICDI2wGqLAkQIECAAAECBAgQIECAAAECBAgQIECAAAECBAgQINCVgCBvV7LyJUCAAAECBAgQIECAAAECBAgQIECAAAECBAgQIECAQAcCgrwdoMqSAAECBAgQIECAAAECBAgQIECAAAECBAgQIECAAAECXQkI8nYlK18CBAgQIECAAAECBAgQIECAAAECBAgQIECAAAECBAh0ILCogzxlSYAAAQIECBAgQIAAAQIECBAgQIAAAQIECBBYMIEb3ehG5aCDDiqbbrrp1GWef/755VWvelX585//PPU8JrxuC6y++urlf/7nf8qee+650iEe85jHlN133325eqy55prlH//4x3LDTzzxxPLBD35wueFzGfD//t//K//yL//Sm+UnP/lJec1rXtP77sPCCgjyLqy30ggQIECAAAECBAgQIECAAAECBAgQIECAAIGWBe53v/uVb3/72+XYY4+dOuc99tij3Pe+9y0f/vCHp55n1IQPe9jDysknn1wuuuiiUZMs2PDb3/72ZfPNNy9f/vKXWy0zAfQLL7xwaACxjYJud7vblS222GJsvW9wgxuUBz3oQeVDH/pQG0XOK48EemchJcC79957L1eVj33sY+Xxj398ueqqq5YZlwDvfIK8/ct7t7vdrcm7BpET8F577bV728RgmctU4Dr6Jfvin/70p6FLP27c0BkGBs7GljhQKV8JECBwbRFYbbXVyiabbDJzi5N/vHO5q7HtBcjdZBtttFHb2cpvngJZHxtvvPHUc2ebXrRo9H1iWbfjxk8qKHVZZ511hk42q/vU0MoauCACK7q9jarkuO1w1DxtDc/J07jf6GvDfpBlvOENb1jWWGONttjkQ4AAAQIECBAgQIAAgZUq8KQnPanc8pa3XKl1qIU/4hGPKGnlOd+U4Peuu+7am/1Od7pTOf7448u73vWuJria1s/j0uD846btH5dA+bCgZf802267bdOKNtezpIURyLr/yEc+0rxyPp9A8bjvC1OrVaOUBHH/4z/+o2yzzTbLVTjDMi7TzDeNvkI73xzNR4AAgWuJwPrrr19e+MIX9pbmiiuuKN/5znfKV77ylTI47sorryw/+tGPyqc+9ane9I961KNK7j7Lxfirr766/OxnPyu5iyppcP7c4fTTn/60nHDCCc34Aw44oHzmM58p6e6iP+Xg7Na3vnX/oPLFL36x/PjHP27qmrvzvvnNby4z/t/+7d+ai+hvfOMbm8Bb7uK66U1v2tQp9frkJz/Z1H2ZmTr6kuDyU57ylF7gO6Zf+tKXyve+972mxBzEXXzxxSVdh9SUuylz9+H73//+kmUZlt7whjeUHOA9+MEP7o2+7LLLyic+8Ynyq1/9quQOs3vd617lrW99a2/8ZpttVp72tKeVQw89tOy///5Dg4qZP+u1yzS4LaTev/nNb5ptIdvF4PjU5fLLLy9Zn6l//0HAJZdc0hxwn3XWWeV617teef7zn1/+/d//fZnqv/SlLy3HHXdc+f3vf1/WWmut8tSnPrW3PlLeF77whfJ///d/y8xTv+ywww4lrxzMZbv+5S9/2RzQ1Tv07n73u5edd965F+A999xzy3//93839a3Lkfzr+k6+L37xi5tlTV63ve1tS04Cknde6Sop6z3LmzRun7rLXe5S7nOf+yyzjpuZlvzJ/pRtrz8dccQRzZ2n/cPa/hznYcHqmKy33nrlsY997DJFZr1nW3z961/fWNSRf/vb35rtNL8h+Q3IK13jxKym3MWafPMblf0hB9ux++xnP9t8/sMf/lBe8pKX1MnLm9/85vKXv/ylvO51r+sNO+SQQ5oDzuRf78ZMoPHd7353U2Yd1puh4w+D2/cFF1xQjjnmmN4d0dNsb7WK/b/R6VKo/0S1ThPn//zP/5y4Hdbpu3rP7+AtbnGLXvb5jcyd6DVN2g/yO5h1ds4559RZyrrrrtv8fp5yyinN/5anP/3pJd2YDf4+5Lc2+cc5vxGj9p38H8pd0+95z3t65Vz/+tcvz3ve85o899prr2W24VqR/E/7+Mc/Xh7wgAeUe9zjHs0dxfk9qfWq03knQIAAAQIECBAgQIAAgRUTyLWBFUk5Z8t1pk9/+tNNNrnG9Itf/KK88pWvbK7T5XzyVre6Vfn1r389tJjB+YdONGTgm970piFDlx301a9+teQlLZxArmElqJtrBsNSzu3HjR82zywNyw0DuWaa64evfe1rS67PtpXSgjfbda755XpuvdZ85zvfuRmWcaNa+U5TB0HeaZRMQ4DAdVIgQaak/NDmH9V2223XBLBy8JLnddRxCZTe4Q53aIIGCSgmEJNA19Zbb90E3E4//fTmLr78M0y3MTkIqXnnhz0pP+q5MJ/g15lnntkMG/Yn8yX/BGZrSqA0AaOknXbaaZkg741vfOPm4v55553XjE8gNEHBGuC6//3v39S7/nNpJurwzz777NMEFt/xjnc0AbZ73vOe5YEPfGATzEtAIctXbfqrkWGXXnpp848ww3NAkaBNgrBJMUjKwefb3va2JsC5yy67lAQaEjCblBLYyTpO8CeBwv/6r/9qZlmIoFZd3sMOO6ypw21uc5smePLoRz+62X76x2eZk7LNJSUgnu0hNwekNWPmSfDqyCOP7Dlm/jp9M9OSPzXPJzzhCc36ePvb317++te/lqyPbIe/+93vmgBgnT7vuRM12+/nPve5snjx4pIgee5QzTaXINRWW21VYp7P3/3ud8uGG25Ysr5TRoKPtcys75///Oe9QF3yruNyl+kPfvCDJjCZIPWznvWskkDe17/+9Yn7VPIZl3IDRm6kqKkGjuv3Lt4TQE+L5ixX1sszn/nMpphsp9k2855lrOnvf/978zEe2SdzwnTzm9+8CbS97GUva7zrtMk7w2qKc1LNow6v7wnKPfShD20CfHVYdc/3fL7jHe/YjHrIQx7Su9Ei+8XKSnX7zn6e3610QZQAdAKL025v+f0e/I0+9dRTezfQ5CT1pJNOam6UqTcrjNsOu7bIPpRle9/73tf8L8hvdu5iTpA+/xsm/W+p9ct06S6ppuzbSXW7z/6eIG/uxO7//U/wdTCN2neyzTzxiU8s+e2Kcf/2lBua0kI3weX99tuvHH744c2NA/mt3mCDDZoAb+4Czv/TLbfcsvmdyP+//sD0YD18J0CAAAECBAgQIECAwFwE0vAi57e54b9eT5nL/Jn2ve99b3MOk885Pz777LPLs5/97ObaUeKOcOYAAEAASURBVM51cvN8zl3TqrUGO3OelOcC5xwzN3/nRte5pnRDnGsnOU9P3XMdMDfj5rpVbuBOmel9KjfKZ1gaReRcKzcv5xwt11b23XffpqFIAle5KTdB35wH5rpBzqtrN8650Xi33XYrCXLlZv0DDzywPO5xj+s1Msm0uVE453m5sTwpN6nnPDA39A9LaTRTG6nU+bNMf/zjH5vrHKljzg9f8IIXNDfHJ6D2lre8pbkumhu+c20s9c71uiz/zW52s6aY//3f/21aEsflFa94RVPPXGuJQa5DJUCXa7O5MT4p17EyPjfgp865Tpogdf9N882E/sxJINcbcp27Ppc477kGuKqm7Mcvf/nLm+uZWYZsI3nGcK5Ft5VOO+205rp2bqav8YDBoO98y1p5V+7mW2PzESBAYIEFEujLj3payOYgKnep1ZRxuWieg6dcNE8L2aS0KszBUgK8SXnP97ve9a7N9/onBzSZP0GHHBzVYG0dP+w9BzeZp75qYKJOW+uQ72l1mfF1mgQCsyx5dkbSV5a0Sv7oRz+6zMX5ZkQHf3KwmcBgDkoTdM5yfOMb32iCFzUAManY/mXud6jzZVhME4RPYCgH4P0tXet0g+91PWR9Zj3UcvJ5oVIOsrN9ZVv6wAc+0GxnCZDUlPG1Xv3B5yxzXmmVmROKYS1Hax7971kfecZJ1ke8YpBgagK0w7qJzTrKAXFa+cYld5gl+FO7Ws34BIe/9a1vNfXJOk7eKaP/oD+tc3OyMCzloCp5JGV/Ovroo5sgdr5Pu09l2mGp7qvVcNg0bQ/LSUpOsLLuYpbPedX9Me91WN7712vGZb6ceOSEMOurpqzvtHru75YoNyeM215zIppW9KO65c4NH5k/+2RaaM5Kqvv0GWec0fxe1W1z2u2trvf+3+gsZ90O8rlOk30gadx22LVLTkwTdK43++R/Q1rx1m7/p9kPYpb/U3XfTJ0zX93u6jLke3o4qCkn/XkNTld9qlmdPtt3ykhgejClDv3T18/Ju26D6XEgKft8Wp3npgeJAAECBAgQIECAAAECbQnkfDrndwmq9J8fzSX/nEfnJu1nPOMZzXWT9JaVlKBnztUyLudtO+64Yy/bnGdmvtwgP9iDV2+iCR9yw3geb5NAbc6XHvnIRzbneVmeXPdJA5KUkZRgZ3pHSnA57/melGtK9XpMgtA55808CRgnQJ1rCunNac8992yC2VnGnLMlYJwbdRMsTWAqy5qUm/5zU3KCX0cddVRz/Srjh6Vh82eZcp0j5eTa0U7/bDSQm9Zz3bSWk2ujtd5ZhlwHSKA2PZal4UDqXV8pO9MneJ3WlwnUJbicc92s89zYnescscl1rASB5/p4sVxbHPZK2cOGZ9iolKBzemIbTDnnzzXcVSXVZRx8X1Xq31/PbBPZZ77//e83DSPSs2aujybQO811+v68Jn3OTfYJ8Ca421aAN2VqyTtJ3ngCBAj8UyBBlvy497c0yj+CHADlACItDxNkywFXhueOu/6U7wmk9AdmcpCWg44EZnNRf5o7ydKyLy3NakrLyZp++MMfNgeWOfBJPVKvBOVyEJaUA8wEmnOAm4O1/HPJ+0KktNZKsKC2gq5lZpnTnXLbqd4xmGBjf+C77XK6yC/bQg6+s97Sgi8p67wGX3LnYw4+sp0lmJMWdAng58A3XaNMkwbXR7aXbIs5kMl6Gkw5YO7vMjbj0014XkkJ4Nc7OpsBS/7EPsuRbbYuR1rv5WQiB68pqz9le8w+kQBetoucnCT4OZd9qj+//s/pJqhuEwlOpdvolZ1yspK7e2vKHak50UnKuqg3RqQlZ7oqrik3aeSkJCdi2ddzMpnpf/vb39ZJlntPoDgtvXNily51B1PKSFe62X5y92yCfRdddNHgZCv1e+7krYHAabe3Yb/RkxZi1HY4ab4VHZ/tPK/B/wMJ+iZNux9kW8n2sf322zd3Qec3Iide9QaKWs/su2nJm7uds03lRoH0qDB4Y8yofSe/E7mZJq2rY5abVKZJCdinvNyxnRtH0t1XLgzUIPs0eZiGAAECBAgQIECAAAECkwRy82l6d8o1sLR+TXBlPucdueaSZ2bmmlt9vFhuYM85VK4T5pwtN8zXlMYUOZ9O68Zh17tyrpZAZ015DFvmGUwJ7uYaWm6wTzC5XivJcqVxQFJuAM/5XoKqCS7nPddbMrw/5RpQrmfmekxSlik3GafXwpxDfv7zn2+G9/c21gwY+JOGI2ntm2tE6cEwAcvcpJ8eA2vvTrk2MapXvdzMn/mT0qtcrnUlEJve40Y1Wkijm1xfSkviPIIuLbQHUwK49ZF3aQSR5aqtMGtvfWk9/OEPf3hw1onfsx5rMHNw4lHX4HL9Zdi2lt74ck0mvRDW6zy5Efo5z3lO4zGY/3Xxe1qSZ1vKzQQ1HXzwwc3H/udA53parn3UcXXaubxnm8uNAbnGmv2spgR6kxLoffWrX927FlXHz9q7IO+srRH1IUBg5gTqAVCCuDloSJev9U6eF73oRb2DmHQ1mQvWtfXlYKAsB2FJ/QcGORBK4C7/vHJAkyDG4AX+QZActPUfKOR7PZD62te+1hwYJLCRlls5CMoB4Vb/DPLmewI4OaDMQVEuzufg6p3vfOdgMa1/T3A7dR1McUmAqo2UdZT1leXPP+oEHXOX4KqYsl303xCQ7an61W0p02RYtqMsZ5Y/3a3meZyTUnxqPpk2d04mcJbtM0GXwQPfrKP+6Qfzz/j+7bKOH1yOBIJyUpSud/u7T870GZ4Wl9k+E1jK85hTjxognmafquUOvqfutX6p06yk/mXq903XQ+myN/t2gtL9B7epe07AcgdrgrwJ9mZbT7dD41IOTtNNVU4O+1N+z3LCl66Tsg1lm8rdxtNsR/35tP05v6UJUOYmjdzFm22sbpfTbm/DfqMn1XPUdpj9osuUZUrq3yb6yxs1vm43/f9bsj1kH8r/pZzgZ7+qraBrntmucvKd8XnGUh4bkJPXwe1j3L6Tm4QSLM72km7MpknZ/3Iyn8ccZDtPy/H8buX/0KzdWDDN8piGAAECBAgQIECAAIHZFcj5TIJ7OQdJ1839jz+bttb1UUl5pFJNGZbHXeWm63QNnBu2E1BOqjcn1yBjnae+p1ej/gYbNThZx9f3eg0j33MeNawFar1uVK8X1fc6vOaV9wQ/08tXUlq35hpnziOnuUaSaxN5nFBaLSdQmXTsscc21xVz7aB2/ZzhCYCPSv3X6BJ8zTKmcUoC0KOuafTPk7rWa6D9ZfSfR+dzpsnNxXnP9a+c/9bWwf3zTfM511wGU9zm8/zZ2LzrXe/qBXpTv3T/HYtcs5UWViA3n6eBSb15o7/0GujNDSKHHHJI/6h5f86N9v3dNb/4xS9ufjdy4/yKJEHeFdEzLwEC1wmB3FGXg8IccAy2Qs2dafnHni4W6sFb3nNAkaBtf7cl+Z4uK3NwUg+20nKvHkzlObO52D4pyJuAV/1HU1dA7co1d4GlnnmOaQJlX1nSHXMCnjXlDrvUIQefeSWol65fcgdePdCr07b9nmBCWqIloFQPeFPGVksC0PUAcNhBV4JO/Qd0k+qVFpoxTWvY/nXS75A8km+1n5TnQo9Py7pY5aaBmtIl0GB9s53lZCDbUVLmyQFC1mcOZpPSIrN+TpAor7jkpCIHunV95Lm5SdkeEjQeTNk+8gyUBI1qSuvh3HGYFuwZn0Bh7n6rKdtl6pR1359S5wSU+rttzslK8kpLwryS8szf3Bmb4NGkfao//2GfU69RJ07Dpl+IYVkPo+5uzW9HDiJzF216AKhdv9d65WQiJxrpgihB0Jxs1mfO1GkG37NPJJCbgFxO7urdsw9/+MObSXMHbV45yUjgbWUHebPfZ1vMPp31n9++epI77fY27Dd60KX/+7jtsOsgb/3fcYtb3KK5Q7zWK+s3y50T8Gn3g/TakMBpfl9vcpObNHeFZ90OppNPPrm5EzqtfFPG4L6a6SftO7lIkhOjXDCZJuU3J/8DcxKTV8zTHVguGORGJYkAAQIECBAgQIAAAQJtCdQgWq6B5PreXFPOl3OukkBcDaAmj7QozM2yCfamRWFuUJ42pS65wXZSyrl7AqBplZrrRLkeU6//1XnrdY7cuJ/WvXlPyvBcS6gp1wpzPSjXfnKOmHOwXJtLj215BE9a9eY6RK4tZHhuNM81uvrooOSTLm1z/pcWxrnulPO6BCbjMmx5Buevdcl7rqVmWfLM3ZyXJhCf65VtplxTS0OD3Oye7q37PdosZ6555XrGO97xjqaRSq4357MA71LFdLs9mPpb8NZxg40h6vC5vMd+3M3mtevmueQ5atptttmm10Vz7RXxzW9+c3MdN+/9MYRReYwaPrqD8FFzGE6AAIHrmEC6Wc7F/cEAb2XIhfEcLCRAWwOJ+bHOBe/a7WWeS5qgSbp2GZYyPhf2a1cdw6aZdli6MUlgLAG8wX8QefZDnr9R65kgXVINAk5bxnymy7KlnDwHIwdyOdDOgWpaL9fAYZwTKKzdKyfol5ZeCSJOkxIQSh5pXVYDvJmvdqOd4HdSAo//+q//2gsuNwNn4E+CHelSOIHWHPQPC7aOqmbWabbBpDgnQJaD2WyHOXiOd1p+5gAyB5Tp8jnT5aQhHkk54MiBej3YaAb+809OLPKslrySsg6zLnMXWlICQWkdnjyS6vjsN8MOmOpzZmvZWfY8f6Xml5OF3GVZ97u57lNNJa4Ff97znvc0J0y1R4G6SAn2JUCWE7Osy6zTaVJOvDJ9nu1TU/aFtPxMt0d55eQ120t+k1Zmyk0NCfhnn87JWQ3wpk5z2d6G/UaPWq5J2+Go+doanjuis8/WE+n8FmY/q7/V0+4H2c+TV/bvrO90ez4spevknHinu+76OzxsunHDUlZalE+7veQ3Pl1R1ZbFueEmv1H1poNxZRlHgAABAgQIECBAgACBaQVyXpuucXNtKYGjXCfJuUd9ZfyktPfeezc3pubcPF0qpxVmUs6lcpN9zrFzE/vRS7ohbjvlOk96s0p3srkhtgZ0+4PN+ZwgZm7qTf3ynq6T+6dJvRIkS3A3+aVL53rjd3p9SqviBKozLo/bql1B5xm8aV2bG++TX1pDJ+idchIcy83oJ5xwwsjF7p9/cKKc76cFZW4Yzk3s/a1sB+s+6XvyHpymlpdWk1lX9773vZtnCo+ark6/UO/xT5fNWVcCvAulvnw5w65XDk41zTSD8wx+T3wg22KCuf2tdhMnyLCMqzGEwXmn+a4l7zRKpiFA4DopMO4f/+C43PmWwGoCueniIXfzpbXSU5/61J5dgsU5wEmq89cuX3Jwk9as9RkYmSbPJs2rptxNl/kS9MyrptyJmAv/Nc983nXXXXvD6vBMnxaf++yzT/PPIxfmc2Cbg7m5tJSt5c7n/aijjipPfvKTm4O41Ct1SJ1q6+X8o9tqScuzBDUyPvVLgHZFW3cl4Jv1kkBGWrflQD4BznrgOp9laWueun7qtpB1kYBWPVAeHJ9yc3djniWTbSx3i9btIcOzDdX1ma5zYpm8k0+CXccdd1yv6vUuz5yY1HLSxU7tHrk34ZIPOZlIUGa33XZrulrOusmBct2mE1DKtpQAVZxjnKBNPdGp+df31DV1yV2mGZZAU1ps5oQkJw3JP+uotlKetE+lrgkW5c7SmvqflzO4P+VAOvmvrJRlTiA8z5SpKes9vQJUowzPPpITrZxYxjLj6vjcPZvtoD4Dpg6v+fW/94/LyVsNHmed5vWGN7yhN3l+ixJcT0vh2gVvWgDXlJsP0sq669Rf58Gypt3e6nyDv9F1+OD7pO1wcPq2v+d3KtvFM5/5zGY9Zz9KQLt2bT7NflDrlN/NdIk8+OzrjO+3zbOjdt555+WeqV3zGbbv1HH1PTelxDjPiJqUsiy5WSTLmO07d5PnxpysU4kAAQIECBAgQIAAAQJtCeS8I72b5XpabpTOI8vyqinnuf3nunV4/3t/D2T9wxPszXl1WtjWm9Mzvv/xN7nhNr32zTcl+JNgYM5TU/+knL/lea/9KQ1P8sqy1oBUziUT1M3N/0mpS64HZprai1TNI10FJ4Cbayp1/oxLI5Kc5+WcLSnXi/JK44Asc61TM3LIn8H599hjj2WmSkvMXNdK6u/xL9draup/dnGG9fvWz3ksXX/qv0k+Xe2mpXCetxq3uOTayyyklXlNahaW/7pUh/TMlm0x74MpDbRGjRucdtT31ZZ01Xn1qJGzODw/nHaAWVwz6kRg5QrM6m9DDh7SIivBrv6L6itXqzStfHPwloPFlVGvtN7sb6U56JEAX9xyN1uCAG2m3MGZA9r+lr5t5j+LeSVolIPyUf8/8+zTTDPt9pCgYA78R3WlE+MEAicd8I+ySv45ERm2jmZ1nxq1LIZ3L7Ci29uoGo7bDkfN09bw7K9ZrvzvGOymPWVcG/aDtJrOMuZ3vr+VdluG8iFAgAABAgQIECBA4LonkMBfrjnlpvdpU4KPuQ6VG6xnJaUuuQm8Ps5qrvVK70lpjJJukNMz23U1JbCbbSLn2DnvTCvkSYH9aayyvcznmbzT5D3XadKzVhoGDKY0KsjN+4PXFEZNPzj/4PdJyzxp/GB+vrcnIMjbnqWcCBBYiQKzGuRdiSSKJkCAAAECBAgQIECAAAECBAgQIHCdEUhALzey9/diNmnhay96sxTknVRn4+cmkCBvm41IEtA8/vjjl2tVPbdatTN1tvlhLcZHLXN6DpxvoDst4XffffeRFU9g2X40kqezEYK8ndHKmACBhRQQ5F1IbWURIECAAAECBAgQIECAAAECBAgQmC2B9Bb06le/ek7PtzznnHPKgQce2PSkNFtLozYECBCYLCDIO9nIFAQIrAICgryrwEpSRQIECBAgQIAAAQIECBAgQIAAAQIECBAgQKAVgdVbyUUmBAgQIECAAAECBAgQIECAAAECBAgQIECAAAECBAgQILAgAoK8C8KsEAIECBAgQIAAAQIECBAgQIAAAQIECBAgQIAAAQIECLQjIMjbjqNcCBAgQIAAAQIECBAgQIAAAQIECBAgQIAAAQIECBAgsCACgrwLwqwQAgQIECBAgAABAgQIECBAgAABAgQIECBAgAABAgQItCOwqJ1s5EKAAAECBAgQIBCBGz3yM9cZiLM//tDrzLJaUAIECBAgQIAAAQIECBAgQIAAAQKzJCDIO0trQ10IECBAgACBVV5A4HOVX4UWgAABAgQIECBAgAABAgQIECBAgMDMC+iueeZXkQoSIECAAAECBAgQIECAAAECBAgQIECAAAECBAgQIEBgqYAg71ILnwgQIECAAAECBAgQIECAAAECBAgQIECAAAECBAgQIDDzAoK8M7+KVJAAAQIECBAgQIAAAQIECBAgQIAAAQIECBAgQIAAAQJLBQR5l1r4RIAAAQIECBAgQIAAAQIECBAgQIAAAQIECBAgQIAAgZkXEOSd+VWkggQIECBAgAABAgQIECBAgAABAgQIECBAgAABAgQIEFgqIMi71MInAgQIECBAgAABAgQIECBAgAABAgQIECBAgAABAgQIzLyAIO/MryIVJECAAAECBAgQIECAAAECBAgQIECAAAECBAgQIECAwFIBQd6lFj4RIECAAAECBAgQIECAAAECBAgQIECAAAECBAgQIEBg5gUEeWd+FakgAQIECBAgQIAAAQIECBAgQIAAAQIECBAgQIAAAQIElgoI8i618IkAAQIECBAgQIAAAQIECBAgQIAAAQIECBAgQIAAAQIzLyDIO/OrSAUJECBAgAABAgQIECBAgAABAgQIECBAgAABAgQIECCwVECQd6mFTwQIECBAgAABAgQIECBAgAABAgQIECBAgAABAgQIEJh5AUHemV9FKkiAAAECBAgQIECAAAECBAgQIECAAAECBAgQIECAAIGlAoK8Sy18IkCAAAECBAgQIECAAAECBAgQIECAAAECBAgQIECAwMwLCPLO/CpSQQIECBAgQIAAAQIECBAgQIAAAQIECBAgQIAAAQIECCwVEORdauETAQIECBAgQIAAAQIECBAgQIAAAQIECBAgQIAAAQIEZl5AkHfmV5EKEiBAgAABAgQIECBAgAABAgQIECBAgAABAgQIECBAYKnAoqUffSJAgAABAgQIECBAgAABAgQIECBAgAABAgQIECBAgACBWRG40T6H9qpy9jEv733WkrdH4QMBAgSWF9h9993LZptttvyIviF3uMMdyl3vete+IT5GYJtttin3uMc9FgRj4002Lje60Y0WpKxpCpnvNjHf+aapU9fT7LbbbmXzzTfvupg55T8Lnm25PPrRjy7Xv/7157T8gxPf+973Ltttt93gYN8JECBAgAABAgQIECBAgAABAgQIEFgFBbTkXQVXmioTILBwAvvss0/529/+Vv785z+PLHTPPfdsglvf//73R05TR+y0007l+c9/fvP1iiuuKH/4wx/Kvx/67+W8c8+rk4x933vvvcsmm2xSjjjiiLHTjRp54xvfuJn30EMPLdPUd1Q+0wx/1KMe1dT1O9/5zjSTT5xm1LJ/6EMfKosWXfPv7JJLLinHHXdc+exnPzsxv0wwKs+pZh4z0Vy2if5s5jtffx4r6/MTn/jEctlll5U//elPK6sKy5U7H8+2t4m2XB772MeWH/3oR+UnP/nJcss57YAnPOEJ5ZxzzimnnHLKtLOYjgABAgQIECBAgAABAgQIECBAgACBGRUQ5J3RFaNaBAi0L7D6+jco17vrrmXNzW9ZVrv66nLpb08rl5z6v+Wqv1+yQoUd8V9HlLXWXGuqPFZbbbVmule+8pVl0003LU996lPLEW87ojzucY+bav6tt966mW+qiYdM9IxnPKNcdNFFnQd4U/Thhx9e1lhjjSG1mN+gUct+zDHHlG9+85vlqquuKgcccEB5ylOeMnWQd1Se86vh0rnmsk0snauU+c7Xn4fPSwXm49nVNrG0Viv3U/0NWrm1UDoBAgQIECBAgAABAgQIECBAgAABAisqIMi7ooLmJ0BglRBIgHejBz69rLHBRr36rrf1Pcs6W965nHfiW8YGeh/2sIeVpz/96WX11Vcvn/vc58pRRx3V5JGuYF/+8mv6v//lL39ZXvWqV/XyTreoabG75pprlp/97GflFre4RXnFK17RG//73/++aZWXlrxvfOMbyy677FK++MUvloMOOqjc+c53blqmplVkWqV+6lOfKjvuuGN57nOf2+SXTI4//vgmrxe84AVNK+NR8/UKXPJhww03bPI+8sgje4M/8IEPlDPOOKPc+ta3boKkn/nMZ8rRRx/dG58A6kknnVR23nnncr3rXa9peZwyb3/725eXvvSlzbDLL7+8vO997+sFVh/5yEeWvfbaq8njF7/4RTnkkEN6+d30pjctBx54YLnhDW9YrrzyyjJY3vOe97yyww47NMuZVrkxTRfA45Y9PjV97WtfK1kvmWdci9JJnslv1LKPsx63TcQo28K2225bEmg78cQTy7HHHttUfb7zjdrOfvOb31SS5d5f8pKXNDcKfPCDH5xzi86b3/zmJfNvscUWTb5pWXrwwQf3ysi6e9KTntTsK1m+bL+T0qQ8h20T2d+SRq2jcZ6jtvlptolRyzJpGebjcq973avst99+Ze211y6/+tWvlil63P6XCceZ1Yyq0Uc/+tHy8Y9/vEzaN0dZ1/xGvY+qy6hleMxjHlN23XXXsv7665dzzz23+S1cb731ypve9Kbm5pRR6y/lj8oz48ato0nLnvklAgQIECBAgAABAgQIECBAgAABArMm4Jm8s7ZG1IcAgU4E0oK3P8BbC1l9nfXLets+oH4d+p4ujhOgW7x4cRN8uMENbtBMl25TX//61zdB1sHn9iYoed555zWtWRMQW2eddcq66667XP6//vWvy9VLWhXf5ja3acala+i3ve1tTSDthz/8YdPSN8+aTfAywcXf/va35bzzz28+53vtRnrUfP0FPu1pTyt///vfe8HYjEvw5Ja3vGUTuD71tNPKIx7xiP5ZmvEPf/jDm+Bkgiy1q9iUnZazaa2bQHWC4NXgS1/6UhP4O+uss5rumvszjNdaa61VDjvssPKFL3yhKa8+x/XJT35yE0z+7ne/2wSQv/zlL5dYT1r25P+QhzykmSfLmAD6uABvpp8mz9gMW/Zx1uO2iQ022KB5Hup73/ve8uMf/7ikO+ua5jvftNtZLSfvuZkg22LWYQJmCcpOm575zGc28ybAn+DuYPAxrWCzr2R59thjj6myHZfnqG2iZjxqHY3zHLXNT7NN1HIH38ctQ6adj0vW7YUXXlje+ta3Lves43H73ySz3GBwpzvdqbmBIt02J8CbNG7fzPhR1hk3Ko2ry6hlyD6f38u3v/3tzc0IuTEi+3OeSZw0av1l3Kg8M27cOpq07JlfIkCAAAECBAgQIECAAAECBAgQIDBrAlryztoaUR8CBDoRSBfNo9K6W21T/vbdE0eNLj/4wQ+aFqdpdZpWb/e73/3KJz7xiWb6tGRMIKY/gJugbL6/9rWvLT/96U+boGYCNqNSns2b5+wmveUtbykbb7Jxufe97l0SJE1KK9uzzz67pPXiX//616ZlX23J2Eyw5M+4+eo0afV5wgkn1K+99wSv8wzbvLJ8D3rQg8rnP//53vjTTz+9vO51r2u+p1vkW93qVk0Q5j3veU85+eSTm+D3+9///nL/+9+/pHVoPPJKXetyZea0YE2A5rQlweS0nMv4f/zjH03wJoGszJ9gzpvf/OamrLQCrmncsmeae9zjHuV2t7td0+rvW9/6VjPbXe9615JlHkwXX3xxE9SelGfmG1z2DJtkPWybyHxJ3/72txvb733/e+XI9xzZBP9+/vOfN+PmOt/5S4L9c9nOmkKW/ElgL60rN9poo8b+gQ98YBNsj1sC+eNSWoMnSJibBeKXOvenccvXP13/53F5jtsmah7D1lHGjfMctc1Ps03Ucvvfxy1DppurS7pyz77ymte8pmT7SGveZz/72U2Rk/a/SWbZ99JCPs/krvvapH2zLuug9aR9bFRdxi1DyrrggguaHgSe85znNL8xqV9eNQ1bf7nhIMHhUb9Lo9bRtMtey/ZOgAABAgQIECBAgAABAgQIECBAYKEFzj7mmh5FB8sV5B0U8Z0AgWulQJ7BO9+UwE9NCUwmKFCDvHV4//td7nKX5msCvEk1iNd8GfJn0aJF5ZxzzmnGpOvmtKxNN6XprjgpAZ5JadJ8eU5tWt6m5eZg6g+mJgC63XbbLRPkrUHTOl9teZuWxklp2ZpgbW3JW6cbfN9qq62aQWkZnVdSAtkxTUpQK8Gw+aTaJXS6es3rG9/4RrnJTW7SBH4H88sziadNg8ue+SZZj8s7LUyTzjv3vOY9gdZp0rD5sp0kTbudDZaTIHHWYW4iSNCtrpPB6fq/v/Od7yz7779/04I76zzdhteWoJluWD375x/2eVye02wTw9bRsHL6h03a5vunnebzuGXI/HN1udvd7tYUW3876jrOwEn73ySzBDtzY8mWW27ZlJE/k/bNOuGg9aR9bFRdxi3DpZde2tSvlpkbCtIlfH4na6ou+V5/s/I7lDTqd2nUOpp22ZvM/SFAgAABAgQIECBAgAABAgQIECAwQwJLr5jNUKVUhQABAm0LXPrb00qewTssZdy4dLOb3aw3OkGL/gBDb0Tfh7SUTEoXzAkQJ4A2KuUZkmkZmenyzMhM+7KXvawpI8/MTGvgPAu4pnTt3P89w6eZ78EPfnDTRXHNp/8989eU5RvsgjetcvvTX/7yl+ZrgoP1c549nKDhuFS7lk5Lu3RXPJgSzBlnNWzZB/PIM5MT5M3zTD/84Q+PDcZn3kl5Di77NNaDder/nvLmk4bNN5ftrL/MBNj23nvvpvVz1lu251e+8pXLtcrtn6d+TuvY3DCQfSLPnH7CE56wTJB3WD3rvKPex+U5aZtInoPraFQ5/cPHbfPjtol0+Zvu19OqP92K1zRuGTLNXF3q/pFA7O9+97tSA5HJq+5zo/a/SWbpIj4Bz9yskG7Wsz9O2jdTbtKgdW52GXfDy6i6jFuGtMadlIatv3F5Jr9R62jaZZ9UJ+MJECBAgAABAgQIECBAgAABAgQILLTA0sjBQpesPAIECCygwCWn/m+56u/XtIztL/aqyy4uGTcupWVugi27775705rsq1/96rjJmy6HL7vsspIumu94xzuWxz3ucctNn2BmukU+8MADS1qunXTSSb1p0sVxXvvuu29vWP2Q4E+6cu1vhVfHjZqv1jvPgh2W0uVqgiZ77rlnE0D+yle+Mmyy3rAEBdMqOM/ITJnp+jcpXTmPS2mlmxaECSzVVqPpzjVGSekWO8GsBKST4p5nmdY0bNlve9vblr322qvpejjBy7QyTepv+VjnH/Y+LM9h0w0OG2U9OF2X39O19aTtbFj5z3rWsxrbdM+d5+a+/OUvnyrAm7zyzOY8MzXPYc52cOWVVw4rYk7DxuU5aZuYU0F9E4/b5sdtEzvssEPZZpttmldfdq275LnSaSmd5yVnW8u+WdOk/W+SWX5vEug98cQTm2dZ50aTSftmLXuu76PqMmkZJpUzbP1NynPUdtbVsk9aBuMJECBAgAABAgQIECBAgAABAgQIrKiAlrwrKmh+AgRWCYEEeM/7xGFlvW0fUPIM3qS04B0V/O1fqASyDjvssKbFbbpdTXAt6W1ve1vTJXCd9mMf+1jTxXJaN6Z1XJ6hmWdqJmCTlFZttUXfQQcd1AQ800rvda+/5nm3mS7510BlfSZvAqo1ffGLXyw77bRTrz777bdfk/+4+RLIS7Cldmda86rvqdPhhx/efE2Aq7aIq+P7y6/D3vWud5UEC9/97nc3LgkM93drnenSQnkwpfXgAQcc0NhlXMrOM26TMi7Oz3jGM5pAcMbVZwFn/LBlX3/99ctjH/vY5pVpEvRMK8u02psmDcvzj3/8Y2/WwWWftI7GbRPJdDC/+n2+843aznoLMORDnrs7alsYMvkygx72sIc1gcesm9S9v6vmTFiXp840+L0O738fl+ekbSL5DCtjkue4bX7SNpEyM39/GrcMmW6wjoPf+/Oqn/N7klbp2cdql+Z13Lj9bxqz5HP00UeXu9/97iW/RbkRZdy+Wcudpt512ryPq8uoZciNHzXV7WzQO+OH/WaNyjPTj1tH0yx78pAIECBAgAABAgQIECBAgAABAgQIzJLAakueobjslcpZqt2QuuRZcoPdBQ6ZzCACBK5jAl3/NqQ1XQIN5513zbNU58K7yy67NEHLtHydJl3/+tdvWgzPtaxh8+24447lRS96UXnOc57TC0731yGBpATETj3t1HLVlVeVCy64oH/0xM9pefvb3/526HRvf/vby9lnn13q83L7J0qXt3nGZlqEDkt53uzpp58+bNTQYckvqQbGh07U4sBh1i1mP6+s5rqdzauQJTNlX9hggw2aboTnm8fgfNPkOddtYrCM+n1Ft/maz+D7NMswOM803/Pc2zPPPHPopOP2v8wwH7NJ++bQikwxcFRdJi3DYNbTrL9ReU5aR10t++Ay+E6AAAECBAgQIECAAAECBAgQIECgDQEtedtQlAcBAtd6gXPPPXdOy5hnnOb5thdffHG5853vPHXL0hRy0UUXzamsOvGw+b72ta813eom2DounXfu3IPXyW9YgPfggw/udZ987LHHDi12UjB2LgHeFDApv6GVWIGBw6xXILt5z7oi29l8C82+MNf9YVJZ0+Q5121iUpnz3eZH5TvNMoyad9zwUQHezDNs/+vPaz5mXe1Lo+oyaRn6l6d+bm64GfObNSrPSeuoq2Wv9fZOgAABAgQIECBAgAABAgQIECBAoE2BNZa0xjmkzQy7zmudddZpujztuhz5EyCwagnM2m9DgoC1dWm6W/3IRz6y0kATaB6VUsc8S7fNHhLyLN3zzz+/HHHEEeXUU08dVbThLQjM0nbWwuIsSBZdbPMLUnGFNAJZf9/61rda/c1CS4AAAQIECBAgQIAAAQIECBAgQGBVFNBd86q41tSZAIHlBLrurnm5Ag0gQIAAAQIECBAgQIAAAQIECBAgQIAAAQIECKwkgdVXUrmKJUCAAIExAmn9+9GPfrQcc8wxy0210UYbLTesDmhz3EMf+tCmDqnHTjvtVIu41rzf5z73Kdttt90KL89jHvOYkmf0ziXd+973Lplv8803n8tsy0173/vetzzpSU9qXiua13KZr8ID2lq3qyLBtWmbuMMd7lDudre7dbIa5rPfdlKRlZBp18t+bdoGV8LqWelFXld+P+f6+7L77ruv8P/slb5y51kB+/Q84cxGgAABAgQIECBAgACBBRAQ5F0AZEUQILBqCnxj8erlEY+8epnKb7jR1SXDd3rANcP3fuI13w9/x9LJ7nv/q5ppMt3X/2/1cuySnpofvOs10+d7XhttvDTfr35n9fKKVy39npzWXnvt8tWvfrXss88+vYxvc5vblOOPP74cddRRTfD1IQ95SKfjPvOZz5Q99tijKWPNNdfsldXlh7333rvst99+XRbRy/vxj398edSjHtX7Pt8PCZjc9KY3nXr2o48+ujz/+c8vO+64Y9lss82mnm/YhFtuuWW57W1vW3bbbbfm2c+D0yyk52DZg98Xsi5trdvBZRj3fSGXb1w9Jm0T4+adtXF77rlnecpTntJJtea633ZSiXlk2sZ21say5xEEH/vYx5rX+9///rL//vv3lubatA32FmrgQxvrYSDLsV8XsryV8fs5duE7Gjnq92WUdY7Htt12245qMzzbUXUZPnV3Q7vap2dl+bqTkzMBAgQIECBAgAABAgS6FxDk7d5YCQQIrKIC/7j86nLzrZat/Fb//P6zH18z/EEPWa1cvSQ+u+2/rNabcLXVrvn8gmdfWfZ/3pVljTVWKy975RrN+IzKa/+XLp1+9SWj1lpr6fea0ZVXXlk/Nu+veMUrygUXXFD2ffq+5ayzzir77rtvb3wX43qZL+CHrbfeutzudrdbwBIXtqi0tk2r3wMOOKAJZq/oM4vT0jvr/upshEPSLHnOUl2GUK3woFlZvknbxAov6AJmcMR/HVFe/epXL2CJs1/UrGxnkTr55JPLC1/4wnLSSSeVtP5MS8eka9M22CzQkD8LvR4Wurwhi3ytGzTq92WWrGelLl3t07OyfNe6jdsCESBAgAABAgQIECBwnRJYdJ1aWgtLgACBOQicf34pN7v5amXzLa4uh75p9fLf776ybLrpNUHdP511TVD2VrdZvXzk+CvLXnuvUe5wp6vKT360NFh75hmlnHXmauWNh15Z3vquReVfH3RNIO78864u97t/7rG5aurapMVngoPvfe97y3nnnlfSLXOCyQ9/+MPLd7/73dbHffKTn5y6boMTvu997ys/+9nPmhYvqeOJJ55Yjj322GaytHg98MADyw1veMOSIHZaC6dla1q1Pve5zy21xXBaLCe94AUvKG95y1vK61//+nLaaac1w+qf4447rhx66KFNPi996UvL9a53vXL55ZeXlP/Zz362TtYEHBKE2HnnnZtp/vCHPzT59iZY8iHdNiZYmq6p0zptXEpXy2ltnNbWv/rVr5aZdNTyZaLUa911122mf9Ob3tS8H3HEEeXrX/96Oeigg5qWuIsWLSqXXXZZybJ96lOfaqaJT7rv/uY3v9l8r8v9ox/9qPk+7M84zz//+c/NLGlNfM973rPUFnnD8hkcdm1ft6PWX1rRv+pVrypvfOMbyymnnFI23mTj8p+H/2f5+Mc/Xs4555yR226sR+VZbXPxfNj2Oc563PZS853r+3zKS4vQXXfdtay//vrl3HPPLdl+11tvvZLt+/vf//7EZR9Vx7o/Zvwvf/nLcsghh/QmvfnNb15e8pKXlC222KIZlv3g4IMP7o0f9WG+++0HPvCBcsYZZ5Rb3/rW5aqrrur9ZtVyRq2/Sev9ec97Xtlhhx2a37xLLrmk2b6yrKPW7aR9elx545a9Lsd83v/617+W3//+981vW7r032WXXcoJJ5wwNqtx9Ry17Mlw3Hofl+e4yswnz0nrYVx54/axUcswrrxZ+984bvlGrdsufkPyP3LcMUP24/y/T+r/fRlnXf9vZp9N7wKDxzbj1vuodZv/K/lty/+VH/zgB6v0/5W5Hk9MYz3qt3XcMdEo63HrxzgCBAgQIECAAAECBAis6gJa8q7qa1D9CRDoTODMM64umy15ZOqOO5Wy9e1XK7vvsXrZ8halLLke36T7/evVZfUlv6L//e5SLr20lEfuNbwqez72msDv4u9dM/4bX7uqpJXwAS8f3vpyWC65cJX085//vAko/f3vfy9XXHFFufGNb9zrKrjNccPqMO2wDTbYoHnWbQLSP/7xj5fpEjkXXtdaa61y2GGHlS984QvlEY/4/+ydB3wWRfrHnzeNhBa6FOkCgmKjqBwq4nHYK4dnO3tF9Dw9z4KKyF8siKicp6gHds96cp7dE0TBE0EBQXpRkCIJJCEEEpL89zdhXjbL7uy++75vSMJv+JAtM/PMPN+Znd13n31mTldr3E2fPl0ZN1atWiW5lnUdL4TxHy9WYQw+8sgjKxWPKRMzMzMFBh6kw0vb8ePHCwy4V155ZaVpkGF0gjEchmcYnxYuXFhJ1sEHH6y8BefMmeNr4EVGGKPhUf3YY49VKgdxXvohDh6JmNYUYcyYMareMPAibN26VZ544gllvJo/f75cdtll0qJFCxUH4zX+6wC9wdgUTDx1vqZNmyqGTZo00ad8t7W9bb3aD4YA9DV8TIAw+r7R6oMCfBDgx9pLpobt1T9NrE39RcuNdRumvEaNGqk+9OSTT1ofwDRT19j69etl6NChqng/3b3qiGsU1whk6etAp7366qvVxxJoCxh3nR9a6HTObdjrFu3TqVMnNU3+XOtDE4xZ9uDVfibdL7nkEvXRCT7QgR6ff/65gCWCV9vG089Mutt1CbuPD5DwH9eJXzBx8dIdMk3tbpJpqk8YmX7tYCrPdI156WAqr7rdG036ebVtMsYQPy5e44uJtW5XeJ66PdvoeLetV9viesEzUm24r8T6PBGEtdfYanom8mLt1i48RwIkQAIkQAIkQAIkQAIkQAK1hQCNvLWlJakHCZBAwgmsWinSrHlE+h4VkYJ8kS7dIrJ/24hsWF/hgXvaGRHZsrlc8vMiMn9umRz9m8pD6uvvpqq1eY8ZkCoPjCqVzbkVxl7MwvzGa2Vy2hkVUzgHqbg2AMAgN3DgQGUAgZEXL9aTERekTqY0X3/9tXz00UeC6RDh8YIXozDM4qUdjK0wWsMLrKSkJGoQwgtPnNthebJiXxsMYPjVUzi//vrr0rdvXzniiCOksLBQOnfurIxMMJ5i6lB4WyKAkT2sWLFCMYM37NNPPx2NQj2QZ/bs2fLII49Ez3vtwJAFb1wYeFGe9lBGej/9li9fLqgHAqZp1vrhGB5ZCxYuUHpiKm4EeA7GE7x4apn//e9/lQ6zZu36+kBH+Gxra9v6tR+8xrWXNQyP2hMMuLxY+8nUqL36pxtr5ElGf4HcMOXhgwd4ImPKcFwTP/74o/oIIajuKNctwKiel5e3R1R2drY6hw9dkAbeXn4hnusWsvEBCGYH+L/Ro5WegwcPrlSks/38dMf4BAM2xpwlS5YoA7K+Dk1tG6afmXSvpESIgxNOOEH+8Y9/qNkYYFjTMzB4ifLjYtId7Y57ibPd/WR61QXnw8r0agdTWTrO7Rrz08GrvOp0bzTphzhT2yZ6DDFx0fX0Gl+8WOt8bu2n49y2fm2L+wr6NLyPa/J9JczzhB9r8HSOrW6M9Tk/1jodtyRAAiRAAiRAAiRAAiRAAiRQ2wik1TaFqA8JkAAJJIrA4oXlcsppEWXcfen5Urnm+lRp2bpcfl4ND9yIHNYrItstD1545DZuHJHGTSLSrMVu79zHHymVepbD5eVXp8rxgyLyb9ssln9/PCJ/uEDkqmG705vqjZegCPD4gPcXXo5hatT8/HzlVZroOFVYHH+0tyymlkbA9NKYchoB3sf4jwCDJgy7poDpcYcMGSInnXSS0hmGBRi7V65cqbyAkRferwjwFoLhWJelTlp/Zs6cqXcrbfGSH8by9u3bVzrvddCnTx8VBa9pBBi0dOjQoYPajVU/ZMJ0jfAWxJS3mLoVAdNBJzNMmzZN8D/WUFvbNkj74UU8vP9gkIORzi8EkQkZXv3TjTXSJ6u/hCkP148OMFZgynSMTUF113mDbp966im5+eablec+rnUYFjFttinEe93CEKsDPi45/PDD1Ucs+pyz/fx0x8cuMBa5hTBtayrPpLtb+bGc27Rpk5pGH9dDkPXFTfVEuSbdvdrdT6ZJn2TINJWHOLdrTN+vYr13VKd7o9bbTT/Emdo20WOIiYuuZ9itl35e8oL0z9pwXwn7POHFTZ93jq36vNs2CGu3fDxHAiRAAiRAAiRAAiRAAiRAAjWdAI28Nb0FWX8SIIGkEbAcKyWjjmW4bS7KQHvJFeXSoWOKfP5pqRzQtdzy6EyxvHjLpe+Ruz14zzi7TJYtrfDY/fKLijV5i4tLZdiNqXJgD8uF1xY+fL9Uhp6fYnkn2U567GJNSAQY/h588EE1fS8MKWvXrlXrRSY6ThUWxx949TmDXtPumWeeUVMUOuNxjHwpmAPbFuB9e+GFF8pvf/tbNTUuvHhTU1PljTfeEBgZEOD1qvexru9mLKhsC24egYiGdy1e9OMFNKZ5Rt1MAVMrIsAovHr1atEvFXEuiH5I5wxYFxIeybfffruajhvrkY62PAY1B3jIYc1TBC9jNLhhGmdncOOp03Tv3l2Vi7WOsa5m0FAb2haGWqzpijWh8dEEQpD2u/jii9WHFb1791Z9zj5VsBvrIDJRtlf/dGPt118gDwF53fqE1v0///mPMlZXpK74G095djnYD6q7M5/fMTzwsCZm27ZtBetAYmzwM/LGe92CuQ4w0NrbHeed7eenO4zhuOadIUjbxtrPdN3dxixdvu4T9utBx5m2MOw+99xznkmcfdDExU93r3Y3yfSs2K6IeGS6tYNfeYh3u8aC6OBW3t66N5r6i5t+fm3rxS0IF7e8Ji5u6Z3n3FjrNG766Ti3bRAdYr2vbNy4UfUj07MU6uIcl3T93HQI2kbI63Zfied5Qj/r6PrZt246eD0TBeVil899EiABEiABEiABEiABEiABEqgNBCq/Sa8NGlEHEiABEkgQgeW7jLXFO8olb3NEVq2oWIP3R8vOd865Yq0DK3L2yeUy9IyK/+vXlcugwXtOwfzK8xG1ju9td1W25o65N2K9LIsEMvLiRSG8dvN3eb3iJStetr333nvKmJLouAQhrCQGnmvw2IExVXvyYtrSgw46KJoOxhhML2o3ZsJjEvk6duyopgWFgRcvGeHhAY9arMeLNUCxJtzw4cOVLLzkDRIw/S4MvVOmTFGewnhRaQowhsJ7EC9lUR48jHUIop9O67aFPPy/4oorKkXDeD1gwAA1tSiMW24BjAYNGiRNmlZeX9eNp87/hz/8Qa39+7vf/U6fCr0NortbXfZW2/bv318OOeQQ9V8r7acDPgTANYf1VDGFpJ4aXOd3089Pps4bZuvVX7Qsrz7hprvOY9r6lefMmyzdsSYuPPCx/jauf7zw9wvxXrcw6sMIgusdBompU6cai/TT/fvvv1cfiJx44olKTq9evdSU9lqoiXWs/cykuy4vbJ/Q+b22zj7oxwVyvHRHu2NpAme7B5HpVb94ZLq1g1c5fueD6OBWXnUaP/10RLxX23rlDcLFLa+Ji1t65zk31s40QY/9dMB9Bc8wsdxX8OyDce/yyy/3fJYKWj9nOr82cl7TOn/Y54kwrL2eiZLJRevJLQmQAAmQAAmQAAmQAAmQAAlURwI08lbHVmGdSIAEqg2BoqJyWbG8wit19qyKLTx8+/VPkVUrK9bm1ZWd8WW57N8u4uqp89LkUmva5z2H3C+n+RsotPyHHnpIsq01eN966y3p16+fYB1aHZIRp2WH2eKlpT3oY7zQhAflE088ofS47rrromsKI/0nn3wi8MYYN26cvP3229EXmJjWGVMxw0MXU1XD6IuXjQhYYxdG4YkTJ8rxxx+vDDBIYw+6fPs5+/7kyZOVvLvuust+2nUf9TrssMNUeXo9ZJ3QTz+dzr6FEQZTQGIKWuiQkZGhonWdYYCGURxrX8IAjqDj1IH1Z9KkScq7+9lnnlVrD+vzXjwRr7159Fbn8ds6y9bHfrp71WVvtq1Tdy8dYNyD5+XIkSMVnr/85S9qSmJ4XOvgpZ+XTJ0PW83Qfs7tPNL59Rctw6tP6Hin7vGWB3mon11uEN11fexbjA/6OmvZsqXaf+mll1SSU089VV0Lb775puADBT8vXi1Xy8M1Fut1C53Gjx8v559/vpqFQM8aoGW7tZ9Jd8RhJoCrrrpKjYPw4q9fv36gtg3Tz0y6ax2wtbed/bzXvpve9rRufdCLi1+/RrvDa9it3b1k2uvith+PTK92cCvHfs7JTB/76eBVXnUaP6Gn1kfrjGO/ttVpEzmGmLiYxhfUxYs14tz0w3lT8Gpb3FewTMOoUaNU9ljuK2PHjpU2bdp4PktBoLOuuo7O87G0kds1Dbl67NBbXZbf9tNPP3V95tP5nHXFedMzURAuWja3JEACJEACJEACJEACJEACJFBbCESsdaD2nFOzGmsH7w23qZuqcZVZNRIggSogUNvGBhgdG1oG3aKiIrngAmvxXluARxlemrqFRMbBywkeq5FIRP7+97+rF59uZYY5B0MvppuGV1aiQocOHWTVqlWJEucrBy9YMV22WwijH9obTHJzK9YxdsrFuo166kdnXHU6DqO7X/2rum2ToUOiZfr1Fz+mscbHU16idYe3GYyiMJTGGmK9bmEghVFo7ry5UlZaFl0DPWi5frrDyAPPcHtIFmuT7vbyq2Lfi4tJd79295Jp0icZMk3l+cWF0cFPZlWPn171MbWtVx59PhlctOyq2iZDh0TLjKeNqoqjLsf0TJRoLrpMbkmABEiABEiABEiABEiABEigOhKgkbc6tgrrRAIkEDOB2mbkjRkAM5AACZAACSScgDbyfv755wmXTYEkQAIkQAIkQAIkQAIkQAIkQAIkQAIkQAIkEA+BPecOjUca85IACZAACZAACZAACZBALSHwxRdfqHW7a4k6VIMESIAESIAESIAESIAESIAESIAESIAESKAWEaAnby1qTKpCAvsyAXry7sutT91JgARIgARIgARIgARIgARIgARIgARIgARIgARIgARIYN8iQE/efau9qS0JkEANITBx4kR566235MUXX9yjxo0bN97jnD6RyLiTTz5Z1QH1GDBggC6i2m/PPfdctZ7x3qjomWeeKS1bttwbRVebMnv06CF9+vSpNvXxqsjhhx8ur7zyimu06fqLR79+/foJ+qfuI8cee6xa9xprX+tzrhWK46T9ejjrrLME6xhWt+DkUtX1+81vfiPoD/EEPx3s7RBPOWHyJkO/RMgMo0useWpKPWPVqyak35t9PhY+1bWe+3rfxfrAzZo1i6Upk5J2X28HQD300EPlqKOOCsy3uj5rBFbAJ6Hf76OXXnpJ+vfv7yPFO9rvecI7Z2JigvyWiedZODG1DCYl1r4bTGrVp9rbfaLqNU5+idX13p98zcOXkAhmtWl8MZGs6jGyqssz6c64cAS8xnm3tq2Kd0jhtGCuvU0gbW9XgOWTAAmQQHUl8NWcFHnwvlKZ8k4kWsXsxuXy/mepcuetpTL104ic98dyuf5PqTLrf2Xyp2srkh07sEzGjK0YXsvLRVavLJMXJ5XLh/+JyJezK76tOW1QqWzOrZA77X9ZZxB0AABAAElEQVQp8vGHpfJ/9+wup06dOjJt2jR5/PHHo2V36dJF7rvvPsnIyJByS/Czzz4rH3zwgYpPRtz7778v+A8jb3p6erQefjtPPfWUtGjRolKyH3/8Ue68885K55J1gB8g8+fPl4ULFyarCE+5F110kRQVFcn69es909SEiPPOO0+aNm0qEyZMiLm6Q4YMUQbLWbNmxZy3KjNcffXVMm/ePNci3a4/nTCsfpMnT5bMzEzZtGmTLFq0SPWR9u3bS9euXaV79+7yyy+/JKXf2K+HCy+8UPLz82XDhg1anb2+deNS1ZW64IILJCcnR7777rtQRQfRwd4OoQqJI1My9ItXZhzqxJS1ptQzJqVqSOK92edjQZSoesZz33Sr777adzEzz9/+9jepW7euwrJ161b1weMnn3zihmmPc2yHPZDEfQJGWzwTfv3114Fk4VmjoKCgWj1rBKp4wER+v4+++eYbueyyy+TLL78MKHF3siDPE7tTx7fnda0E+S0T9lk4vhrHnjvWvutXghczv3xe8a+//rqkpVV+JXvddddV+j1QlX3Cq5618Xyi7v21kY2XTrEww7XSpEkTdT+3y6tN44tdL+d+VY+RVV2eU18ex0fANM67tW1VvEOKTyPm9iOQ6OcJXV7lJwp9llsSIAESIAEpKS6Xdh0qg+iw63jRgorzg0+KWAZX6yv3w2CgtXasEIlUGGtvvLZUUlNFbvpLitx+d4pl5C2z4lQSufm2iIy4tWI/xUqTkbErouKU+ltaWmo7EmUk3bJli9xx5x0y6t5RcsUVV0SNvDCgJjquUuExHED/devWyYMPPhjNhZc9DDWHQLdu3UJ70Ez42wTJSM+o1soefPDB6kOEu+++27OezutPJwyjH7x04ZV0ww03yJo1a7SoqKc+PqTYF4MXl5rEojboYOJd2/Uz6c44EoiFQDz3zVjKqe1pU9NSZcGCBWqmjYKtBXLnHXeq592gRl62Q+J7yPjx4yUllRPABSX7wgsvqBmQ4P0c1DAO2VV9v43nWgnzLByUXyLTJbrvxsPMTa8//elPyhA2atQogcF3xowZlQy8Vd0n3OrIcyQQhgCuFXwcFCbUlPHFpFtV61DV5Zl0Z1xsBPzGebe21bM97qvvkGIjXD1TJ/p5QmtJI68mwS0JkAAJOAhs3izStl1EWrYql/vHpsg/JpZahq8Ko+76dRVG2c5dUuTN10rl9+elSo+Dy2ThD7uNtWstW866tRF5+P5SefzpNDlhcIUReHNuuRw3EC9Lyhwleh9iilUYiSZNmiS5ObmCaZlhTD3ttNMEX4wnOu7f//63d2UCxGzfvl1++umnPVLCY/G2226TBg0aSHFxsTz//PNRQzW+YMM0ufiBi4CpdO+//3754YcfVDp4P2LaLeg9ZcoUefnll1U6TG1y/fXXC7wvly1bps4F+WOqC/Lj4emzzz6T448/XtX3559/lhtvvFEwDRsMdQcccICUlZUpb2fUXQdM0XbppZfuUc+77rpLevbsqb7YBh/o995776ls4OCln5brtR0+fLiaFg7e1tu2bZN7771Xli5dqrxDvVh7lXfMMcfIsGHDop7br732mioWesP706QDppLR3toof+TIkdEqe5WHBPvvv7+MGDFCmjdvLjCswkPCztOrHdq1aye33nqrtGrVSpWDfnLPPfdEyzTtQE+0wcaNG03JKsWF1Q+6Z2VlKVljx45VW3hI+3l4gIHb9bBjxw7Vxg8//LDyPG3StIk8Nv4xeeedd+Ttt98Wv+sBYwa8mFNSrA9PPvxQzQhQSVGXA8iEgRp9DP20Y8eOqq1XrlypUnu1kam/mLj45fO6Vkz5XNRyPaXbGT+awNMk06SDXzt4MTONS35jj6tCjpOJ0s8uNhaZ9nzO/UceeUSNB/bzGMPQz0xcTHF2Wc56msYeU5ypHUz5UBevdrfX023fa5w39U/TGGmKM8k0jeVh+7ypPDcW+pypLqY+YaqnX/vpsu3beO6bpnawl2HvuxiHTznlFKlXr56agQBeYPB6xf3l22+/9R2zwoyfpnuAH7NY+zyecceMGRNV/4033lD3esx6sWTJkuh55051bwc8s/7nP/9R1Tb1XdP14GyHDh06qOcnjJHOdkBZKEeHWNsB+c4++2wZOnSoErF48eJKz1jOawzPLHim0OHUU0+Vq666qtKzBrzAnH0XM5yMGzfOte/WRGbQHx/d4uNWTPUd1MiLtvJ6VvRjHWvbul0r+D3z5z//OWpg9Poto8ci6Ol81g86niGvPZjuqUjnpZ+Ji6nv+l0rbvdbvIR3/j5yMrPrFHQfs/joD6HxO8v+29nUJ7zkDxo0SC0DA296HW6//Xb1ngBbEzNcw08//bTMnDlTZbX/DteyvLZebeTF2m8scNYTLDB7GX7DnHPOOXLJJZdEq4J3BXl5eerjcq/ykNh0748Kc9lx1sU51nnp7iKq0imvfCYdwCHoPVyPn36sTeWFYVbdxhfTuGTSHY3l1kaffvqpsQ+axkjIdBtfMJb61QV53YKpPFN/cZOFc15jCN7d3XHHHXGNIW488Y7JL3gxc16bepzw6/Ome45Tpv16j6cveemIOnvd+01t6yUP58P2JS+Z6BN//OMfBV74OuB+4tUndDsgLfi5vc/Cezu/4NXupufkMH1e18Orf5p0CFOe2xiJOuj3rbo+Ybf8JDMsOeYjARKo9QTWrimX/azlVY8ZINKte0TOPCdF2ncUy5BWofpxJ5RbLy/EMv6KNUWvyFm/d0cy5A8Vht85u2av/Wp6mfISvuWOCqOve67KZ3GzRsBLFvzIhKFn586d0rp16+hL8UTGVS499qO2bduqqaYx3TT+wyiEgJsyfhTjy2oYTa+88sroGqF4UMB/HfDip379+uoQW6yZCSM3PDzw410H8MALlcceeywqS8eZtqa6IB9emuLHJH5M4eWpnv4Z5zt16iTPPfeczLWm+z399NMrFYOvstzqiSkHn3jiCfWyEtNJYyo3Pa21Sb9Kwh0H+JELIzQM/TCGfP7559KoUSOVyqSfV3nTp09XbbRq1SrJtb5ygAz819P7mnQAH7yYxVTVWi9dXa/yEP/AAw+oKcjxku/jjz9WPPEyRQevdoChEg/F0BvG3VgM/JjiBn0mlhBWP3ydD68OBPABTz8DL9J6XQ/4IYgHY+iNMPq+0eqDCRgkEfyuB4wZeFidPXu2YF053V9UZo8/kJmbm6uuWxjVcW3qHyTI4tVGpv5i4mLKZ+pLpnweqlU6DQ9v1GvOnDnKwItIk0yTDn7t4MXMdN36jT2VlHE5SKR+WnysMnU+ty3GcHwcgv9r1661ZsJIVf0OaU1cTHG6HLd6msYeU5ypHUz5UBevdtf1dNuaxnlT/zSNkaY4k0zT9Re2z5vKc+Ohz5nqYuoTpnr6tZ8u276N575pagddhrPvYszGGPzkk0+qGTfwjIL7rjbGmXiamJnyme4BfszC9HmtO7YwNuG50WTgRTq2Q7hnKbDzCvjQEdcSxmNMu2kPbteY/dnN7VnDre/iY7va2HexBAReCAcNpucJP9axXmNu1wruu/alZrx+y5iehYOMZ248TPdUpPfSz8TF1HdNY5bX/TYIMzfd4jln6hNecjHjAZ7P8ftVh969e0eXpzEx8/rdoeWYtl5t5MXabyxwqyc+eP9qxlfKYG1fI/zAAw+U77//XlXPqzxEmu79Jt3c6mIf67x0N8lEnFc+kw5h7uF+rE3lhWEW5FqpyvHFNC6ZdPdqI78+aBojvcYXlOVXF6RxC6byTP3FTRbOJXMM8erzXnXBeRMzt2sT44Rfn0c9vN7lucnU13s8fclLR9M4b2pbL3k4H7YveclEnwAzfLyng999Be2AEPa+Ymp30++VMH1e6+TVP006hCnPbYxEv9PvW3V9wm5p5A1LjvlIgARqPYFVlpNas+YR6XtURAryRbp0i8j+bSOyYX2FB+5pZ0Rky+Zyyc+LyPy5ZXL0byoPqa+/mypY1/eYAanywKjda/BiFuY3XiuT086w5mkOGPCwgoCXLAMHDlTGIhh54cGbjLiA1fJMVlJSorxd4fGK/1intnPnzurFJAxeX3zxhfJGhADoEyTga/iPPvpIMGUJvHn1FBf4MQvjAGRq714/eUHrsmLFCsUa3sX4ulkHGIHwRfH/jR6t1kcePHiwjlJf7TvrichHH31UFixcIPgxiumsEeANrIObfjrOawt2eCkDDzi8AIXhGWvhBtHPqzwYEfFV+Q7L0xX7+K+Dnw4wPuJrarfgVh48s/FAhZfU+JAB5aLv6Bd+Wo5bO2DdPvQDfPCAcvH1XdCA62gzXPVjDLHqB/HLly8X1B9h7ty5lXiqkyH+4Kt17Q0Og7r2oG7WrJl6uWO6HvAiBN7SMDhjbe/jjjvOWAPIxzWGDxTwUOp1jbm1kam/mLiY8qGy8DIIc42ZFEX/gxc8jN+4nnQw1cVLhyDtAPlOZkGuW9PYo+vstk2kflp+GJk6r9sWHixYvx0/puGhBvYYT0xcTHG6DLd6msYeU5yW6dYOQfIhP/oNrj/nfUXLdm69xnmkM/VP0xhpijPJRJluY3nYPm/SAS8QMIOA8//ll1+ObCq41cXUJzBjBAykbmNk0PbTZdu3Ye+bpnaAfLe+i/P4SAlGDIzhePbBdYMXDQhh2s+Uz3QPCMrMOdYFaVvUCfLhSQSPsiChJrVDrPexWNsBvxGCPEuZuGL81Uzt6fQ1Bg8G9D+8pMTzGD461MHrWSOevlsTmGn98YyJ6zto8Hqe0Kz1byc31ijDeY35lavbVT/rOz+icBtbtUyvZ2G/8Uznd9u63VPt6Zz6+XHx6rtuY5b9WjHdb/2Y2eubiH2vPuEnG6xOOukklUy/lH/11Vf3eJby6kt+8r3inW3kx1qPBfiIx34fc7Ytns0R0DaY6WHTpk1qRgCcw1qVyI/fBKbygj6jQKY96LqYxjqkd+pul2Had+Yz6aDleF2bpnu/F2tTeWGZoZ76Wtluvf/B/t4cX7zGJZPumjW2zjZy64N4FkMf1MFrjPQaX4LWRct3br3KQzqv+6ZThv0YOtvHEOiH2d2CXg92Wc59J09nvPMYzPDeLNZ3XbrPuz0nowy3e46ffvH2JaduOPYb501t6yYv3r7kJhPn/PqEfkaxj9desoKc92p35DWNdYj3GiMR5xdi7Z+QF6Y8PUbqZzAcJyqkJUoQ5ZAACZBAbSOweGG5nHJaRBl3X3q+VK65PlVati6Xn1fDAzcih/WKyHbLgxceuY0bR6Rxk4g0a7HbO/fxR0qlnvXO7fKrU+X4QRH59792E/r74xH5wwUiVw3bnX537J57eFBBgPcevDZxI8AUffn5+VGPxETG7VmD2M7A8PjQQw9VyoRpyxDgxYqAr7Bg0NNfeqmThj/4mg0BD9cImLIaX+EhwIsZAS86gwT9RZ5fXfBg7BbsP1YKCwuVl7F+uHerJ2Rgel3UF1/3Y1plBEwxrYNXPh3vtoWBFA8WzhBEvzDl+engrIf92K083fbw+MB/BDzI66nLdH63dnjqqafk5ptvVt6l6Ef48YEpi4MEeKWi/yQyuOmXSPlOWXjpjS9KYdTX3hd9+vRRyUzXg73vgjN+DLz77rtO8dHjXr16qX19bWnZ0QS7dtzaKGx/8cvnxdovn7PO9mP8cMOLPnh520MYmUHaAWU4mQW5bu3t5xx77PV27idSPy07GTJh1ML0+/hq+KuvvlJFmbiY4kz1hBEZwW3sMcWpTNYft3bQ14ibTJ0PW2e72+Pc9r3GeaQ19U/TGGmKM8lEmW7XX9B7sZvuXuXBIIuPopzB/iGRW13gAY7gdn+HcRFBj2O6zXAuSLsjXazBSz/IMbUD4r2uMdzzdMCHTlj+As+ECKbyEO/GzJTPdA8IyszZ7m3atPFtW3hB4st2GAv1TBWoZ9hg4lIV7QAjaJBnPq96OtvBPgaFbYewLDHu4sUpXj4i6A/09DMdztlfWOlnDXgp4D6rg1/frcnM8Iypf7tpfcNsnfc4N9aQ67zGwpRlz+M1TtjTOPf9riNnevuxHpNxzu3ZxqlfUC72MrDvd62Y7rdOWdX1GMuNYDkbLOeCGXvw0hohLLOgejrbyMQ6IyNDvQPQsu1jgbOezvcFmLXqrLPOUllhCNBjoam8oM/luj56i7r4jXVI69Rd5/fbOvOZdNCyvK5N573DPn56PTOYygvLTNfTtPXSwZQn7Pjilc+ku70ezjZCnFcftOdz2/caX4LWxU2m37kwrE1jSJDrwVQnN56m9GDmlsc0TsC5xPSsgfL0uIF9fc/BWGPSL96+hLKSHZLVl9An/vKXv6h1tk33Fed4HVZfr3aHPOdYh3NBnq+Rzi+49TW/PGGuMT+Z8cTTyBsPPeYlARKo1QQsp0vJqGMZbpuLMtBeckW5dOiYIp9/WioHdC23vNtSLC/ecul75G4P3jPOLpNlSyOKy5dfWAartRHr5VupDLsxVQ7sYbnw2sKH75fK0PNTrK/fbSc9duENi4Ab2IMPPqimvsALPUyhlow4j2rEdRpf3iLAe1XvY2057VGJ9VixxhyC09CCc3jocgZM3YyA9KtXrxb9YONM5zzW5XvVRae3v0zW57C1T8GGhxD7VMFu9UR6fB2I9SvwIgNrbIy2vICxLqoObvl0nNcWP4oh1xmC6GcqD3H2ukF+EB2c9bAfu5WnpyV55pln1DTc9vT2fbd2wMtFrH0MoxDWsMD6U0GNvJiO+thjj7UXEfe+m35BhSIvvMvswe96uPjii9VHHjBaoB+jDwa5HjCVug7ou/YXa/q8ffvdd9+pwy5duqiXtm79DQmcbRS2vwTJ58Y6SD67Xs59fEmLH2/44YBp5NEnw8oM0g5uzIJct6iTDs6xR5932yZSPy0/GTLh4Yr72t///nddTPR+4TZeB2HmVk/T2KOnATSNS27tYJIZVcbacV4r9ji3fa9x3q9/msZIrzg/maif2/UXts+bysPHJ6YPULzqYuoTup4oF57j9meGoO3n1ka6LrHeN73aQZfh1nd1nNvWxFOnd2s/Uz7TPQDMIM90raBcZ5/3a1sYJ/ChIJ7r4G0WS0B99oV20B9WgE3YdoiFqz2tvsbwPKD37c/zSOv2rKFnHrLL0vvog9AJa/7F8pwcS9+tSmbwgsPsLfEGzdft/meX7bzG7HFe+27Xik7rNk7oOK+t33jmlQ/n0Y46uD3bOPULykXL1Fu/a8Xrfqvzm5jhw0ssaYL1sPEB5t4K+PgXH/5cftnlyrCrP7r2Y+b3u8NPH2cbmViDlVfwq+d7770nv//97+XEE09UH4rrGYZM5en+FfZ9gWmsgx5O3b10c5535jPpoPO6XZumcVDnc9uaygvLTJdjulbcdND5vLZhxxevfNAdIdbnF+Sx90EYG4PONuI1vpjaAeXFE8Kwto8h+HgLnuwI+tr0uh6CjCHOPu+nmxczXRe3e6PznYpbGbp/I07fc7RML/3i7Utu9Yj3HNrXrm+QvoRl9Lp27are6+iPgPzqgT6Bj0Ww3Jxbn3BrB8gM0ifcyvZq9yBjXZg+r+vg1j/9dAhbHvI5f6/oesSz3f12OR4pzEsCJEACtZDA8l3G2uId5ZK3OSKrVlSswfujZVc851yxpgcSOfvkchl6RsX/9evKZdDgCg8SO45Xno+odXxvu6uyNXfMvRHrphwJZOTFDRteu/mW5x0CfhzhxoCHzGTE2eufqH28tMGUSpg+Di/wMAUjAqasRMCD1YABA5TnCh4gggS8pMUDBwxeTZs2VdM2BcnnVxc/GTCs4SED00Th5jx16lS/LCoedYTuV1xxRaD0fong4YKX1HpKHdQL01jHqx9ehOMFlZuxPZE64IERX1rCqKY9eU844QQ56KCD/FSXM844Q01Vjo8coC8ewIIG9Dk8EGP6w+oQ4Ik7aNAg1Td0fUzXAwyRuP6xXgkezvXUOEGuB3gDoV3PPPNM5fk1bdo0XaTrFnXD1NBYlwntcv7557um8zoZtr9UdT7oCIPKlClT1PXUvXv3qEqx1iVIO0SF23aCXLdhx55E6qernGiZMPDCUDDy3pG6CLU1cTHFaSFu9TSNPaY4LdOtHYLk0/lj2XqN81qGV/80jZGmOMj1kqnLdG7D9nktJ9bydD63ralPoJ6452DsRJm4h+sQb/uFuW/6tYNb39X1NW3D8nTLZ7oHgBnuvZhCO9Z7uKn+jz/2uJI7ceJE9SEbXrgFDWyHillRgj5LBeVqT4drDM8g9ud5HOvneaSN9VkDXmcIbn1QRfj8ccu3N/ouqgkPfEyfjusj3uA2njlZhy3DdK2Ekek3nplkut1TTenDcvEbs/zutyZmWD/8kEMOUf9NdbfH4bckXo4j4KPVWMY6uxznPq7Fo48+Wv1G1v3Qj5npd4dTfpBjP9ZeMtzqibR6fIE3O2Z9wrsC3M/1rC+m8sI+o6AufmOdlx5hzpt0CCLPbRw05TOVF5aZLs90reg0sWzDji9e+aB72HcQzj745ZdfBlLFa3wxtUMgwUlIZB9D/ve//6kS/K6HRI8hKBTMYJTERx0IiXrX5XbP8dMvGX1JKRXHH+c7pCB9CTMh4F2ynhEhaPFefSLR73dRH69213WNdazT+cJsk9GvUY9Ej5FatzS9wy0JkAAJkMCeBIqKypVxFzGzZ5VLd8v2BA/f2+5KkVUrLSuvLcz4slzOGpKifgzYTqvdlyaXylXX7WkA/nJaqVqz15ne7Rhf4o4cOVIwXQZehuiv6pA2GXFudQhyDj+GvALWtb3mmmvk2WeeVUlgHNVTusG4AuPnpEmT5JdfflHxeGjQwb6Pc/oY0/ide+65gpeBeOgOGkx10TJ0GfpYb6Hj+PHj1SFu0Lj56+DMg2P8UMJUHrfccotKFot+Wq7bFsa+cePGKSMpDKWoF9ZrRfDTz62eugxMlQqDO2Sjr2H6VD8dsGYrpmDUAe2CaanhYYvgVR50AJcJEyZE02GtDXtw5kXcKaecooz70BkvmYN68SLvvHnzVJvh4wCUHySE1S+IbPR5MMZ1gR8Y8Pj2uh5glMBLoL/+9a9KNKbO+ec//6k8w0eMGKGmtTRdD2Cp2xV9Ej8O/AK+cr722mvlvvvuU/0A6fGFpT0428ivv9jz2veD5HOWheMg+ezleO1PnjxZ+vbtq6YJhUHb77r1khNkXHLqAVl+161p7PGqi/18ovRLhkz0a8xQoe8PKAP9HPcIExdTnKmeprHHFAeZXu3glw953dod570CZLqN8xgrTP3TNEZ6xQW5jpz118dh+nyQ8ry44LwuW6fRx6Y+gXsFjFNuzwxB2k+X5dyGuW96tYNTtv26tX+Yg34InbFFCMJTM9Jl4Ngvn+keEISZs0xdttsWHxPBqwIBH37ogHswpkj0C59++mnMzy9V1Q72j9GcTBLdDihLP6dqZs4y9Xm/rTbA2tM5rzG0jX6eRzqUb3rWcPZdeG1j+nTnc3JNZHbRRRepD3O18cnOLcy+H2vIDNO29jELMoYPH+76+8su3/QsHPQ6gjy3oPur83cV0rrpF4SLW991jln2a8Xrfqvra2Km0+jxWB+btmPHjo1OtY8X7vh/3XXXBXo2N8nF7wL8jtPGGZ3WxMzrd4fO67d1ayMTay3PORbgvLOe9vcFiEc7/PGPf9zDW95UXpBnFMh2BmddnGMd0rvp7pTjduyWz6SDW1mQ4XUPt4+fyOvG2lReWGYoy34vxvHeGl9M45JJd9QZwa2NcF73QbxTsAfTGIny3J7nkT9IXezl6H1TeUjjrL/zWMtxbpM1hgQtX9dHM7vqqqsE/9GH/d51YRp3Hdz6POJw3u2eY7re4+1Luk5Bt35tCzlu75D8+lKDBg1UFbB8WSzh9ddfD3RfsY/XYe8rXu3u99sX+jj7mPPYpLNbWj8dnHmcx17l2Z8n9PtW/Y7YK0+Q8xHL1dr7bXwQCVWcBl9GurlQV3E1WBwJkEA1I1Dbxga80GvYsKFgTYkLLrAW77UFfPWLh3m3kMi4008/XRnRcNPB1Jm4ESUq6OmS3OTBu3Ljxo1uUcZzMDBims9Yg6kubrLwgwcPXXPnzZWy0rKY1tzCQxWMGHqKajf5Yc9hGjq3KVdi1c+v/GTpgOmOwEZPP+5XD8TDK7q+tfC11/VgktGvXz/585//XMmTS6c3XX86TVVtk3E94OtH/LiJ9eEeOsPjGB8UwEgSJITtL1Wdz6RL2LpAZiLHpXjGnmTp5yU3HmZeMnHeNJ6Z4kwyTWOPW1yQdnDLZ6pD0Di3cd7E2jRGmuJMMv3qGqbPx1OeqT6mPmGqZ6Lbz6SfqR1MupniTOXFm8/rHpBoZqZ6ho0zcamJ7YAPI/FRlz0kox2efPJJ9VyOD02dwXSNhXnWMLWRs2z7cZB86LuJYOb3+wgvx5999tmE/m6CribWdhZ7cz/MdRTknmrSycTF1Hf9rhW3+62pHtUpDr9x8MEEPiB1e2lsYhb2d4dJfz/WXnlN9fTKg/Om8kz3fpPMsHUxyTTFmXTwyhdkHPTKayovLDOvssKeDzO+oCy/fCbdw9bVL5/X+LI36uJW1+o2hqCOXsxivTaD3HO8ZFbHvuTWfjjn1ZdefPFFa9nBLNd3YF6ycB594uabb670wYY9vRczpInnvuLW7vGMdfY6x7Ifjw6xlBNvWhp54yXI/CRAAtWCQG0z8lYLqKyEKwH9YBjEo8RVAE+SQA0jcPfddyvPqsLCQunZs6dgTZpY10msYSpXy+py7KkezcJ2qB7twFpUHQHeA6qOtakkZzvMnz9fzbBhyhNP3D333CONGzdWy5M88sgj0WlR45FZ1XmrmllV61cbysM99fHHHxd4/yQq1Ia+G5YFns8PPPBA+fnnn9UL+bBymI8ESGDfJFDbx5B9/XccZoX88MMP1XrUQXu47hNwrNAzrgTNy3RVSyDVWi9kZNUWGV9pWEPPOUVgfBKZmwRIoDYQ4NhQG1qxZujQqlUrtS4QZ5WoGe3FWsZPAOuBo98jYIrTN998M36hlBAzAY49MSNLSga2Q1KwUmg1JsB7QPVonKpuB6yri5lnsJzG3LlzqweEGGtR1cxirB6TWwRwT505c2ZCZ+urDX03bOeA7rNnzxZMBc1AAiRAArESqO1jyL7+Ow7TLs+ZMyemboE+8e233wo++GOo3gToyVu924e1IwESCEiAnrwBQTEZCZAACZAACZAACZAACZAACZAACZAACZAACZAACZAACZBAjSdAT94a34RUgARIAASS5cl75plnqjVXt27d6gm6R48e0qFDB9c1bzwz1bIIrAmGaaESMdNCrDyDtFGsuJMhM9Y6ML2ZQHVtI6xXgv85OTmCcePYY4+VAQMGyGGHHSYbNmxQ58ya1azY6qhfrGNIzSLO2pIACZAACZAACZAACZAACZAACZAACZAACZBABYE0giABEiABEvAmcNFFF0lRUZGsX7/eM9GQIUPUwvazZs3yTFPbI2DkxdpgCxcujFtVL57nnXeeNG3aVE0bZy8kSBvZ09v3kyHTLp/7ySMQT7snq1aTJ09WH5xs2rRJFi1apMaN9u3bS9euXaV79+7qQxDTWJKoenn160TJt8vZG/rZy3fbj3UMcZPBcyRAAiRAAiRAAiRAAiRAAiRAAiRAAiRAAiRQ3QnQyFvdW4j1IwESqPYEJvxtgmSkZ1T7etaUCnrx7NatmzRr1iyhaiRDZkIrSGE1hkDLli2lYcOGcsMNN8iaNWui9X7xxRfV/ltvvRU9l+ydquzXe0M/P35VOYb41YXxJEACJEACJEACJEACJEACJEACJEACJEACJJAsAjTyJoss5ZIACdQaAv3795dLL71UIpGITJkyRV5++WWlG6YEvfPOO9X+0qVLZeTIkVGd27VrJ7feequ0atVKnfvhhx/knnvuicabdoYPHy4oMz09XbZt2yb33nuvQD48AW+77TZp0KCBFBcXy/PPPy8ffPCBwIv2lFNOkXr16qkpYtPS0qRu3boyduxY6dy5s2fct99+K3fddZf07NlTkGf79u3yyiuvyHvvvaeqB/nwRjz00EP30B3T0V5//fVSp04dWbZsmUmdaBxkP/DAAzJv3rzoOezg/P333y9lZWWuPI855hgZNmyY4oH0r732GjZy4403qulvse/VRohzC/HI3H///WXEiBHSvHlzKS0tlffff1/gwZnMAEPaZ599Jscff7xqf0yNDf296mLqE2h3r7502mmnyTnnnCOXXHJJVB20TV5enjz44IOe5UUTe+x4laeTe+n30ksvKYPpAQccoPqHk7VXu4ft12GvW1wrWVlZSh1cdwgTJkyQL7/8Uu17/THVE9cYDMYYB3AdduzYUV0fK1eu9BInfv3arx08BVsRXuOSKY9X/0Qek+6mscdUnteY7MfFJBPX9sSJE2XGjBkqmR6vMKb79U+TXMaRAAmQAAmQAAmQAAmQAAmQAAmQAAmQAAmQQLwEUuIVwPwkQAIkUNsJwCtu0qRJsmDBAjn77LOj6mJq4jFjxqgpWVu0aBE9j52rr75aGX1glIVxN6ghFMY1GPK++eYbZdD9/PPPpVGjRko2jCIwhI4fP16tf3vllVfKfvvtp+KxJvGTTz6pPF31NLFDhw41xkEo1gx94oknlEEa0y1fdtllonWpX7++HH744a66w+i6ZcsWeeyxx1QdVAV9/sAgeuSRR1ZKBQMy6g6DiRfP6dOnK4PQqlWrJHfzZrUPFljfVAevNtLxzm08MmGozsjIkHHjxsnHH38sp59+upqu21lGIo9htIcBFm0LI6KeFturLugzXn0C9fLqS1/N+Ep5ox511FHR6h944IHy/fffq2Ov8qKJPXa8ytPJvfTD+U6dOslzzz0nc62PA8DaHrzaPWy/Dnvdjho1Sl544QVVNYwJ0NfPwIvEpnriGsvNzVXXOz4WQXtqQ7KdgX3fr1/7tYNdln3fNC7Z0zn3Tf3FpLtp7HGWYT+OZwyxy7Hv46Ma/NcB7YD6Ifj1T52HWxIgARIgARIgARIgARIgARIgARIgARIgARJIBgF68iaDKmWSAAnUKgJff/21fPTRRzLr21ny7DPPCgxLixcvVjrCOAkvR6fxJTs7W3m/7tixQ3nhIl2QMHDgQGU0fuSRR1TyJUuWqC08cmFceOaZZ+SLL76QOXPmKKMS0iPA4ApPz+uuu07Fw3iK/35xjz76qDRp2kT6Hd1P1q1bp9LDa3Ljxo1q3033nJwcpS8MW+AAb95rr71WpTf9gZEWBkOE119/XRkrDzroICksLIxm8+IJT+aCggJVFvadwa2euo2cafVxGJloAxh24I0ML0XUqaSkRGBQf/zxx7XoPba9e/cWeGY6A3SfO3euZxyMmzqsWLFCfVSAY3gVon296oJ+59UnTH3p1VdfFawnC89wMMXapuXl5ar/m8pDfbz0mzp1qmffRXk6OPXT59HX4bGO/5jyePDgwao+iPdq9zD9Gv0l7HW7fPly1TdRJ7Rn0OBVT+THmDJ69Gj58ccf1UcFMPoGCV792q/dTbK9xiVTHlN/wbXipbtp7PG7plGfsGOISRdTnKl/mvIxjgRIgARIgARIgARIgARIgARIgARIgARIgATiJUAjb7wEmZ8ESKDWE9Bek7k5uUrXxo0b++r81FNPyc0336y88GAExBTD77zzjm8+GO1guHIGrPeJAG9bBHjBQS48eYuKimTnzp3qPP7AwIfpnDEFM4Ip7uGHH1aekjDcYmpoBBhtdXDTHZ6VCNrgAiNUkPDdd98po+FJJ52k6nbCCSdIkyZNxDT9bBC5SONWz6B5vdK5yQRvhNatW6v/2IdxHMZeU2jTpk3UwG1Phw8EYFTVxm9nnP145syZ9kPp0KGDOnarCzyNvdrd1JcgEN7jZ511lpIN457+0MBUnkk/eB8juPVdFbHrj1M/HafLxzGM4vAux0cXCG5thPNh+jXyhb1ukTdM8Kpnr169lDh9belrLUwZOo9fu+t0bluvccktrT5n6i9I46W7zu/Vtjq+umxN/bO61JH1IAESIAESIAESIAESIAESIAESIAESIAESqJ0EaOStne1KrUiABBJIAJ6MsQZ4k2EdX3h7Yu3UCy+8MJCRFwZaeNw5AwyBCPCy1ftYq3OzNX0xvEvDBKw/irJuv/12ZbDFepbwHExJ2T2Tv5vumLYaoX379rJ69WrRxhy/OsDbExx++9vfCqaVPeKIIyQ1NVXeeOMNv6wqHnWx182eya2e9niv/Vhl6imi4VGtOXjJtp9/9913Bf+9gilO54FB2B5MdcG0w15B9x+3voQ8WJP597//vZx44olqGmqsQYpgKg/xXjrA8x3BqzwVaf1x6qfPo5/qAGOjfepzt3YP269RRtjrVtfPtEVd7deqqZ74IAKhS5cuaiYAtzHBryznteLX7iZ5XuOSPY9TP1N/MemuZbq1rY4Lu4VMJxc/WZhmHuudI2DMcwZT/8R1iKm2sZY0puBnIAESIAESIAESIAESIAESIAESIAESIAESIIFEEtj9Jj+RUimLBEiABPZxAmeccYZaD3fNmjXKgApDQZCAtU9hNIW3KwKm+dXTQ2M9XkwLjOmVb7jhBhUPw2m8oWnTpkrmFVdcEUjUTz/9pLyIL774YkFeTOkbJKxfv155l3bs2FEmT56sDLwwenl5cDplwqjarFkzV0OLM23Q41hlwssaHrJYDxketAjwSMa001UdwtYFXqGmvgSvZHgnY31m6KrXlk1WeX7ccA3AkIZ+BgMdpn8OEmLt15AZ9roNUh/0/0GDBqlrzZ7erZ5Iu337dsEUzehb559/vj2L775bv/Zrd5NQr3HJnsepX5D+4qa7XWai9924+JUB4/iAAQPUVN64JpzB1D/79+8vhxxyiPrvzMdjEiABEiABEiABEiABEiABEiABEiABEiABEoiXAI288RJkfhIggVpPAAYxe9DHTzzxhLz99tty2GGHKY9H7L/00ksqKdY0/cc//qHWEP3d734XyIsXGTGFKbxjYUSEPHjZ1q9fX8l8+umnlYET6wLD6ABjl3N9WniqoX5uXnDOOBhrMSXqLbfcotYaxhS/CFo/5779WOs9ceJEZcxGXJAA4yGmmoYHMuoOIyKMQwgmnoj/5JNP1FrB48aNU2y0kRVx9jq7HeOcWwgjE20E77wJEyaoemA94kaNGrmJT+g5p44QHqQuznZHPr++BC6Y7ltPmYs8CEHKq0hZ+a9feUjtph/Oo/7jx49Xhk4Y6bRHqlseyIinX4e9blEXvzBp0iRp0KCButbGjBnjW094i6OP33fffWpKdsiHR22Q4NWvg7SDm3zTuKTTO/XDea/+Ek8b6fLctvGMIW7ycG7KlCmqHaAfjNII9r5q6p8qsfUHaRhIgARIgARIgARIgARIgARIgARIgARIgARIINEEItb6gjXqzVN2drbnlI6JhkN5JEACNYdAdRwb4HFbv159ZcwJQxJr365YsWKPrHqa5D0iQp6A4QkGPRheYw1Yi3Xt2rWxZqsV6bHGKbjBW3tvh7B1CduXqqo8fEwAw93ceXOlrLRMtmzZEhh12H4d73UbuIK7EgapJzyA8eEHPPkTEcK2O8r2GpdM9fLqL0F0N8mtyrgWLVqoj0zsZcbTP+1yuE8CJEACJEACJEACJEACJEACJEACJEACJEACYQhwTd4w1JiHBEiABAIQyM3JFfwPG9wMvJAFT99EBkzPGzbsqwZe8NIeyGHZJTJf2LqE7UtVXV6Y6yhsv473uo21Xb3qeffddwvWIC4sLJSePXuq9YJjle2VPmy7Q57XuORVFs579Rcv3U2y9lbcxo0bPYsO0z89hTGCBEiABEiABEiABEiABEiABEiABEiABEiABAISSLWmAR0ZMG21SIb1G4NOV1gtKsxKkAAJVAkBjg1VgpmFkECVEsC02Fh3Oi8vr0rLrQ6F5efnq2nBURdMi/7mm29Wh2qxDjYC+3L/tGHgLgmQAAmQAAmQAAmQAAmQAAmQAAmQAAmQwF4iwOma9xJ4FksCJJBYAtVxuubEakhpJEACJEACJEACJEACJEACJEACJEACJEACJEACJEACJEACJFBBgNM1syeQAAmQQAAChw19UrIatZGd2/Nk1gt/9M3RrMsx0uX4W1S6RR/fJ5tXfeubZ28mqNeso6Rm1JP8X36okmpk1GsixYWxT2UdNl+VKMVCSIAESIAESIAESIAESIAESIAESIAESIAESIAESIAESKCKCNDIW0WgWQwJkEDNJpBWp56sm/8vWTVzUiBFNi2dLvh/9NX/lpTUjEB5stv0lINPf0ClLSsrk4INi2Ttd6/L5tWzAuWPJ1GrQ86Sek3aydw3/xSPGN+8TQ/4jXTuf72kZTWQspIdsu6HKbL66+f3yFenfnPpfdFkmf/urZbheYEEzbeHIJ4gARIgARIgARIgARIgARIgARIgARIgARIgARIgARIggVpIIKUW6kSVSIAESCApBMrLSl3lZjVu63o+7Mm5b98kP7z7F0lJSZVuv7sjrJiY8q2a+aws+vC+mPKESXzAsTdI/vofZMbfT5VVX/9D9j98qMA71xnaH32pbC/YqAy8iAuazymHxyRAAiRAAiRAAiRAAiRAAiRAAiRAAiRAAiRAAiRAAiRQGwnQk7c2tip1IgESqFICh5w1VpZNGy85y2cmpNzirZvUVMYrvvy7HHrOeGnU9nDZ8vN30uvCSbJs6njJWzNXldP30tdk4XsjZOuvyyyv1+dl85pvpVmnY0UiEfnpf89bnsf/VulMcZimuccpo608Inlr58qSTx6K6mDKl73/oXLg4BGSkpZpeRp/LQ1b9ZT57/xZirb8Es3vtpNWp75sWfOditry82y1zcxuXWnq5rTMBtK00zGy9L8PR0UEyRdNzB0SIAESIAESIAESIAESIAESIAESIAESIAESIAESIAESqOUE6MlbyxuY6pEACVQFActCCitpgkOL7r9TEmHgRcio10zSLQOoDthPzchSh+l1m0izzgNk+bTHJGfFDOnQ7yqdTExxhZtWyo/v3yPbcldJlmVstQdTvq6//avsyF9vef+OlLpNOql6paTVsWd33d+w+DNp3/cSadf3Isu4PEqKCjbssQ5w215/sKZyLrKmu/4iKiNIvmhi7pAACZAACZAACZAACZAACZAACZAACZAACZAACZAACZBALSdAT95a3sBUjwRIIDkEsH5u866/VcJT0rOkzaFDpHG7I2XnjnxZNeO5uArtdcEkax3fNMG6vD9+FHwK5Y0/fiibln0pW9bOk/26nSB1m3aQbTmrVF1McfAE3rE1R9Ka1Nuj3m75dm7Pl4ysbMuL+E6BkTiS8ox0P/GuPfK6nchdOUOadzleWh96tqSmZcjqWS/ukazlQZjKuTLDIPn2EMQTJEACJEACJEACJEACJEACJEACJEACJEACJEACJEACJFBLCdDIW0sblmqRAAkkl0BKWpbUadAsWgimGMZxSlp69FzYnWWfP6o8dDv+5hpp0uE3krvi60CiCjb8qNLtLMpXW7vXrynOJNwtX1bj/VUWGHgRCjetUNsgfw48cYT89M2Lsmb2P6VBy+6Cqa4L1i+0pqCep7K3PvwcKS8vk3XzplQS55evUmIekAAJkAAJkAAJkAAJkAAJkAAJkAAJkAAJkAAJkAAJkEAtJ0Ajby1vYKpHAiSQHAKbV39jrUX7jRJ+5GWvy+r/TbLW5J2RkMLyfpmn1qgt3VkiXQfeJGu/e12KNv8s5WU7LeNvhbdtZnarhJQVRkjB+kUqW92m7S1P4dXWdM3tA4lpZK3jG7H+5SyfrtIXrP9Rykp3SuO2vaJG3ra9zrPWEn63krwg+Spl4AEJkAAJkAAJkAAJkAAJkAAJkAAJkAAJkAAJkAAJkAAJ1HICXJO3ljcw1SMBEqi5BH5d/KkUF+VJp2OuVUoUbV6tpoiG13C7vn/ca4oVb91kTUtdKJ2OHSb1mneW9kdeHKguW9bMVVNQtzniDyp9iwNPUNNS/7p06q7j31rHdWT115PVsf7jl0+n45YESIAESIAESIAESIAESIAESIAESIAESIAESIAESIAE9hUC9OTdV1qaepIACSSNwCJr3dzC3NVJkf/TrBfkgGOHS2bD/WTt929Kl4F/kb6XvipbNyzZVV55tFxMc1w5+Mf1tKZLbrBfN4lEKr756XfNv6VkW57MeuFCJcpL5tL/PiJdB90mhw15XPLWL1Bp4ZXrF1bNfEba9b5QWljllFtrDm9Y/Jla1xf5YCz+dennriJM+Vwz8CQJkAAJkAAJkAAJkAAJkAAJkAAJkAAJkAAJkAAJkAAJ1GICkf3222+3FaAGKJqdnS15eXk1oKasIgmQQFUSSPbY0OvCSZLZoIXs3L5V/jfpXF/VWnQbKAccf5Myni76aLTkrJjpmydogox6TdR0zkHTJztd005HS5cTbpWvnzkrcFEZ9ZtL8dZfo+kbt+8lPU4eJd+++EfZsTUnet6548znjOcxCZAACZAACZAACZAACZAACZAACZAACZAACZAACZAACewLBGjk3RdamTqSwD5AINlG3n0AYUwqHjDwz5Ke1VBKivKlaaffWEbsr2TZf8fFJMOZuLoZr5314zEJkAAJkAAJkAAJkAAJkAAJkAAJkAAJkAAJkAAJkAAJVBcCnK65urQE60ECJEACNYjAhoXvC7yVrUV05Yd3b5XCX5fHXfviwty4ZVAACZAACZAACZAACZAACZAACZAACZAACZAACZAACZAACewLBGjk3RdamTqSAAmQQIIJFKxfJPjPQAIkQAIkQAIkQAIkQAIkQAIkQAIkQAIkQAIkQAIkQAIkUPUEUqq+SJZIAiRAAiSgCbRr107v7tVtjx49pHfv3nu1Dix8HyBQL6NGKZnSu22Nqi8rSwIkQAIkQAIkQAIkQAIkQAIkQAIkQAIkQAIkEIxAWmaDYAkdqTLqNXac2XuH9OTde+xZMgmQwD5M4MEHH5QDDjggSuCJJ56QqVOnRo/D7Jx33nnStGlTmTBhQszZhwwZIi1btpRvv/025rzMQAJ+BFIO2k/qDT1E0tviAahcSrcUSd6f34tmSz2qnaQ0zJSSj5dEz8W7kwiZjYcdLTm3bxFZXxBvdZifBEiABEiABEiABEiABEiABEiABEiABEiABEigGhCo26Sd9DxzrKTWqSvlpaWy5L8PSc6yr3xr1vSA/tK5/zBJy2ogpSU7ZP2Cd2X1zBd88yUzAY28yaRL2SRAAiTgQuCee+6Rjh07yqhRo2Tu3Lly3HHHSWFhoUvK2E5169ZNmjVrFlumXakn/G2CZKTXLC/LUIoy014h0PCqI2XbtBVScM8nqvy0E7pUqkdq+8aS1qJ+Yo28SZBZqdI8IAESIAESIAESIAESIAESIAESIAESIAESIAESqHEEup88UrYXbJQFr94pPU66R7qe8FeZuex0Xz0OOHa45K2dK4s+ul9aHnyqdOp/jayb928pLtzsmzdZCWjkTRZZyiUBEtjnCGSccZBIRKT4XwuMuh966KHy0UcfKQMvEk6bNi2avnv37nLbbbdJgwYNpLi4WJ5//nn54IMPVDz2Fy1aJMgfiURkypQp8vLLL8sxxxwjw4YNk/T0dJXutddeU9sbb7xRNmzYIHfddZf07NlT0tLSZPv27fLKK6/Ie+9VeFFimuY77rhDpV+6dKnce++9ah9/vMpD3P777y8jRoyQ5s2bS6n1tdP7778vkydPRpQKL774onz22Wdy/PHHK11+/vlnQX38glc+U3mY8vrWW2+VVq1aKfE//PCDwJCOYOKJ+k6cOFFmzJih0oLL/fffL8iP4FUXxA0fPlz69++vmG/btk1xAz+vep577rlyyimnSL169SQnJ0e1Rd26dWXs2LHKe9rURqZ2MOXr16+f3HDDDaqO6Df4sODOO++UlStXetYTuiGYdK9IEcPf1g0lFV6601dFM+38bKnaj3RuJg2vP1pSG9RRx+mPnqa2eXd/LFKwQzKGHCL1BnaWlKx02ZmzTQpemCNl836Jymn4f4Ol8MMlUndQF8lo20iKZq2Roo+WGGVKdpbUu7KP1DmwhZQVlUjB6/OkdPrKXfVpKg2vOUpSG2XKthmro+VwhwRIgARIgARIgARIgARIgARIgARIgARIgARIoOYTyKjXRDIb7CcLp4+UnUV5UqdhS0lJSZXmXQfIr0umGhVMq1Nftqz9XqXZsma2sgVkZrdRRt7M7JaWsfhWqde8wrklZ8WXsuSTB43yEhHJNXkTQZEySIAE9m0CloEqe+yp0uDMg6Rk4UYji86dO6v42bOtm4BLgNGurKxMxo8fLzCMXnnllbLffvuplPXr15fDDz9cJk2aJAsWLJCzzz5bnZ8+fboy5K5atUpyN29W+5ADAy/C1q1bBdNBwxA6f/58ueyyy6RFixYqbuHChfLAAw+otLocFWH98SoP8ciTkZEh48aNk48//lhOP/10Nd2zzgsD5mmnnaaM0jBkopwgwSufqbyrr75asrKylHEcxt1ly5ZFizLxhCEd/3XIzMxUOutjr7pccsklynj9zTffqDI///xzadSokcrmVU/EQ/6TTz6pvK1hdF2/fr0MHTpU5TO1kakdTPlg+M/NzVV9CQZwlA9OCF71VJHWHy/ddXxM21/ypWzHTmlwy7GS+puOlbKWL98k+WOmyrb//STFK3LUPo5h4EUo31YsWx6ZLrm3vi9FM1ZJ45v6Wx1zt8d52n4NJPviXrLj+18kd/RnUrxoo/jJbHjbAIlkpsnmMZ/L1jfnS6PL+ohYRmiEBlf2lZK1+bL5wWmS3qH6rK2hKsc/JEACJEACJEACJEACJEACJEACJEACJEACJEACcRGo07DiXXvhphXSru9FUlpcJKU7iyWzURtfuRsWfybt+14s7Y68SHqcfK9sz98g+b9UOAx1OPpyScusL3PfGCbz375JCjYs8pWXiAQ08iaCImWQAAns0wRgNEprWlfynp8t5Ut+NbKA5yvCli3WOp+OAAMwDHEvvPCCfPHFF1Gv2oEDB0ZTfv3118oLGNMrw5sXUzQjwIu0oKBAdlieutjHfx0effRRWbBwgRx44IGybt06ddq+HjA8V/Py8nTySlu38uBJDCMgDJXwXEW5JSUlUYOlFrBixQoZM2aM8pR9+umn9WnfrTOfX3nZ2dmKxY4dO5QXLrxQEYLw9KuMsy5Ij/aAgfaRRx6RJUuWyHPPPSezZs1SHtYmLmhzeDeXl5er9v3xxx+jRmW/NnJrB9TFKx+M+DDowriPjwDg8a2DH0+dzk13HRfrdvPIT2TnT1uk0RV9pMkz54jyet8lpHxjgZTl75CygmLBPv7rUPL+ImW0jVjewKW/VkxpHrEMu/ZQNNMyEL/9g5UuR3b+t8LA7yUz0qaRpLe0vOR/2CCRJnWlbFuJlOZvl/R+HUTqZUi6JXvbq99L+bJNsvWfc+3FcJ8ESIAESIAESIAESIAESIAESIAESIAESIAESKCGE0jPzFYapGc1lDaHD7WmXh5lrctbIhlZFedN6uWunCkp6XWl9SFnS5blwbtxsTUb4a6QUbeptReRMkvW1l+XWdM4v6ujkrrldM1JxUvhJEACtZVA2qCu0uCcg2W7NT1seutsKZy2XHZOXe6r7saNFZ6+2vPTnqFly5bqEN62CPDShPHU7mGrPWJzc3JVmsaN/b0NH374YenUqZOaJhhTCyPUqVNHbf3+uJWn69O6dWvBfwQYj2HstYeZM2faDwPvO/N16NBB5fUq76mnnpKbb75ZeayCF6arfuedd6KexSaefpVy1gXpYciF0dUZTPWE1/POnTujWWCQxnTcmEIbwa+N3NrBlK9Xr15KLgzJCIsXL1ZbK8reoQAAQABJREFU/DHVM5rI2nHT3R4f0/76Atn2txmC3pc+uJs0/MOhkjN7jcga948LtOysy/tK1tHtpHhZjjIEq/PpqTpabXd8v7bSsekg0qyuik6zrln8RyhevEnKCndISscm6lg2VPTj8rWV+3NFJP+SAAmQAAmQAAmQAAmQAAmQAAmQAAmQAAmQAAnUVAIl2yveR/Y45V7ZsOhD2ZazWsSarrnYmrrZLxw4+E75adYLsmb269KgVXfpecbDUrDuR2ud3nmyYvqT0nXwHdLr/GdlZ0mRrPzqadn44yd+IuOOp5E3boQUQAIksC8SiKSlSEqdNKnbv4OUWAas7ZPdp192soF3JDw5jzrqKLUWqz1+06ZN6hBetnof6+xutqZg1gF5vQLiUlIqT9CA9Wrh0Xr77bcrQx/W4B09evQe6UwynXF6GuhnnnlGTRvtjNfHXt7BOt5r68znVx48kS+99FJp27atWoP2wgsvVEZezdCLJ9YSxhq5CO3bt3etjrMuSAQDrZ52257JVE9MKe0VgrSRW7ub8n333XequC5duiivbnt9TfW019FNd3t82P2SjxZL2Rk9JK1bc9m5y8gbgbDUyn1XGmep6yvnNmtNahheLQ/crD77q7Uu7GWXW964bsFNZrnltYuw7Z351pcJDiOuVZ4KjaztliLRBuGKk/xLAiRAAiRAAiRAAiRAAiRAAiRAAiRAAiRAAiRQ0wnssKZYRoBH7oppf1P7aemZsn3LbkeStn0vkMyGrS0j7QeWAbdiOuZG+x+m3kvmLP9S5YFxt7ysVBq3PUIZeeG9O+ely6SOtd5v5+OGSedjb6gSI6/jjaqqG/+QAAmQAAn4ECiZVzHtMZIVPFoxsPtkiUbDs3TAgAFyxBFHqHPY79OnjzLCYj1erNPatGlTGT58uIqfMWNGNK9pB+v0NmvWzNVgCXn4f8UVV5hEBIqDFyu8UrFesPbkxRTGBx10UKD8sSbyKw/rAcMzGmsYw2MVxlsE7Jt4wggM9pjuGUbioOH7779X3rAnnniiygKvWUyb7VdPP/lh28gtH6aT3m5N3Y11edEu559/frT4eOsZFRR0JztTMs7pKQLjqRVSe7eVlKx02Wmto6tDiTXVcp2uzUSsKZR10N8zRLAGrzWVctaZB+uoQFtXmStzpayoROqetbs+Kd1biLRqILLZWn/DMgLXGdy1ojzL45iBBEiABEiABEiABEiABEiABEiABEiABEiABEig9hAoLsyV7QUbpbgwRynVqf/V6h3yr0umRpVs2f1EadFlgNRv2SN6bssaa4m3snJriudz1bkWB/5WIqmp8uuyaeq4edeBarujwFqnd90CK+3uWR2jQpKwQ0/eJEClSBIggX2AwNo8yR1tra+6Pl+k0N2T0IvCyJEj1Xqud955p0qCtXWxdioC1q695pprZOLEiWqd2alTp1ZaXxdGS3uwH3/yySfKaDlu3DiV9/rrr5effvpJMNUvpjNG0Gvy6nyPP/64tGnTRqVH/FtvvSWY0vmiiy7CobrBqZ1df3Q+TC98yy23ROsNT1OsD2sPOq39XJB9t3ym8k499VS5+OKLlYc08mKqZh1MPKdMmaKM3v/4xz/24KLze9UFjK+66ipl6IbuWHsYwVRPLRPpIVd75/q1EfI564Fjv3zwtL722mvlvvvuU2khB17ICEHq6SxTZQzzx3r4ybI83uuf0t3KbeleWCwF/1ogklMxdThEln27RnYc3V6aPHSy9XCUIjl/+rdELG/aws+WSZMRJ6hSi+bs+prO6czuPFap3WVKXpFseWiqZN90jGSOO81KWS7lxaWy5eFp1p71wcbL30mja4+WepaBt+Tn3R70u0RyQwIkQAIkQAIkQAIkQAIkQAIkQAIkQAIkQAIkUMMJLPpwlPQ8a5z0u8Z6BxlJkaX/HeeukfZC2RW7auaz0q73BdKi20Drfe1O2bjoMynctFLFtjl8iHQZeJNl3C1TcUhbFSFira3o8Xq0KoqPvQx4XCVrCsnYa8McJEAC1YVATR0bsFYupnB2BqybumrVKufp0McNGzZU67/m5las5RtakCNjq1atlFx40VZF8CoP3qz169eX1atXu1bDxBNrDOspjF0zG056tZ9XPQ2iJGwbBck3aNAgZZCGl7g9hKmnPX9M+/DIzbDW080tiilb0hI3rFMxRbTlwbtH2DVl8x7neYIESIAESIAESIAESIAESIAESIAESIAESIAESKBWEMhs2FK256+PWZeM+s2keGvF0ov2zGlZ2ZKWUVe2562zn07qPo28ScVL4SRAAlVFoKYaeauKD8vZ9wjcfffdUrduXSksLJSePXsK1i4eNWrUvgeCGpMACZAACZAACZAACZAACZAACZAACZAACZAACZBALSSQank+jaxJemVmZkanm6xJ9WZdSYAEkkuAY0Ny+VJ6zSOQn58v8NRFwPTfb775Zs1TgjUmARIgARIgARIgARIgARIgARIgARIgARIgARIgARJwJUBPXlcsPEkCJFDTCNCTt6a1GOtLAiRAAiRAAiRAAiRAAiRAAiRAAiRAAiRAAiRAAiRAAiQQlkBK2IzMRwIkQAIkED+Bdu3axS8kARJ69OghvXv3ToCkmiOiX79+cthhh9WcCteGmtaz1uWtQSGld9saVFtWlQRIgARIgARIgARIgARIgARIgARIgARIgARIICiBtMwGQZNWSlenftNKx3vzIG1vFs6ySYAESGBfJfDggw/KAQccEFX/iSeekKlTp0aPw+ycd9550rRpU5kwYULM2YcMGSItW7aUb7/9Nua8NTXDhRdeKDk5OfL9999XCxXiab9qoYChEikH7Sf1hh4i6W0bW6nKpXRLkeT9+b1ojtSj2klKw0wp+XhJ9Fy8O4mQ2XjY0ZJz+xaR9QXxVof5SYAESIAESIAESIAESIAESIAESIAESIAESIAEqgGBuk3aSc8zx0pqnbpSXloqS/77kOQs+8q3Zs27/VY6HHWppNfNVvmWTn1UNi2Z6psvmQlo5E0mXcomARIgARcC99xzj3Ts2FFGjRolc+fOleOOO04KCwtdUsZ2qlu3btKsWbPYMu1KPeFvEyQjvWZ5WYZStBpniqf9qrFaqmoNrzpStk1bIQX3fKKO007oUqnKqe0bS1qL+ok18iZBZqVK84AESIAESIAESIAESIAESIAESIAESIAESIAESKDGEeh+8kjZXrBRFrx6p/Q46R7pesJfZeay03316HzsdbJx8aey4osn5YCBf5YuA26ikdeXGhOQAAmQQA0hkHHGQSIRkeJ/LTDW+NBDD5WPPvpIGXiRcNq0adH03bt3l9tuu00aNGggxcXF8vzzz8sHH3yg4rG/aNEiQf5IJCJTpkyRl19+WY455hgZNmyYpKenq3Svvfaa2t54442yYcMGueuuu6Rnz56SlpYm27dvl1deeUXee6/CixLTNN9xxx0q/dKlS+Xee+9V+/jjVR7i9t9/fxkxYoQ0b95cSq2vnd5//32ZPHkyolR48cUX5bPPPpPjjz9e6fLzzz8L6mMKmLr61ltvlVatWqlkP/zwg8AgjvDSSy/JmjVrlPdzWVlZpfJM+iFvkLpoDm+99Za88847yOYazj33XDnllFOkXr16ygsYTOvWrStjx45VXtCmunjp59d+yWDtqlyyTrZuKKnw0p2+KlrCzs+Wqv1I52bS8PqjJbVBHXWc/uhpapt398ciBTskY8ghUm9gZ0nJSpedOduk4IU5Ujbvl6ichv83WAo/XCJ1B3WRjLaNpGjWGin6aIlRpmRnSb0r+0idA1tIWVGJFLw+T0qnr9xVn6bS8JqjJLVRpmybsTpaDndIgARIgARIgARIgARIgARIgARIgARIgARIgARqPoGMek0ks8F+snD6SNlZlCd1GraUlJRUad51gPxq8MrNbt1TUtIyZO2cfyoIP33zvLToNlCaHvAb5QWcmd3SMhbfKvWaVzi35Kz4UpZ88mDSgdGTN+mIWQAJkECtJ2AZqLLvGSRpTetK7pjPjep27txZxc+ePds1HYyEO3bskPHjx8tpp50mV155pcyZM0cZa+vXry+HH364PPfcc3LkkUfK2WefrYy806dPl/Xr18s111wjDbOz5SFrKmgEGHgRtm7dKpgOet26dfL73/9eLrvsMvnmm29k48aNsnDhQnnggQfk0ksvlf3220+l13+8ykM88sAIPW7cOIFh+vTTT5cPP/xQ1QPxMHyi/pj+GUZsGJn9wtVXXy1ZWVnKyF2nTh2lq84DeZ06dVK6H9GrlypPG5VN+iG/X10OPvhgZUz++uuvjQZeyGrUqJFkZmbKk08+qQzryNO6dWsZOnSo0tVUFy/9/NovGayhS5WFX/KlbMdOaXDLsVI45Ucp/arCoIryy5dvkvwxU6XOGd0lrXk9KXx213ThloFXxW8rli2PTBfJ3y7px3SQxjf1l5zh/7I6dbGKT9uvgWRf3Eu2vr9Itj4/W+AR7Cez4W0DpKxwh2y2rtXU/bOl0WV9JGfuOlVGgyv7SsnafMl/+n9S/6LDVRn8QwIkQAIkQAIkQAIkQAIkQAIkQAIkQAIkQAIkUDsI1GlY8Q68cNMKadf3IiktLpLS9CzJbNTGqGDJ9nwVn5pRz9rmSFpGfcvfKyJ16lfI63D05ZKWWV/mvjFMUlIzpEEryyGsCgKNvFUAmUWQAAnUbgIwGsHAm2cZmcqX/GpUFp6vCFu2WOt8OgIMwDAgPvPMM/LFF18o4+4LL7wgAwcOlFdffVWlhlERXsCzvp0lzz7zrGCK38WLFwu8cAsKCgTGUezbw6OPPipNmjaRfkf3U4ZexGE9YBh5EeAxm5eXpwys6oTtj1t5qCMMp/PmzVMevSi3pKREGToff/zxaO4VK1bImDFj1PGMGTOi5712si0DNTyUYeSGDqiXPcDYDa9m/IfH7eDBgxULP/0gw6su8JIdOXKkwOj+yCOPqOJ69+4t/fr1sxet9vWU2mg7eClfd911qp3gWY3/CKa6mPTzaj/ITQZrVdkq/LN55CdS95ye0uiKPlJ+yRGy9b1FUvxuhcd7+cYCKcvfIWWZ6YJ9eyixjLcIKYe2ltJfK6Y0j1iG3fKtOdFkRTN/kuK3K/rKzuUV571kRto0kvSWDaTg3Z8k0qSulG0rkVIYkPt1sDyNV0i6JTv/0S+tLyQKZOs/50qTvwyIlsMdEiABEiABEiABEiABEiABEiABEiABEiABEiCBmk0gPTNbKZCe1VDaHD5U5r55vfQ842HJyKo476XdttzVyiDc+dgb5OfZL0t7a21ehIzMhhXbuk2tbUTKSktkW+5PsvXXZep8sv/QyJtswpRPAiRQKwmkDeoqDc45WLZb08Omt86WwmnLZefU5b66asMqPEKdoWXLlurU/Pnz1RZeoTCe2j1s4XmLkJuTq7aNGzdWW9Ofhx9+WHnB5uTkyLZt21RSGIODBLfydH3gwYr/CPAShrHXHmbOnGk/9N1/6qmn5Oabb1ZezNAb007bp05esmRJVAYMrvBqhsE7iH5edYHhdefOndK+ffuo7DZt2siBBx4YPdY7+fn5snLlSpVen4NBGh7NmLYZwVQXP/20TPu2Q4cO6jDRrO1lVMn++gLZ9rcZgt6XPribNPzDoZIze43Imjxj8VmX95Wso9tJ8bIcZQhWidNTK+XZ8f3aSsemg0izuio6zbpm8R+hePEm5dmb0rGJOoaBF6F8beX+XBHJvyRAAiRAAiRAAiRAAiRAAiRAAiRAAiRAAiRAAjWVQMn2iveRPU65VzYs+lC25VhLtlnTNRdbUzf7hR8/uNfy/r1Yup98r+SvXyg7S4pkR2HFe/oV05+UroPvkF7nP6vOr/zqadn44yd+IuOOp5E3boQUQAIksC8SiKSlSEodaz3W/pYHoGXA2j55diAM8CgtLy+Xo446Sk3va8+0adMmdQgvW72PdXY3b94cTYa8XgFxKSkplaKxDiw8hG+//Xbl8Yu1Z0ePHr1HukqZbAdu5elpoOFxvGCB9/rD8A6OJcBzF9NGt23bVm644Qa58MILKxl5oYsO8G5dtmyZBNXPqy7Lly8XGF9hnL3iiivk2WeflXfffVf912XZt5hy2Sv41cVPP7f2SxZrLx2q4nzJR4ul7IwektatuezcZeSNoODUyn1XGmep6yvntg+UZ61YHrhZffZX617b61lueeO6BTeZ5ZbXLsK2d6wPKdY5jLhWeSo0srZbikQbhCtO8i8JkAAJkAAJkAAJkAAJkAAJkAAJkAAJkAAJkEBNJ7Ajv2KJw5T0urJi2t+UOmnpmbJ9y25HkrZ9L5DMhq0tI+0Hkrd292yT+b/8ID/86y8qT3q9xtLnjy/Kts2WkdgK8Nyd89JlUsda77fzccMEHr9VYeR1vFFVdeEfEiABEiABHwIl89ZFUxRgetcYAjx1BwwYIEcccYTKhf0+ffooI2xZWZma9rhp06YyfPhwFR9kqmMkhMG1WbNmlbxSlQDrD+ThPwyZ8QZM4QzvV6wXrD15MaX0QQfFt84A1vWFh/PPP/+sWJSWllaqKqZRhiF1yJAhykg9derUaHxY/bZv3y4w9E6ZMkVOPvlktb5wVGjIHa+6+Onn1n7JYh1StXDZsjMlw5qqWWA8tUJq77aSkpUuO7//JSqvxJpmuU7XZiLWFMo66O8ZIvUzROplSNaZB+uoQFtXmStzpayoROqetbs+Kd1biLRqILLZWn/DMgLXGdy1ojzL45iBBEiABEiABEiABEiABEiABEiABEiABEiABEig9hAotjxvtxdslOLCHKVUp/5XC97J/7pkalTJlt1PlBZdBkj9lj2i57CT3eZga93dBpJRr4n0sLx5S3dsk7w1c1Wa5l0Hqu2Ogg2Sv26BlJftVMfJ/kNP3mQTpnwSIIHaSWBtnuSO/kzK11sLrhe6exJ6KY41YLH+65133qmSYB3aJ554Qu0//fTTcs0118jEiRPV+rQwZNrX2MUNxx7sx5988okyHo8bN07lvf766+Wnn34STLmMaZARMK0ygs6HNXQxPTHqgIC1bjGl80UXXaSOdTp1YP3Rx/B8veWWW6L1hhcq1qO1B53Wfs60f+qpp8rFF1+sPJ2R1z5VM/KhjPHjxysRMIhqb2eTfro8v7pMnjxZ+vbtKyNGjJALLrhAZzNuUR/IxRbBj7Wffm7t98svvygv40SzNiqW6MiycsmyPN7rn9LdkmwxKyyWgn9ZHuA5FVOHo7iyb9fIjqPbS5OHTpaI5dGb86d/S8Typi38bJk0GXGCqlHRnF1f0zmd2Z3HKrW7TMkrki0PTZXsm46RzHGnWSnLpby4VLY8PM3aEyl4+TtpdO3RUs8y8Jb8vNuDfpdIbkiABEiABEiABEiABEiABEiABEiABEiABEiABGo4gUUfjpKeZ42TftdY7yAjKbL0v+PcNdr13ldH7t/rfMvQewheKVrr8xbK/HcrvHoR3+bwIdJl4E2WcbfMeme8U1bNfFZnS+o2Yq2t6PF6NKnlhhaO9RO9pt0MLZQZSYAEajyBmjo2dOrUSTCFszNgLdZVq1Y5T4c+btiwoVo3Nje3Yo2A0IIcGVu1aqXkwvs2EQFesPXr15fVqyumudAy3377bWVQnjtvrrV4fZls2bJFR6ltsvSrVEjAA1NdvPQLIjrRrIOUmdA08MjNsNbTzS1KqNjQwhrWqZgi2vLg3SPsmrJ5j/M8QQIkQAIkQAIkQAIkQAIkQAIkQAIkQAIkQAIkUCsIZDZsKdvz18ekC6ZjLi8rsTyB93zPnpaVLWkZdWV7XoWjVUyCQyamJ29IcMxGAiRAAokg4GbghdxEGnghLz/f8jhOQtCewYkSnZOTI/jvFXJz9rx5Im2y9POqh+m8qS5++pnkJpq1qaykxG0tTorY0ELzd3hntbyIGUiABEiABEiABEiABEiABEiABEiABEiABEiABGovgVgNvCCB6Zi9ws6iPMH/qgxck7cqaf8/e2cCHmV1/f/vJDPJTPaNEMKSQCTsIGIQEMqmD26AS+pWWypIhZ9bqZaiYEFLCyJbBX1KtRVwrVZUyh8EStkUVBbZDQHCIjtMSDJknWTyf88d3mGSTCbrACHf8zwz733vcu65n3cMPnPmnMO9SIAESIAEakVgw4YNqnZurRZzEQmQAAmQAAmQAAmQAAmQAAmQAAmQAAmQAAmQAAmQAAlcZwSYrvk6e6A8Dgk0VgINNV1zY31ePDcJkAAJkAAJkAAJkAAJkAAJkAAJkAAJkAAJkAAJkAAJkEDtCTCSt/bsuJIESIAE6kygVatWddZRHwo6duyIm2++uT5UNTodDz74IKQOL6UaBIK1urwNSPxubtmArKWpJEACJEACJEACJEACJEACJEACJEACJEACJEACviZgNIf6eotq62dN3mqj4kQSIAESqD8Cr732Gm644QaXwnnz5mHdunWu+9o0HnnkEURHR2P+/Pk1Xp6amoq4uDhs3bq1xmsb+4KHH34Ye/bswb59+xo7ikrP79epKYIf7ApTy0htTilKtJq32b9b5prv36sV/MLMsK9Kd/XVtVEfOiOf6g3ri1nAaVtdzeF6EiABEiABEiABEiABEiABEiABEiABEiABEiCBa4BAYGhTtO7zBCITe8F29kfs+Xx8tawKimqFLvfOhH9gEEpLSrB/zQxkHvqmWmt9NYlOXl+RpV4SIAESqITA5MmT0bp1a7z66qvYuXMn+vfvj9zc3EpmV7+7Xbt2iImJqf4Ct5nz35yPAFPDirJ0M5/Na5xA2G9uQd76DNgmr1aWGge3LWOxf0IkjLEh9evk9YHOMkbzhgRIgARIgARIgARIgARIgARIgARIgARIgARIoMERuPHB+bDn56C40AYD/Kttf4e7pqDAdgZ7P5qEjndORrvB47H50PBqr/fFRDp5fUGVOkmABBolgYDhnaD9q4CiL/Z6PX+3bt2wcuVK5eCVievXr3fN79ChAyZMmIDQ0FAUFRVh0aJFWLFihRqXdlpaGmS9wWDA0qVL8cEHH6Bfv3546qmnYDKZ1LyPP/5YXZ977jmcOXMGL7/8Mrp06QKj0YiCggJ8+OGHWLbMGUUpaZpfeuklNf/AgQN45ZVXVFveKttPxlq0aIFJkyahSZMmKNF+tbR8+XIsXLhQhpS89957WLNmDQYOHKjO8tNPP0Hs8Sbe9qvsDA899BDuvvtuBAcHw2q1qjMGBQVh5syZKirZm53e9vP2HHr37o2nn34agYGBOHjwYJkjeduvzMTGdBMfBn+J0t14xHXq4jUHVNuQFIOwp3vDPzRQ3ZvmDFXX7D+uAmyFCEjtiuBBSfCzmFBszYNt8XY4dp106Qn78xDkfpWOoNvbIqBlBPK3HEf+ynSvOhFuQfDoFAS2j4Uj3w7bJ7tQsvHwJXuiETamF/wjzMjbdNS1DxskQAIkQAIkQAIkQAIkQAIkQAIkQAIkQAIkQALXB4Hdnz+PvMxj6HzfjGo7eQOCoxAYGouMr19BcX42AsPiYPD3R5PkATiXvg7m8Dgka07f4CbO4BZrxtdIX/2az4GxJq/PEXMDEiCB656A5qAKn3kPQu/tBPu+s16Pm5SUpMa3bdvmcZ44Mx0OB+bOnQtxjI4ePRpNmzZVc0NCQtC9e3e8++672Lt3L+6//37Vv3HjRuXIPXLkCDIvXFBt0SMOXpGLFy9C0kGPHz8eu3fvxsiRIxEbG6vGJMXw9OnT1Vx9HzWgvVW2n4zLmoCAAMyePRurVq3CsGHDVLpnfa04WocOHaqc0uJwrU4qY2/7VXaGiIgImM1mvPXWWyqKWZzgp0+fhtTJrcpOb/t5ew7iUM/OzsYbb7xR5sxV7aezaXTXkzlwFBYj9IWfwf/W1mWOX3roPHKmrUPed8dQlGFVbbkXB69IaV4RsmZtROb45cjfdASR4/pqH8zLEefGpqEIH9EDhTtOInPqGhSlnUVVOsMmDIDBbMSFaWtx8d+7ETEyBdCc0CKho3vCfiIHF15bD1OipJamkAAJkAAJkAAJkAAJkAAJkAAJkAAJkAAJkAAJXE8ExMFbUwkMc35Hn3suA61u+SVKivLhKLbDHBGvVCX2HgWjOQQ7P30Ku5eMg+1MWk23qNV8OnlrhY2LSIAESOAyAXEaGaODkL1oG0rTz10e8NCSyFeRrCytzmc5EQewOCwXL16MDRs2uKJqBw0a5Jr57bffqihgSa8s0bySollEonBtNhsKtUhdactLlzlz5mDvvr1o3749Tp06pbrd6wFLPVlxWnoST/tJJLE4ccWhKpGrsq/dbnc5VnU9GRkZmDZtGjZt2oQFCxbo3V6vnvaTBd7OICwlari0tFRx+/HHH5WDujp2etrP23OQdNhy9r/+9a9qL4mk1qU6++lzG9v1wpTVKD6WhYgnUhD19gNQUe+XIJSetcGRUwiHrQjSlpcu9uVpymlr0KKBS845U5obNMeuu+Rv1hzES/Zo86wo/p8zsroynYbmETDFaVHye87AEBUER54dJTkFMPVJBIIDYNJ05320A6UHz+Piv3a6b8M2CZAACZAACZAACZAACZAACZAACZAACZAACZBAIyVgMoerk5ssYWje7edIW/UnrS6vHQEWZ39AULQ2boBD67t47iBO7fryipBiuuYrgpmbkAAJXG8EjLcnI/SBzijQ0sOa4sORu/4QitcdqvKYZ886I30lArW8xMXFqS6JthWR6FVxnrpH2OoRsZnWTDUnMrLqaMPXX38dbdq0UemM8/Ly1DpJNVwd8bSfbk98fDzkJSLOY3H2usvmzZvdb6vV9rSfLPR2huLiYpfuwsJCleZaUlMnJiaqfm92etrPX0uzIeLpOaSkaFGfmuzfv19dxaGsS3X20+c2uutpG/Le3AT59JmGtEPYw91g3XYcOO75xwU6H8uonrD0boWig1blCFb9prJ1Mgp3nNCnV3k1xASpOUbtv1l5iRTtPw9HbiH8Wkepe5xxfo5LT5T9PDsH+U4CJEACJEACJEACJEACJEACJEACJEACJEACJNDYCNgLcjQXrgEd73oFZ9K+Qt75I4CfP4q0fpGMjW8hechL6PHoOyi25+PwNwtw9sfVasyXb3Ty+pIudZMACVy3BAxGP/gFGhHUNxF2zYFVsNBz+uXyACS6VSJOe/XqpWrGuo+fP39e3UqUrd6WOrsXtBTMusjaykTG/PzKJmho1aoVJDL1xRdfVI5JqcE7derUCvO86Sw/pqeBfvvtt1Xa6PLj+n1l0cH6uKerp/PV9gzVsdPTfjp7T89B0mSLJCQk4OjRoy5HsvRVZz+Z19jFvnI/HMM7wtiuCYovOXkNAsW/7GcXkRb135d1glaTWhyvWgSuJaWFqnvtzrBUi8b1JJ50lmpRuyJ5n+/WfplQzomr7ackQrtm5UN3CDs7+U4CJEACJEACJEACJEACJEACJEACJEACJEACJNAYCLTs+QuYw+I1J+0KZJ/Yo45cmOMsjWgwmZGx4S3V528KREGWMwBFone3vz9Sq9vbFEn9n0LSz569Ik7ect+oNobHwzOSAAmQQN0J2Hc50x6LJtucr2ukUCJEBwwYgJtuukmtk7ZEiEp0qNTjlXqy0dHReOaZZ9S4pDuujogDUtIJiwOyvIg+eT3xxBPlh2p8LymOJXpW6gXrkbySUrpTp0411lWTBTU9Q23t9PYcjh07pqKrR4wYoXimpqa6jlDb/VwKrtdGuBkBD3QBxHmqif/NLeFnMaFYq6Ori11LtRyYHANoKZR10X/PYJAavFoqZcu9nfWhal096jycCUe+HUH3XbbHr0Ms0CwUuJCvUjcHDkl27qdFHFNIgARIgARIgARIgARIgARIgARIgARIgARIgASuPwKWyObwNwbBP8ACaRvN2veDlySuwx2IbTsAIXEd9S4U5VpRYDsLe64zw2abvk9q6ZpLcG7/OjWnSfIgdS20nUHOqb0odVzOPulS4oMGI3l9AJUqSYAEGgGBE9nInKrVgT2tpWPI9RxJWBmFKVOmYNasWZg4caKaIrV1582bp9pSu3bMmDH4+9//rmrurlu3rkx9XXECu4v7/erVq5XzePbs2Wrt008/DXFKSkri559/Xi3Ta/Lq69544w00b95czZcJn332GSSl8y9/+Us1X5+nbrQ3/V7SJ7/wwgsuuyUiVurmuos+172vqnb5NXJf1Rl0nWKDzHePzq3KTk/7iT5vz2HJkiV46KGH1DMqn6K6qv10WxvV1VEKixbxHnJ3B+3Y2jPKLYLtCy0i2upMHS4sHFuPo7B3AqJm3AWDFtFr/e1/YNCiaXPXHETUpMEKV/72S2mZywezl79Xsz3rRHY+smasQ/i4fjDPHqrNLEVpUQmyXl+vtbQfbHzwAyLG9kaw5uC1/3Q5gv6SSl5IgARIgARIgARIgARIgARIgARIgARIgARIgAQaOIHW/Z5EfOdhrlPc9PDfcXLXF1qK5bddfaqhR6Fc6k1b+Sd0uXcW+oz5j9ZjwMG1l78Pb949FW0HjdOcuw7tO+piHNn8TlldProzaLUVK/l61Ec71lFteHg4apMCtI7bcjkJkMA1TqCh/m2QWrmSwrm8SH3XI0eOlO+u9X1YWBikTm1mpvOXRrVWVG5hs2bNlN6ffvqp3Ej939blDLW109tzEOf4iROe68HWdr/6p3YNaZSI3ACtnm5m/rVhVFigM0W0FsFbQS6lbK7Qzw4SIAESIAESIAESIAESIAESIAESIAESIAESIIFGTcAcFoeCnNMVGBgt4TAGBKEg+1SFMV910MnrK7LUSwIkcEUJNFQn7xWFxM1IgARIgARIgARIgARIgARIgARIgARIgARIgARIgARIgASuCwKsyXtdPEYeggRIgARIgARIgARIgARIgARIgARIgARIgARIgARIgARIgARIgARIoLEQoJO3sTxpnpMESIAESIAESIAESIAESIAESIAESIAESIAESIAESIAESIAESIAESOC6IEAn73XxGHkIEiCBhkqgVatW14TpHTt2REpKyjVhy5Uy4tZbb0X37t2v1HZe97katkiN45iYGK921ftgsFaXtwGJX0rLBmQtTSUBEiABEiABEiABEiABEiABEiABEiABEiABEmhMBIyN6bA8KwmQAAlcKwRmzJiBG264wWXOvHnzsHbtWtd9bRqPPPIIoqOjMX/+/BovT01NRVxcHLZs2VLjtQ11wS9+8QtYrVb88MMPV/0IV9IWqV/95ptvIigoSJ374sWLeO+997B69WqfcfDr1BTBD3VDQMsItUdxVj6yx/3HtZ9/r1bwCzPDvird1VfXRn3ojPy/3rC+mAWcttXVHK4nARIgARIgARIgARIgARIgARIgARIgARIgARK4BggEhjZF696jEJl4C2xn07Dniz/UyKoobV37Oybh3KH1OLB6Zo3W1vdkOnnrmyj1kQAJkEAVBKZMmYLExES88sor2LlzJ/r374/c3NwqVlU93K5du1pHZs5/cz4CTA0ryrJqIpzhiYC/0R979+7Fhx9+CNtFGya+NBFPPPGET528Yb+5BXnrM2D74yplknFw2zKm+SdEwhgbUr9OXh/oLGM0b0iABEiABEiABEiABEiABEiABEiABEiABEiABBocgRsfnAd7vg3FRbkwGGruJm172wsoLQUMpYarfvaaW3/VTaYBJEACJHBtEggY3kn7yw4UfbHXq4Fdu3bFypUrlYNXJq5fv941v0OHDpgwYQJCQ0NRVFSERYsWYcWKFWpc2mlpaejWrZv2j48BS5cuxQcffIB+/fph7NixCAwMVPPEeScybtw4nDlzBi+//DK6dOkCo9GIgoIC5dxbtmyZmiNpmidOnKjaBw4cgDigdalsPxlv0aIFJk2ahCZNmqCkpATLly/HwoUL9aUqMnTNmjUYOHCgOstPP/2E5557zjXuqSGpq8ePH49mzZqp4T179mDy5Mmq/f777+P48eMq+tnhcJTZz9v5ZLFEqVZli87hs88+w5IlS9Sent6E7fTp07Fr164yw9L/l7/8RbGo7PnJgtrYUt+sM62ZmDZtmsv+Tz/9VHFPTk5Genr9RdK6NogPg79E6W484uoqXnNAtQ1JMQh7qpcalw7T7HtUf/ZkLarYVoiA1K4IHpQEP4sJxdY82BZvh2PXSTVH3sL+PAS5X6Uj6Pa2Kko4f8tx5K9M96oT4RYEj05BYPtYOPLtsH2yCyUbDyudhqRohI3tDf8IM/I2HXXtwwYJkAAJkAAJkAAJkAAJkAAJkAAJkAAJkAAJkMD1QWD3579HXuZRdL5vhvZ1vn+NDnXDgN/CdvpHWCLKlnkzh8chefB4BDdxBrdYM75G+urXaqS7NpNZk7c21LiGBEiABNwJhAYifOY9CL23E+z7zrqPVGgnJSWpvm3btlUYkw5xWIoTc+7cuRDH6OjRo9G0aVM1NyQkRNWQfffdd1Uk5v3336/6N27cqJyhR44cQeaFC6otzlFx8IpIOl5JBy0O1N27d2PkyJGIjY1VY/v27VMOv9OnT7v61ID2Vtl+Mi6OzoCAAMyePRurVq3CsGHDVLpnfa2kAh46dKhySs+cOROyT1Xy5JNPwmKxKCe32H/w4EHXEtHXpk0b/OMf/8BOzcEq++ni7XwypypbOnfujFdffRXbt2/36uAVXeLQvuWWW6TpEnG6m81miFPa2/OTBbWxxResXcZrjb59+6rPnE8cvLLRyRw4CosR9vufwb9va/etUXroPHKmr0fed8dQlGFVbbkXB69IaV4RsmZtROb45cjfdASR4/pqH8zLEefGpqEIH9EDhTtOInPqGhSlna1SZ9iEATCYjbgwbS0u/ns3IkZqtag1J7RI6OiesB/PxoXp62BKcKaWVgN8IwESIAESIAESIAESIAESIAESIAESIAESIAESuC4IiIO3NhLcJAkxbfvjwNo5FZYnaumfjeYQ7Pz0KexeMg62M2kV5viig5G8vqBKnSRAAo2KgDiNjNFByF60DaXp57yeXSJfRbKytDqf5UQcwOIsfPvtt7FhwwbldFy8eDEGDRqEjz76SM3+9ttvVRTwlq1b8M7b70BSNO/fvx8ShWuz2VQ0r7TdZc6cOYiKjkKf3n1w6tQpNST1gM+edTqkxTmZnZ2tHKzu66TtaT+xUZyVEs0qUaayr91ux4MPPog33njDpSIjI8MVMbpp0yZXf2UNqRUrEcqFhYXqPGKXu4gTVqKa5SURt0OGDFEsqjqf6KjMFrFf0mZv3boVs2bNUtv16NEDffr0cd9atSWltjjS27dvr+4/+eQTiAO7U6dOKt12dZ6fLKyJLeJArg1rb2f45z//qeyXN9EvZ5VIaV/KhSmrEfRAF0SMSkHpr3vg4rIfXRHvpWdtcOQUwmE2QdruYl/u/J8hv27xKDnnTGlu0By7pRetrmn5mzUH8RLnZ6X4kLO/Mp2G5hEwxYXC9uUxGKKC4MizoySnAKY+iVqkcQZMmu6cOV8DZ2y4+K+diPr9ANc+bJAACZAACZAACZAACZAACZAACZAACZAACZAACTReAu2HvIyTu/4Ne+6FChACgqK1PgMcJXYtSvgYLp67HMBUYXI9dtDJW48wqYoESKDxEDDenozQBzqjQEsPa4oPR+76Qyhed6hKALpjNSKiYpRgXFycWi/RtiISoSrOUz2SV/r0iFhJuSsSGRmprt7eXn/9dRUFa7VakZeXp6bqqZ29rZMxT/vp9sTHx0NeIuI8Fmevu2zevNn9tsr23/72Nzz//PMqilnO/fHHH+Pzzz93rXOPNBWHa/fu3ZWTtzrnq8wWcSwXFxcjISHBtY84fiVtdnnJycnB999/j9TUVNx5550q/fXgwYMRFRWFw4cPuyKZvT0/0VkTW6R2s0hNWXs7g1KovUl6bIk83rFjR5URzPqaWl9P25D35ibIp880pB3CHu4G69bjgBY1600so3rC0rsVig5alSNYzTWVTaFSuOOENxVlxgwxQereqP03Ky+Rov3n4cgthF/rKHUvDl6R0hNlP8/OQb6TAAmQAAmQAAmQAAmQAAmQAAmQAAmQAAmQAAk0NgJxXe5BQHCUlqo5HREtb4S/yYJALUVzcHQicq1HkLHxLSQPeQk9Hn0HxfZ8HP5mAc7+qJWk87HQyetjwFRPAiRwfRIwGP3gF2hEUF8tAlBzYBUs9Jx+ufzpJYqzVKvK3qtXLxU96j5+/vx5dStRtnrbZDLhgpaCWRdZW5nImJ9f2Sz84siTCNMXX3xRRfxK7dmpU6dWmOdNZ/kxPQ20RBzv3Vt5/WGJDq6JSOTu448/rqKDpX7vY489VsbJK2fRRaJbJZ1zdc9XmS2HDh2COJfFUSypseVMX375pXrpe7lfxREvdt12222QNNk33XQT/P39IXVt9Wfm7fmJrprYUlvW3s4gNkhk94wZM3D06FGVqlr6rpTYV+6HY3hHGNs1QfElJ69BNvcv+9lFpEX992WdoNWkFserFoFrSWmh6l6721qqReN6Ek86S7WoXZG8z3drv0wo58TV9hMpjbDAkJUP3SGsOvlGAiRAAiRAAiRAAiRAAiRAAiRAAiRAAiRAAiTQKAi07PkLmMPiNSftCmSfcGYQ9A/QsgJqUbrJt/9BMTBqTl7/gGQk9HkC+/4zSUXubn9/JAJDY5HU/2kk/ezZK+LkLfeNaqN4PjwkCZAACdSZgH2XM+2xKLJJetcaiER6DhgwAJJSV2TgwIHo2bOncsJKPV5JeyxOuGeffVaNVyfVsUwUh2tMTEyZqFSlQHuLjo5WOp944gm9q9ZXSeEs0a/iFNUjeSWiVdIW10WGDx8OiXA+fvy4YiH1b93l5ptvVk5diaQVZ/a6detcw7U9X0FBAcTRu3TpUhWd6ymC17WJ1pDaxXL21q1bY+HChcrBK+mrJTpX0mbX5fl5ssVXrN/46xuqvvDf//539SMAvVa0+1nrrR1uRkBqVyDc6UT1T2kJP4sJxVodXV3sWprlwOQYzfvsjLSVfv33DAapwRscAMu9nfXp1bp61Hk4E458O4Lu6+Kyx9BBq0/dLBS4kK9SN5uHJDv30yKOKSRAAiRAAiRAAiRAAiRAAiRAAiRAAiRAAiRAAtcfAUtkc/gbgzRHrQXSNpq17wcvSVyHOxDbdgBC4jrqXTix7RN8984D2itVvQpsZ2E9tEE5eGVSbLtBam6h1p9zai9KHcWutb5sMJLXl3SpmwRI4PolcCIbmVPXoPR0DpDrOZKwssNPmTJF1X+dOHGia8q8efNUe8GCBRgzZoyqtysd4sh0r7ErTkR3cb9fvXq1ch5LbVmpbfvMM8/g2LFjKuXyCy+8oJadPOl0rOnrZN/mzZu7VC5ZskSldJZoVRF9nj5Bv5fIV9E5f/581zypjesu+lz3Pm/tu+++GyNGjFCRzuLgdU/VLOskUnnu3LlKhTi09chZSSld2fn0/aqyRRy24miX9MWPPvqovszjVVJTS5psibCWZyOOYXH+ilT1/GROTW2pb9bijJdIaJFp06apq7zJZ2Ht2rWu+3prOEphuTUBoXc7axmXXCyE7QstAtzqTB0u+zi01M2FvRMQ9dpdWkSvAZm/W6aiaXPXHETUpMHKlPztl9Iylw9mL39/yXBPOqFF6GbNWIfwcf1gmTtUzXQUFiPr9fUQNbYPfkDE2N4IuaMdio5djqC/pJIXEiABEiABEiABEiABEiABEiABEiABEiABEiCBBk6gdd/foFmXYVoFXZULEN0fXoBTu77UUiy/XfZkehRK2V51V6q+Tbw8EH9jKtoOel599+soKcKRze9cHvRhy6DVVqzk61Ef7loH1VI/sbJUl3VQy6UkQAINnEBD/dvQpk0bSArn8iI1YiWVbn1JaGioqiHrnvq5PnRL+mKj0aiib+tDn0QwhwSHKOe0uz5xPosTcueunVpaDAeysrLch+Gr85XZpAY39f38ZOv6Zl2D49TPVC0aFwFaPV0tYvaakNBAZ4pozfFbQSTqONtDf4WJ7CABEiABEiABEiABEiABEiABEiABEiABEiABEiABwGgJg1FL61yQ7QwIuhJMGMl7JShzDxIgARKohIAnB69MrU8Hr+iz2crVH5XOehA9grUeVCkVmdZMyKsyqWzMV+erzI6q+uv7+cl+9c26qjPU+3hukRb1Xu9aa6/QVlj5Wjp4K2fDERIgARIgARIgARIgARIgARIgARIgARIgARIggQoEivNzIK8rKazJeyVpcy8SIAESIIFaEdiwYYOqnVurxVxEAiRAAiRAAiRAAiRAAiRAAiRAAiRAAiRAAiRAAiRAAtcZAaZrvs4eKI9DAo2VQENN19xYnxfPTQIkQAIkQAIkQAIkQAIkQAIkQAIkQAIkQAIkQAIkQAIkUHsCjOStPTuuJAESIIE6E2jVqlWdddSHgo4dOyIlJaU+VDUYHbfeeiu6d+9+Tdh7LdniUyBSl7cBiV9KywZkLU0lARIgARIgARIgARIgARIgARIgARIgARIgARJoTARYk7cxPW2elQRI4JohMGPGDNxwww0ue+bNm4e1a9e67mvTeOSRRxAdHY358+fXeHlqairi4uKwZcuWGq9tqAt+8YtfwGq14ocffrjqR7jStrRo0QJjxoxBhw4d8NNPP+G3v/2tTxn4dWqK4Ie6IaBlhNqnOCsf2eP+49rTv1cr+IWZYV+V7uqra6M+dEb+X29YX8zSCiL7pqZ1Xc/I9SRAAiRAAiRAAiRAAiRAAiRAAiRAAiRAAiRAAjUjEBjaFK17j0Jk4i2wnU3Dni/+UC0Ft4z6FP4ms2tubuZR7Pzkadf91WjQyXs1qHNPEiCBRk1gypQpSExMxCuvvIKdO3eif//+yM3NrTOTdu3aISYmplZ65r85HwGmhhVlWauDcpEiID8yKCgoUC9/f3+fUwn7zS3IW58B2x9Xqb2Mg9uW2dM/IRLG2JD6dfL6QGcZo3lDAiRAAiRAAiRAAiRAAiRAAiRAAiRAAiRAAiTQ4Ajc+OA82PNtKC7KhcFQAzepwYDj2z/B2f3/VWcusedf9bPXwPqrbisNIAESIIFrmkDA8E6AASj6Yq9XO7t27YqVK1cqB69MXL9+vWu+RFZOmDABoaGhKCoqwqJFi7BixQo1Lu20tDR069ZN+8fHgKVLl+KDDz5Av379MHbsWAQGBqp5H374obqOGzcOZ86cwcsvv4wuXbrAaDQqp56ML1u2TM2RNM0TJ05U7QMHDkAc0LpUtp+MSyTopEmT0KRJE5SUlGD58uVYuHChvhTvvfce1qxZg4EDB6qzSLToc8895xr31JDU1ePHj0ezZs3U8J49ezB58mTVfv/993H8+HEV/exwOMrs5+18srg6tugcPvvsMyxZskTt6elN2E2fPh27du0qMyz9f/nLXxSLyp6fLKiNLb5gLVzlec+dOxc+d/LGh8FfonQ3HnExK15zQLUNSTEIe6qXGpcO0+x7VH/25NWArRABqV0RPCgJfhYTiq15sC3eDseuk2qOvIX9eQhyv0pH0O1tVZRw/pbjyF+Z7lUnwi0IHp2CwPaxcOTbYftkF0o2HlY6DUnRCBvbG/4RZuRtOurahw0SIAESIAESIAESIAESIAESIAESIAESIAESIIHrg8Duz3+PPC0Kt/N9M7Sv82sWAFOUl4mC7FMVQJjD45A8eDyCmziDW6wZXyN99WsV5tV3B2vy1jdR6iMBEmh8BEIDET7zHoTe2wn2fWe9nj8pKUmNb9u2zeM8cViKE1Ocb+IYHT16NJo2barmhoSEqBqy7777Lvbu3Yv7779f9W/cuFE5Q48cOYLMCxdUW5x44uAVuXjxIiQdtDhQd+/ejZEjRyI2NlaN7du3D9OmTcPp06ddfWpAe6tsPxkXR2dAQABmz56NVatWYdiwYSrds742KCgIQ4cOVU7pmTNnQvapSp588klYLBbl5Bb7Dx486Foi+tq0aYN//OMf2Kk5WGU/XbydT+ZUZUvnzp3x6quvYvv27V4dvKJLHNq33HKLNF0iTnez2QxxSnt7frKgNrb4grU4eK+YnMyBo7AYYb//Gfz7ti6zbemh88iZvh553x1DUYZVteVeHLwipXlFyJq1EZnjlyN/0xFEjuurfTAvR5wbm4YifEQPFO44icypa1CUdhZV6QybMAAGsxEXpq3FxX/vRsRIrRa15oQWCR3dE/bj2bgwfR1MCc7U0mqAbyRAAiRAAiRAAiRAAiRAAiRAAiRAAiRAAiRAAtcFAXHw1lba9BuLPmP+g5tHvI/w+M4uNYla+mejOQQ7P30Ku5eMg+1MmmvMlw1G8vqSLnWTAAk0CgLiNDJGByF70TaUpp/zemaJfBXJytLqfJYTcQCLs/Dtt9/Ghg0blNNx8eLFGDRoED766CM1+9tvv1VRwFu2bsE7b78DSdG8f/9+FZVps9lUNG95B96cOXMQFR2FPr374NQp56+MpB7w2bNOh7Q4J7Ozs5WDtZxJ8LSf2CjOSolmlShT2ddut+PBBx/EG2+84VKRkZGhHMjSsWnTJld/ZY3w8HAVoVxYWKjOI3a5izhhJapZXhJxO2TIEMWiqvOJjspsEfslbfbWrVsxa9YstV2PHj3Qp08f961VW1JqiyO9ffv26v6TTz6BOLA7deqk0m1X5/nJwprYIg7k2rD2doZ//vOfyv4r+XZhymoEPdAFEaNSUPrrHri47EdXxHvpWRscOYVwmE2QtrvYlzv/Z8ivWzxKzjlTmhs0x27pRatrWv5mzUG8xPlZKT7k7K9Mp6F5BExxobB9eQyGqCA48uwoySmAqU+iFmmcAZOmO2fO18AZGy7+ayeifj/AtQ8bJEACJEACJEACJEACJEACJEACJEACJEACJEACjZfAse8Xw3Y6DZaIFkjs9Wu0ve332Lp4hAISEBStXQ1wlNi1KOFjuHjucgCTL4nRyetLutRNAiRw3RIw3p6M0Ac6o0BLD2uKD0fu+kMoXneoyvPqjtWIiIpRgnFxcWq9RNuKSISqOE/1SF7p0yNiM62ZcovIyEh19fb2+uuvqyhYq9WKvLw8NVVP7extnYx52k+3Jz4+HvISEeexOHvdZfPmze63Vbb/9re/4fnnn1dRzHLujz/+GJ9//rlrXXp6uqstDtfu3bsrJ291zleZLeJYLi4uRkJCgku3OH4lbXZ5ycnJwffff4/U1FTceeedKv314MGDERUVhcOHD7simb09P9FZE1ukdrNITVl7O4NSeKXfTtuQ9+YmyKfPNKQdwh7uBuvW44AWNetNLKN6wtK7FYoOWpUjWM01lU2hUrjjhDcVZcYMMUHq3qj9NysvkaL95+HILYRf6yh1Lw5ekdITZT/PzkG+kwAJkAAJkAAJkAAJkAAJkAAJkAAJkAAJkAAJNEYCp3YtVce+eDYdRXnn0WnoXxAU2Qp5F44hY+NbSB7yEno8+g6KtVq9h79ZgLM/aiXpfCx08voYMNWTAAlcnwQMRj/4BRoR1FeLANQcWAULPadfLn96ieIsLS1Fr169VPSo+/j58+fVrUTZ6m2TyYQLWgpmXWRtZSJjfn5ls/BLnVuJMH3xxRdVxK/Unp06dWqFed50lh/T00BLxLGkja5MJDq4JiKRu48//riKDpb6vY899lgZJ6+cRReJbpV0ztU9X2W2HDp0COJcFkexpMaWM3355Zfqpe/lfhVHvNh12223QdJk33TTTaqm7aeffup6Zt6en+iqiS21Ze3tDO7nuRpt+8r9cAzvCGO7Jii+5OQ1iCH+ZT+7iLSo/76sE7Sa1OJ41SJwLSktVN1rd7tLtWhcT+JJZ6kWtSuS9/lu7ZcJ5Zy42n4ipREWGLLyoTuEVSffSIAESIAESIAESIAESIAESIAESIAESIAESIAEGgWBlj1/AXNYvOakXYHsE2WzTeoAimyqnYoAAEAASURBVAudwVRSi1ecvBK5u/39kQgMjUVS/6eR9LNnr4iTt9w3qrp5vJIACZAACXgjYN/lTHssc2yS3rUGIpGeAwYMgKTUFRk4cCB69uypnLBSj1fSHkt65WeffVaNVyfVsUwUh2tMTEyZqFSlQHuLjo5WOp944gm9q9ZXSeEs0a/iFNUjeSWiVdIW10WGDx8OiXA+fvy4YiH1b93l5ptvVk5diaQVZ/a6detcw7U9X0FBAcTRu3TpUhWd6ymC17WJ1pDaxXL21q1bY+HChcrBK+mrJTpX0mbX5fl5ssVXrIWz1DgW2yWqW9oS1ewTCTcjILUrEO50ovqntISfxYRirY6uLnYtzXJgcgygpVDWRf89g0Fq8AYHwHLv5RoX+hxvV486D2fCkW9H0H1dXPYYOsQCzUKBC/kqdbN5SLJzPy3imEICJEACJEACJEACJEACJEACJEACJEACJEACJHD9EbBENoe/MQj+ARZI22jWvh+8JHEd7kBs2wEIieuod0GcuU2SB6n7oOgE3KA5cku17/JzLtXejW3nHCu0nUXOqb3aWLFrrS8bjOT1JV3qJgESuH4JnMhG5tQ1KD2dA+R6jiSs7PBTpkxR9V8nTpzomjJv3jzVXrBgAcaMGaPq7UqHODLda+yKE9Fd3O9Xr16tnMdSW9ZgMOCZZ57BsWPHVMrlF154QS07edLpWNPXyb7Nmzd3qVyyZIlK6SzRqiL6PH2Cfi+Rr6Jz/vz5rnlSG9dd9Lnufd7ad999N0aMGKEincXB656qWdZJpPLcuXOVCnFo69HOklK6svPp+1VlizhsxdH+8ssv49FHH9WXebxKampJky0R1vJsxDEszl+Rqp6fzKmpLb5gPWrUKFV3WD4nIrLHN998g9mzZ6v7en1zlMJyawJC73bWMi65WAjbF1oEuNX5azfZy6Glbi7snYCo1+7SInoNyPzdMhVNm7vmIKImDVbm5G+/lJa5fDB7+ftLxnvSCS1CN2vGOoSP6wfL3KFqpqOwGFmvr4eosX3wAyLG9kbIHe1QdOxyBP0llbyQAAmQAAmQAAmQAAmQAAmQAAmQAAmQAAmQAAk0cAKt+/4GzboM0yroOr8b7f7wApza9aWWYvntsifTo1C0XqM5DG0H/w5tB43TMg06a+8e+N9MFOdr/gFN4m9M1caeV9/9OkqKcGTzO6rf128GrbZiJV+P+nrr2umXSKPKUl3WTiNXkQAJXA8EGurfBomglBTO5UVqxB49erR8d63vQ0NDVQ1Z99TPtVbmtlDSFxuNRhV969Zd66ZEMIcEhyjntLsScT6LQ3rnrp1a8XoHsrKy3Ifhq/OV2aQGN/X9/GTr+mZdg+PUz1QtGhcBWj1dLWL2mpDQQGeKaM3xW0Ek6jjbQ3+FiewgARIgARIgARIgARIgARIgARIgARIgARIgARJoLATM4c0kGgkFOc6gH/dzGy1hMAYEoSC74pj7vPpsM5K3PmlSFwmQAAnUkIAnB6+oqE8Hr+iz2crVH5XOehA9grUeVCkVmdZMyKsyqWzMV+erzI6q+uv7+cl+9c26qjPU+3hukRb1Xu9aa6/QVlj5Wjp4K2fDERIgARIgARIgARIgARIgARIgARIgARIgARJopAQKsi+XcSyPQKJ69cje8mO+umdNXl+RpV4SIAESIIF6I7BhwwZVO7feFFIRCZAACZAACZAACZAACZAACZAACZAACZAACZAACZAACTRgAkzX3IAfHk0nARK4TKChpmu+fAK2SIAESIAESIAESIAESIAESIAESIAESIAESIAESIAESIAESKB6BBjJWz1OnEUCJEACPiHQqlUrn+itqdKOHTsiJSWlpsvqdf69996r6s56U3ot2OnNPo5VQUDq8jYg8Utp2YCspakkQAIkQAIkQAIkQAIkQAIkQAIkQAIkQAIkQALVJWA0h1Z36jU7r841eQMDA5GcnIymTZsiNDRUveS0Uh9RXmfOnEF6ejoKC73Uvrtm8dAwEiABEvANgRkzZuCGG25wKZ83bx7Wrl3ruq9N45FHHkF0dDTmz59f4+WpqanKwbply5Yar62vBb/85S+Rn5/vtfZsbeysC5f6Oltj1+PXqSmCH+qGgJYRCkVxVj6yx/3HhcW/Vyv4hZlhX5Xu6qtroz50Rv5fb1hfzNIKIvumpnVdz8j1JEACJEACJEACJEACJEACJEACJEACJEACJEACNSMQFNUKXe6bBWNAEBwOB9LXvAbrwa+rrSQq8Ra0v2MSzh1ajwOrZ1Z7nS8m1trJGxISgptuuglJSUnw9/dHdnY2cnJylFNXDBWHb2RkJBITE3HzzTerWorbt2/HxYsXfXEO6iQBEiCBBkNgypQp6m/jK6+8gp07d6J///7Izc2ts/3t2rVDTExMrfTMf3M+AkzXfpRlbeysC5daweSiCgTCfnML8tZnwPbHVWrMOLhtmTn+CZEwxobUr5PXBzrLGM0bEiABEiABEiABEiABEiABEiABEiABEiABEiCBBkegw12voCDnDPYuewkd75yC5MF/wOYaOHnb3vYCSksBQ6nhqp+9Vk7eli1bYsCAAcq5e+DAAezbtw+ZmZkeDxMVFQVJrykRawkJCVi3bh1++uknj3PZSQIkQAINmUDA8E7aX3ag6Iu9Xo/RtWtXrFy5Ujl4ZeL69etd8zt06IAJEyaoH8oUFRVh0aJFWLFihRqXdlpaGrp16waDwYClS5figw8+QL9+/TB27FhIZgWRDz/8UF3HjRunfnjz8ssvo0uXLjAajSgoKFDjy5YtU3Pk7/PEiRNVW/6eiwNal8r2k/EWLVpg0qRJaNKkCUpKSrB8+XIsXLhQX4r33nsPa9aswcCBA9VZ5O/+c8895xqvrNG3b188/vjjZc4nc73ZKSmvx48fj2bNmim1e/bsweTJk6vk4o21KPJ0BuE2YsQIPPbYY2oveXvxxRcRFhamrpXZIvNqw+y///0vHnjgAfz6178WFUr+8pe/qB9Wvfbaa7XSWZ3noO9VL9f4MPhLlO7GIy51xWsOqLYhKQZhT/VS49Jhmn2P6s+evFpLCVKIgNSuCB6UBD+LCcXWPNgWb4dj10k1R97C/jwEuV+lI+j2tipKOH/LceSvTPeqE+EWBI9OQWD7WDjy7bB9sgslGw8rnYakaISN7Q3/CDPyNh117cMGCZAACZAACZAACZAACZAACZAACZAACZAACZBAwycQEBwFc2gs9m2cguL8HASGxcHPzw9NkgfiXHrVmTZvGPBb2E7/CEtE2TJv5vA4zVk8HsFNnMEt1oyvkb76NZ8Dq3FNXnFODBmifamqRZ19/vnn+Prrryt18Ir14vyVOTJX1sha0UEhARIggeuGQGggwmfeg9B7O8G+76zXY0n2A5Ft27Z5nCcOWUkRMXfuXPWDmNGjR6t0+DJZMih0794d7777Lvbu3Yv7779f6di4caNyah45cgSZFy6otjg5JV2+iGRQkHTQ4gjdvXs3Ro4cidjYWDUmP9KZNm2aSpGs96kB7a2y/WR8+vTpCAgIwOzZs7Fq1SoMGzasTD3doKAgDB06VDmlZ86cqX4MpOv1dpWo2/Lnk/ne7HzyySdhsViUc1zOffDgQbVFVVy8sRYFns6wevVqtZecTRfJVrFr1y51W5ktMlgbZt9s+kY5kHv16qVvh/bt22PHjh3qvjY6XYquVONkDhyFxQj7/c/g37d1mV1LD51HzvT1yPvuGIoyrKot9+LgFSnNK0LWrI3IHL8c+ZuOIHJcX+2DeTni3Ng0FOEjeqBwx0lkTl2DorSzqEpn2IQBMJiNuDBtLS7+ezciRmq1qDUntEjo6J6wH8/GhenrYEpwppZWA3wjARIgARIgARIgARIgARIgARIgARIgARIgARJo8AQCw5qqM+Sez0DCLb9CSVE+SoqLYI6Ir/JswU2SENO2Pw6snVNhbmLvUTCaQ7Dz06ewe8k42M6kVZjji44aOXklgrdnz544fPiwiiCTFM26SB1IcT7cdtttGDRoEG688UZERFz+glTmStSZrBUdootCAiRAAtcDAXEaGaODkL1oG0rTz3k9kkS+imRlaXU+y4k4gM1mMxYvXowNGzZA0jmLyN9UXb799lsVBSxpiyWaV5yiIhKFK3XQC7VIXWnLS5c5c+Zg7769yjl46tQp1e1eD1giX93/nuvr5OppP4kkFgeoRBVLdKrsa7fb8eCDD7ovRUZGhnIgb9q0CQsWLCgzVtmNp/30uZXZGR4erlhI7XeZIxG4ulTGpTqsRYenM0jfnXfeqba45x5n5OlHH32k7iuzpbbMMq2ZOH/+PO6++26lX2oSl2q5QCQSvLY6laIr/HZhymrYj2YhYlQKot5JRYD2gwhdSs/a4MgphMNWBGnLSxf78jTltDVo0cAl55wpzQ2aY9dd8jdrDuIle7R5VhT/z+ngr0ynoXkETHGhKNpzBoYoreZGnh0lOQUw9UkEggNg0nTnfbQDpQfP4+K/drpvwzYJkAAJkAAJkAAJkAAJkAAJkAAJkAAJkAAJkEADJ2Ayh6sTmCxhiL/x50hb+SpKS+wIsDj7vR2v/ZCXcXLXv2HPvVBhWkBQtNZngEPTdfHcQZza9WWFOb7oqHa6ZonokhTNEpkrqUWLi4uVPRLGLLV5JTpX2vJFv3wB3aZNG9X/ww8/qIgj6ZM1sla+BBddEt3LGr2+eKzUSQIk4GsCxtuTEfpAZxRo6WFN8eHIXX8IxesOVbnt2bPOSF/3H8Hoi+Li4lRTom1F5O+j/E1t2tT56yLpk4hWEXH+iUjt86rk9ddfV3+TrVYr8vLy1HQ9tXNVaz3tp9sTHx8PeYmI81icve6yefNm99tqtT3tV9XCv/3tb3j++edV9LPw+vjjj9W/L97WVYe1rPd0hs8++0xFRUdFR+Guu+5SjmB9r8psSUxMVFNqw2zt2rW477771Hpx+Kenp6t2XXQqBVfy7bQNeW9ugnz6TEPaIezhbrBuPQ5oUbPexDKqJyy9W6HooFU5gtVck3+ZJYU7TpS593ZjiAlSw0btv1l5iRTtPw9HbiH8Wkepe5xxfo5LT5T9PDsH+U4CJEACJEACJEACJEACJEACJEACJEACJEACJNBQCdgLnN9Hdrz7VZxJ+wp51qOAnz+K8r1/TxnX5R5Iqmfb6XREtLwR/iYLArUUzcHRici1HkHGxreQPOQl9Hj0HRTb83H4mwU4+6NWks7HUm0nrzhy/f39VY1F3cErtkmdR4na1dMynzt3Tjl5Y2JiILUVe/TooZwUEl0lImulTqN8YS06JVqNQgIkQAINjYDB6Ae/QCOC+ibCrjmwChZ6Tr9c/lwSBSo/epH0u1u3bi0zLBGbIhJlq7dNJhMuaCmYdZG1lYmMyY9t3EVqxErUqtSN3b9/v6ptO3Xq1Arz3Ne4tz3tp6eBfvvtt1XaaPf57u3KooPd55Rve9qv/Jzy9/Lvi9TxlahiqTcr9XLlR0S6eOKi8/XGWtZ7OoNEG0u95FEjR6kU1TNmzNC3UpHEnmypCzOpA/zzn/8cd9xxh9pPr7lcF50ug69Cw75yPxzDO8LYrgmKLzl5DWKHf9nPLiIt6r8v6wStJrU4XrUIXEtKC1X32t3sUi0a15N40lmqRe2K5H2+W/tlQjknrrafSGmEBYasfOgOYdXJNxIgARIgARIgARIgARIgARIgARIgARIgARIggQZPoDDHWeLQT3PSZqx/U53HaDKjIOtyIEnLnr+AOSxec9KuQPYJp2/TP0DLCqhF6Sbf/odLayzwD0hGQp8nsO8/k1T07vb3RyJQq/eb1P9pJP3s2Svi5C33jarn5yMRX+IkkDqH7l94h4aGKketpB2VVMwSoaZ/QS9foMsX0zI/JSUFMlcX6RNdorO60WT6Wl5JgARI4FogYN/lTHssttjmfF0jkyRSV7IZyI9gRAYOHKjS2IsTVurxStpjiRJ99tln1bikO66OSJ1e+YFNQkJChemSUl90PvHEExXGatohTk75wY7UC9YjeQcPHoxOnS6n4K2pzrrMHz58uCoPcPz4ceXILikpKaPOE5e6spZn0rt3b/UjJuGhS2W21IWZREhLpLTUUhbuUudepC46dXuvyDXcjIDUrkC404nqn9ISfhYTirU6urrYtVTLgckxgJZCWRf99wwGqcGrpVK23NtZH6rW1aPOw5lw5NsRdF8Xlz2GDrFAM+3/US5o9Tc0J7B5SLJzPy3imEICJEACJEACJEACJEACJEACJEACJEACJEACJHD9ECjKzUSB7SyKcq3qUG36jVHfyZ9LX+c6ZFyHOxDbdgBC4jq6+k5s+wTfvfOA9kpVL9FhPbRBOXhlUmy7QWpuodafc2ovSh3ObMguBT5qVCuSNzk5WUXx6mk0dVskakqie7ds2aK+eNb79at8Gf3999/j9ttvR7Nmzcqk8hRd7du3h+jWU5Pq63glARIggWuewIlsZE5dg9LTOUCu50jCys4wZcoUzJo1CxMnTnRNmTdvnmpL7doxY8bgnbffUffr1q0rU19XnMDu4n6/evVq5TwW3VKv95lnnsGxY8dUiucXXnhBLTt50ulY09fJvs2bN3epXLJkiUrpLNGwIvo8fYJ+LymgRef8+fNd86T2r7voc937qmqXX6Pfe7NT6tWOGDFC/chIHLzuUbyynycuwqEq1rJW31/a7vKvf/1Lsf7uu+/cu1Xt3MpsqQszOcOvfvUr7Nq1q8x+ddFZRpEvbxylsNyagNC726tdSi4WwvbFXsDqTB0unQ4tdXNh7wREvXaXFtFrQObvlqlo2tw1BxE1abBal7/90q/pygezl79Xsz3rhBahmzVjHcLH9YNl7lA101FYjKzX10PU2D74ARFjeyPkjnYoOnY5gv6SSl5IgARIgARIgARIgARIgARIgARIgARIgARIgAQaOIG0r15Fl/tm49ax/0+d5MD/Zns+kR6F4mG0VH2beHkg/sZUtB30vPo+2VFShCObnd/vX57hm5ZBq61Yydejlze87bbbVN3HTz/99HKn1urXrx/atWuH9957D4WFhWXG9Buz2axSZ8oX0+LwdRdJPylpSP/73/+6d3ttSz1f92hir5M5SAIk0GgINNS/DVK/XFI4lxeJxj16VKsHUE8i2RSMRmOZ1M/1oVpq24peiaK9miJRyiHBIcqpXVM7asO6T58+ysn99NNPQ3ec6/tWZYsvmPlCp36eertq0bgI0OrpahGz14SEBjpTRGuO3woiUcfZHvorTGQHCZAACZAACZAACZAACZAACZAACZAACZAACZBAQyRgDmuKgkvpm+vDfqMlDEYtrXNB9un6UFctHdWK5BXnQE6OFq1WTvSUmJJyuTInr9STrExEp3sa58rmsZ8ESIAErlcCnhy8ctb6dPCKPkn56ws5ffrK/YPlzf5MaybkVRupKetXX31VZaI4fPhwBQev7F+VLb5g5gudtWHpdU1ukRb17nXGlR20ef5xmjKCDt4r+yy4GwmQAAmQAAmQAAmQAAmQAAmQAAmQAAmQAAlcYQL16eAV04vzc9TrSh6jWjV5xRHryUEgdXdFPNV/1A/RqlUr1ZS6veVFdNLJW54K70mABEiABK5lAvIDJalD//zzz1/LZtI2EiABEiABEiABEiABEiABEiABEiABEiABEiABEiCB65hAtSJ5pbajpOMsLxKB1rNnT/To0UNFM1mtzkLF+rzo6GikpKSgoKDAYzpS0Sm6KSRAAiRAAiTQUAjMnDmzoZhKO0mABEiABEiABEiABEiABEiABEiABEiABEiABEiABK5TAtWK5M3NzUVMTEwFBMXFxVi7di38/f0xbNgw3HTTTWjWrBmaN2+unLvDhw9XYzJH5pYXcQKLbgoJkAAJNFYCeraDq33+jh07qr/bV9uO+tj/oYceQlhYWH2ooo76JiB1eRuQ+KW0bEDW0lQSIAESIAESIAESIAESIAESIAESIAESIAESIIHqEjCaQ6s79ZqdVzE814OpklZZHLcSeVveWXvixAns3r0bXbt2VU7e8sv37t0LmVNe/Pz8EBkZ6XGs/FzekwAJkMD1RmDGjBm44YYbXMeaN2+e+tGMq6MWjUceeQTy45n58+fXeHVqairi4uKwZcuWGq+91haIk1f+Xdq3b9+1ZlqjtcevU1MEP9QNAS0jFIPirHxkj/uPi4d/r1bwCzPDvird1VfXRn3ojPy/3rC+qJWbOO2bmtZ1PSPXkwAJkAAJkAAJkAAJkAAJkAAJkAAJkAAJkAAJ1IxAUFQrdLlvFowBQXA4HEhf8xqsB7/2qiQyoQc63DmlwpyMr/+G03v+X4X+K9VRLSfv0aNH0bJlS0RFReHs2bMu28Tp279/f7Ru3VqBOHnyJKRWofTLXHHidurUCREREVizZg2Kiopca6VPHL2im0ICJEACjYnAlClTkJiYiFdeeQU7d+5Uf0frI6tBu3btPGZdqA7b+W/OR4CpYUVZVudcnHNtEAj7zS3IW58B2x9XKYOMg9uWMcw/IRLG2JD6dfL6QGcZo3lDAiRAAiRAAiRAAiRAAiRAAiRAAiRAAiRAAiTQ4Ah0uOsVFOScwd5lL6Gj5rhNHvwHbK7CyXvh6DZs/+g3zrNqVWijEnsjsfdIWDO+uarnr5aT98iRI+jTp49y2OpOXknRfPvtt6sI3wMHDuD7779Hfn5+mcMEBwerdQkJCbjjjjuwYsUK2O12Nadz587KMSy6KSRAAiRwPRAIGN4J0P7AF32x1+txJPPBypUrlYNXJq5fv941v0OHDpgwYQJCQ0PVD2MWLVqk/nbKBGmnpaWhW7duqp750qVL8cEHH6Bfv34YO3YsAgMDlZ4PP/xQXceNG4czZ87g5ZdfRpcuXdQPcKRGuowvW7ZMzZE0zRMnTlRt+VsuDmhdKttPxlu0aIFJkyahSZMmKCkpwfLly7Fw4UJ9Kd577z31456BAweqs/z000947rnnXOOeGt7288ZF/n16+umn1fkPHjxYRnVldkq079133w35d0rqycuPk4KCgiD1drdu3eqVmTc7vbEWO5999lmYTCb1HOUHUsL+8OHDPuFZBsTVvIkPg79E6W484rKieM0B1TYkxSDsqV5qXDpMs+9R/dmTVwO2QgSkdkXwoCT4WUwotubBtng7HLtOqjnyFvbnIcj9Kh1Bt7dVUcL5W44jf2W6V50ItyB4dAoC28fCkW+H7ZNdKNl4WOk0JEUjbGxv+EeYkbfpqGsfNkiABEiABEiABEiABEiABEiABEiABEiABEiABBo+gYDgKJhDY7Fv4xQU5+cgMCxOBaQ2SR6Ic+lrvR6wIPuUa1ycvLnnjsCep2UB1MQcHqc5i8cjuIkzuMWa8TXSV7/mmu+rRrVq8opTID09HUlJSSr6TIy5+eablYNXotDEQVHewStzJDJt9erV2LZtG2JjY9G7d2/phtSgTE5OhjgURDeFBEiABBo0gdBAhM+8B6H3doJ93+VsB57OJH9HReTvoicRJ6GkiJg7dy7EMTp69Gg0bdpUTQ0JCUH37t3x7rvvQlLh33///ap/48aNmDx5MuRHM5kXLqi23IuDV+TixYuQdNDjx49XaYxHjhyp/ibLmKQ0njZtGk6fPu3qk36RyvaTsenTpyMgIACzZ8/GqlWrVF12SfesizhMhw4dqpyZ4jitTupkb/t54/LUU08hKysLf/3rX12sdDsqs1OySZjNZrz11lsq+lmc58LgwQcfVEu9MfNmp7d1YmdmZqZ6tlK/Xva3WCxqv8rs1M9RG5762qt+PZkDR2Exwn7/M/j3bV3GnNJD55EzfT3yvjuGogyrasu9OHhFSvOKkDVrIzLHL0f+piOIHNdX+2Bejjg3Ng1F+IgeKNxxEplTtYwhaWdRlc6wCQNgMBtxYdpaXPz3bkSMTNG8xWa1X+jonrAfz8aF6etgSnCmllYDfCMBEiABEiABEiABEiABEiABEiABEiABEiABEmjwBALDnN+1557PQMItv0JJUT5Kiotgjoiv0dnCmnXAqd2fu9Yk9h4FozkEOz99CruXjIPtTJprzJeNajl5xQCp01hYWIhbb71VpV+WqCr5QlwinqqSHTt2qDTPUn8yJiZGRZ2Jruuh9mNVZ+c4CZDA9U9AnEbG6CBkL9qG0vRzXg8ska8i4pQsL+IAFsff4sWLsWHDBpXOWeYMGjTINfXbb79VUcCSXtlgMEBSNIvIj2akfnqh9sMZactLlzlz5mDvvr1o3749Tp1y/trIvR7wnj17kJ2drU8vc/W0n0QSi9NRHKMSKSv7SpYG3UGqK8jIyFAO5E2bNmHBggV6t9erp/28cZF/U8RRKg5eYSaRzbpUZac8AyklUFpaqtb++OOPyrEt66ti5slOb+vkh05ipzjbxSlfEzv189SGp772al8vTFkN+9EsRIxKQdQ7qQjQfhChS+lZGxw5hXDYiiBteeliX56mnLYGLRq45Fyu6jZojl13yd+sOYiX7NHmWVH8P2ckd2U6Dc0jYIrTouT3nIEhSqu5kWdHSU4BTH0SgeAAmDTdeR/tQOnB87j4r53u27BNAiRAAiRAAiRAAiRAAiRAAiRAAiRAAiRAAiTQwAmYzOHqBCZLGOJv/DnSVr6K0hI7AizO/uocr8XND2lrSnB2/xrX9ICgaK1tgEPTdfHcQZza9aVrzJeNaqVrFgPEKStfoN92220qYktSW0oUr3w5XpXIHEnnfM8996j0mLL2f//7H6N4qwLHcRIggWuWgPH2ZIQ+0BkFWnpYU3w4ctcfQvG6Q1Xaq6e8l0jS8qJHwu7evVsNSVSoOE/1SF7p1CNiM62Zao7UPq9KXn/9dbRp00alJc7Ly1PT9dTOVa31tJ9uT3x8POQlIs5jcfa6y+bNm91vq9X2tJ+UBxDxxCUlRYvC1GT//v3qKo5aXaTusYgnOyUKubi4WI3Lm/wbJ3Xj5d8nkaqYebLT27oePXoovbp9ur3S6c1OtejSW214uq+/qu3TNuS9uQny6TMNaYewh7vBuvU4oEXNehPLqJ6w9G6FooNW5QhWc03Oz4O+rnDHCb1Z5dUQE6TmGLX/ZuUlUrT/PBy5hfBrHaXuccb5OS49Ufbz7BzkOwmQAAmQAAmQAAmQAAmQAAmQAAmQAAmQAAmQQEMlYC9wfh/Z8e5XcSbtK+RZjwJ+/ijK9/49pft5m3UehgtHvnPvQsbGt5A85CX0ePQdFNvzcfibBTj7o1aSzsdSbSev2HH06FGVmrl///7KLPlSvLoic8XZK7UIJapLahBSSIAESKChEjAY/eAXqNVx7ZsIu+bAKljoOf1y+fNJNKb8LezVq1eFTAjnz59X0yXKVm/L38wLWgpmXbz9sEbG/PzKJmiQ9PgSCfviiy8qR6jU4J06dWqFebr+8ldP++lpoN9++22VNrr8Gv2+suhgfdzT1dN+OgtPXCRttYic89ixYy6HqfR5s/PJJ5+UKR6lOsw82elt3Q8//KD2atu2rYqy1tN2S6c3O90NrA1P9/XXStu+cj8cwzvC2K4Jii85eQ1inH/Zzy4iLeq/L+uEFRokzeGqReBaUlqoutfuZynVonE9iSedpVrUrkje57u1XyaUc+Jq+4mURlhgyMqH7hBWnXwjARIgARIgARIgARIgARIgARIgARIgARIgARJo8AQKc5wlDv1MFmSsf1Odx2gyoyDrciBJy56/gDksXnPSrkD2iT1lzhwa1w4mLer3xK4lZfolenf7+yMRqNX7Ter/NJJ+9uwVcfKW+0a1jE0ebw4ePKjSW0rE07Bhw3D77bcjKupS9IuHFRKtNnDgQFU7UqKm1q1b54pE8zCdXSRAAiTQIAjYdznTHouxtjlf18hmiUgdMGAA9OhO+RvZs2dP5YSVeryS9jgqOgrPPvus0is/jKmOiMNT0hcnJCRUmB4dHa10PvHEExXGatohqYrl77nUC9YjeQcPHoxOnS6n4K2pTm/zJeq1Mi7i2JVo58cff1ydLzU11aWqrnbWlpmndVLeQGrQS11e4fToo4/Wm50uRddqI9yMgNSuQLjTieqf0hJ+FhOKtTq6uti1VMuByTGAlkJZF+03C0oMUoNXS6VsubezPlStq0edhzPhyLcj6L4uLnsMHWKBZloK6Ata/Q3NCWwekuzcT4s4ppAACZAACZAACZAACZAACZAACZAACZAACZAACVw/BIpyM1FgO4uiXKs6VJt+Y9R3z+fS17kOGdfhDsS2HYCQuI6uPr3RvPuDKM63wXa6bM3d2HaD1JRCTXfOqb0odVzOIqmv9cW1RpG8ugFHjhxRqTk7d+6svqy+//77kZ+fr2pM6pFG4eHhkJfUbRSHsNTllbqPNYn+1ffjlQRIgASuOQInspE5VavnejoHyPUcSViZzVOmTMGsWbMwceJE1xSp1SoitWvHjBmDd95+R93LD2Pc6+uKs9Nd3O9Xr16tnMeiW+r1PvPMMyq6VVILv/DCC2rZyZNOx5q+TvZt3ry5S+WSJUsgKZ0fe+wx1afP0yfo95LOWHTOnz/fNU/q2LqLPte9r6p2+TX6vTcuYvNDDz2kmOXkaM/DTapjp0Tlyj56dK44jr0xE/W6XfpWcl/VOol8Hjt2LP70pz+pubJW/zexOnaW31Pf+5q/OkphuTUBoXe3V6aWXCyE7QstAtvqTB0unQ4tdXNh7wREvXaXFtFrQObvlqlo2tw1BxE1abBal7/90q/pLjl/Vae8lb+/NOBJJ7QI3awZ6xA+rh8sc4eqmY7CYmS9vl6psX3wAyLG9kbIHe1QdOxyBP0llbyQAAmQAAmQAAmQAAmQAAmQAAmQAAmQAAmQAAk0cAJpX72KLvfNxq1j/586yYH/zfZ8Ij0KxW00slUKTu74t1uPsxl/YyraDnpefW/sKCnCkc3O7/crTKznDoNWW7GSr0ert5PUNUxOToZELumOXVkpzl55Wa1WpKenK0dv9TR6nyV76I5k7zM5SgIk0JgINNS/DVIrV1I4lxeJxpUU+fUloaGhqt6se+rn+tAtdYSlju3x48frQ12VOrxxkahi3YldXlFt7Kwts+qskywYEgktUdvuUhs73ddf020tGhcBWj1dLWL2mpDQQGeKaM3xW0Ek6jjbQ3+FiewgARIgARIgARIgARIgARIgARIgARIgARIgARJoiATMYU1RcCl9c33Yb7SEwRgQhILs0/Whrlo66uzkrdYu9TipoTpy6hEBVZEACXggwL8NHqCw65oi8Mc//lFlt8jNzUWXLl1UdotXX331mrKRxpAACZAACZAACZAACZAACZAACZAACZAACZAACZAACTQMAv4hISFTGoapTivNZrMrvWVDspu2kgAJ+JYA/zb4li+1152ApJJu1qyZUvT3v/8d//53xbQedd+FGkiABEiABEiABEiABEiABEiABEiABEiABEiABEiABBoDAUbyNoanzDOSQCMgwEjeRvCQeUQSIAESIAESIAESIAESIAESIAESIAESIAESIAESIAESIAFFwI8cSIAESIAErh6BVq1aXb3N3Xbu2LEjUlJS3HqufvOhhx5CWFjY1TekCgsaip1VHOPKDEtd3gYkfiktG5C1NJUESIAESIAESIAESIAESIAESIAESIAESIAESKC6BIzm0OpOvWbnGa9Zy2gYCZAACVzHBGbMmIEbbrjBdcJ58+Zh7dq1rvvaNB555BFER0dj/vz5NV6empqKuLg4bNmypcZrfbVAnKe7d+/Gvn37qtyiLmevUnkVE2piZxWqrtthv05NEfxQNwS0jFBnLM7KR/a4/7jO69+rFfzCzLCvSnf11bVRHzoj/683rC9mAadtdTWH60mABEiABEiABEiABEiABEiABEiABEiABEiABK4BAkFRrdDlvlkwBgTB4XAgfc1rsB78ukrLbhn1KfxNZte83Myj2PnJ0677q9Ggk/dqUOeeJEACjZrAlClTkJiYiFdeeQU7d+5E//79kZubW2cm7dq1Q0xMTK30zH9zPgJMDSvK0v2gdTm7ux62fUMg7De3IG99Bmx/XKU2MA5uW2Yj/4RIGGND6tfJ6wOdZYzmDQmQAAmQAAmQAAmQAAmQAAmQAAmQAAmQAAmQQIMj0OGuV1CQcwZ7l72EjndOQfLgP2BzNZy8MBhwfPsnOLv/v+rMJfb8q352Onmv+iOgASRAAtcLgYDhnQADUPTFXq9H6tq1K1auXKkcvDJx/fr1rvkdOnTAhAkTEBoaiqKiIixatAgrVqxQ49JOS0tDt27dtH9PDFi6dCk++OAD9OvXD2PHjkVgYKCa9+GHH6rruHHjcObMGbz88svo0qULjEYjCgoKIOPLli1TcyRN88SJE1X7wIEDEAe0LpXtJ+MtWrTApEmT0KRJE5SUlGD58uVYuHChvhTvvfce1qxZg4EDB6qz/PTTT3juuedc454affr0wdNPP63OcfDgwTJTKjtDXc7u7XzenoM3O6viUuZQjeUmPgz+EqW78YjrxMVrDqi2ISkGYU/1UuPSYZp9j+rPnrwasBUiILUrggclwc9iQrE1D7bF2+HYdVLNkbewPw9B7lfpCLq9rYoSzt9yHPkr073qRLgFwaNTENg+Fo58O2yf7ELJxsNKpyEpGmFje8M/woy8TUdd+7BBAiRAAiRAAiRAAiRAAiRAAiRAAiRAAiRAAiTQ8AkEBEfBHBqLfRunoDg/B4FhcfDz80OT5IE4l151ps2ivEwUZJ+qAMIcHqc5i8cjuIkzuMWa8TXSV79WYV59d7Amb30TpT4SIIHGRyA0EOEz70HovZ1g33fW6/mTkpLU+LZt2zzOE2empIiYO3cuxDE6evRoNG3aVM0NCQlB9+7d8e6772Lv3r24//77Vf/GjRsxefJkHDlyBJkXLqi23IuDV+TixYuQdNDjx49X6Y9HjhyJ2NhYNSapkKdNm4bTp0+7+tSA9lbZfjI+ffp0BAQEYPbs2Vi1ahWGDRum0j3ra4OCgjB06FDllJ45c2a1Ui4/9dRTyMrKwl//+lfXmXV9lZ2hLmf3dj5vz8GbnVVx0c/TqK4nc+AoLEbY738G/76tyxy99NB55Exfj7zvjqEow6raci8OXpHSvCJkzdqIzPHLkb/pCCLH9dU+mJcjzo1NQxE+ogcKd5xE5tQ1KEo7i6p0hk0YAIPZiAvT1uLiv3cjYqRWi1pzQouEju4J+/FsXJi+DqYEZ2ppNcA3EiABEiABEiABEiABEiABEiABEiABEiABEiCBBk8gMMz5XXvu+Qwk3PIrlBTlo6S4COaI+GqdrU2/segz5j+4ecT7CI/v7FqT2HsUjOYQ7Pz0KexeMg62M2muMV826OT1JV3qJgESaBQExGlkjA5C9qJtKE0/5/XMEvkqIs7M8iIOYLPZjMWLF2PDhg0qnbPMGTRokGvqt99+q6KAJb2yRPNKmmIRicK12Wwo1CJ1pS0vXebMmYO9+/aiffv2OHXK+Ssj93rAe/bsQXZ2tj69zNXTfhJJLE5ciSqWyFXZ126348EHHyyzNiMjQzmQN23ahAULFpQZK38jaaYtFoty8MrZJULZXbydoS5n93Q+b8/Bm53V5eJ+rsbSvjBlNexHsxAxKgVR76QiQPtBhC6lZ21w5BTCYSuCtOWli315mnLaGrRo4JJzzpTmBs2x6y75mzUH8ZI92jwriv/njACvTKeheQRMcVqU/J4zMERpNTfy7CjJKYCpTyIQHACTpjvvox0oPXgeF/+1030btkmABEiABEiABEiABEiABEiABEiABEiABEiABBo4AZM5XJ3AZAlD/I0/R9rKV1FaYkeAxdnv7XjHvl+MXZ/9Dgf+NweGUgfa3vZ71/SAoGitbYBD03Xx3EGc2vWla8yXDaZr9iVd6iYBErhuCRhvT0boA51RoKWHNcWHI3f9IRSvO1Tlec+edUb6RkRUjBKMi4tT63fv3q2uEr0qzlM9klc6JfJWJNOaqa6RkZHq6u3t9ddfR5s2bWC1WpGXl6em6qmdva2TMU/76fbEx8dDXiLiPBZnr7ts3rzZ/dZrOyVFi6bUZP/+/er6448/qqv+VtszVLXO0/n8/f3Vtp6egzc7ExMT1bqquOhnalTX0zbkvbkJ8ukzDWmHsIe7wbr1OKBFzXoTy6iesPRuhaKDVuUIVnNNzuejryvccUJvVnk1xASpOUbtv1l5iRTtPw9HbiH8Wkepe5xxfo5LT5T9PDsH+U4CJEACJEACJEACJEACJEACJEACJEACJEACJNBQCdgLnN9Hdrz7VZxJ+wp51qOA3/9v7zzArCrOPv4CS1OaIE2kKNgwiGjEShFUDJaIEgmWqKhRLBiN5kOxF+yKiiYGRGI0+skXUUGxRMFuBEUQG9JEEEQ6SC/f/Q3O5ezZc27Zvbtu+b/Pc/eeMjNn5nfmzN1n/ud9p4ptWJt6npL2Lpj6omv26kXTbcOaxbbvCYNth51a2Jplc23WO4/Ynj2usQNPG26bEmv1zn7vUVv0ZWJJuhwZSwh6w6nKm0ReT0LfIiACIpAFgUp5la1y9Tzb4YhWtjEhYK0bGR1+OVwk3q1bt261Qw45xCZNmpTv9OLFi90+XrZ+u2rVqrYsEYLZG3njjHOsHxC0Fi1aGJ6pV199tRNQWYP31ltvLZAumCe4HXU9HwZ62LBhLmx0MH1wO847OJjGbxN+GqO+c+fONS+Y+mPp2lDYtke1z7OPug+p6pkpF9fQCvxn46tf25bftrW8vRrapp9F3krwqJK/79pONd3ztWRgYk1qhNeEB27Ng3Z1614H8W1NeONGWVSZWxNeu9ia0Z8l/isLibiJ62Fb69W0SsvXmheE3UH9EQEREAEREAEREAEREAEREAEREAEREAEREAERKPME1q/ctsRh5ao1bdZbD7v25FWtYeuWb3ckad7xdKtRZ5eESDvOVsyfFtnmTeu3OVOxFi8iL967nzzZz6on1vtt3eUSa915QE5F3shKJA6GZlTjkum4CIiACIhAkMDGqdvCHnNs1f3vBk+l3cZDtGvXrnbggQe6tEceeaR17NjRibCsx0vY4/oN6tuAAQPc+eCbOakKR4AknHDLli0LJGvQoIEr87zzzitwLtsDhDjetGmTWy/Ye/J2797d9t13ewjebMtE2MVr+ZxzznH17N27d4EiUrUhl23HmzjuPqSqZ3FwKQChLB6oW8Oq9d7PrO42EbXKQc2tcs2qtimxjq63jYlQy9X33NksEULZm3+foRJr8CZCKdc8afsaFz5Nqu/IMmcvtS1rN9oOvdol61Npn0ZmTRMhoJcl1t9IiMA1euy57XoJj2OZCIiACIiACIiACIiACIiACIiACIiACIiACIhA+SGw4aeltm7VItvw0xLXqN07Xejmgn+cPiHZyCb7HGuN9uhqtZq0TR5DzG24Zze3v0ODltYmIeRuTczlr/x57d1Ge207tz5R9soFnyfObUrmLc4NefIWJ12VLQIiUH4JzF9hS299w7YuXGn2U7QnYVzjb7zxRrv33ntt0KBBySQPPfSQ22bt2gsvvNCGDxvu9idMmJBvfV3Ex6AF919//XUnHlM26/VeeumlziuWkMRXXnmly/b999uENZ+P6zZr1ixZ5HPPPedCOp9xxhnumE/nE/h9wiBT5tChQ5PpWDc3aD5t8Fiqba7dp08f1/aVKxNcfzaE1VRtIFlh2k6+cB39fqr7EFdPysuEC+kqlG3ZajUPb2m1j9vbNXvz6vW26vmE5/aSbW+7cXBLInTz+kNbWv07eyY8eivZ0ivGOm/an96YYfWv7e7yrf3k57fpws7s4X2XOrpMS3joLr9rgtW9vJPVHHKCS7ll/SZbfvdbRjGrnpps9fofarWO3cs2zN3uQf9zkfoSAREQAREQAREQAREQAREQAREQAREQAREQAREo4wS+euVma9frPju8/0uuJd+8eV90i7wXSuJsXo06tkf3K2yPbpcnIg1uW3v3mzfvsU1rt81j77J/78S5P7v55i2bN9icD7bN70cXnLujlRJrK8ZMj+buIrksqW7dupZNCNBcXltliYAIlF4CZXVsYK1cQjiHDW/cb79NrAeQI6tdu7bl5eXlC/2ci6JZR5hy582bl4viXBl4B3sxOlhoYdtQ2HxcO9V9iKsn+YqDC+WWaUt441q1xHq6CY/ZUmG1q28LEZ0QfgsYXscrIo4XSKgDIiACIiACIiACIiACIiACIiACIiACIiACIiACZZFAjTqNbd3P4ZszrX+Nuk0T671tTeRbWCBLXs06lldtB1u3ouC5AomzPBC3Jq9E3ixBKrkIiEDpJFBWRd7SSVO1EgEREAEREAEREAEREAEREAEREAEREAEREAEREAEREAERKA0E4kRerclbGu6O6iACIiACIiACIiACIiACIiACIiACIiACIiACIiACIiACIiACIiACIiACGRIok2vy4rEnEwEREAEREAERKDkCrEUcZyeffHLcKR0XAREQAREQAREQAREQAREQAREQAREQAREQAREQAREoBgJlUuTVmrzF0BNUpAiUcQLF9fJHr1697P3337cffvghllDbtm1txx13tIkTJ8amqYgn2rdvbzVr1rQPP/yw2Jtfv0F9y6uSZ4sWLSr2a2VygcL2icLmy6ROuUgTJeamEn9zcU2VIQIiIAIiIAIiIAIiIAIiIAIiIAIiIAIiIAIiIAIiUJBAmRR5CzZDR0RABESgeAicccYZtmrVqpQib+/eva1JkyYZibxdu3a1AQMGuMpu2rTJvvvuO7tt8G22dMnSjBrQt29fa9CggQ0dOjSj9OFEu+yyi8s7ePBgmzRpUvh0TvcRyKlrrkTeuLY/++yzlpe37edszZo19q9//ctefvnljNoSV2ZGmVMkyqZPBIspbL5gGdoWAREQAREQAREQAREQAREQAREQAREQAREQAREQAREo/wQk8pb/e6wWioAI/EygWrVq1rx5c/Nev0QFQGTdsGFDkRgNfXioVataLaMyKlWq5NJdf/31tvPOO1u/fv1s6END7bTTTsso/1577eXyZZQ4ItEf//hHW7lyZbELvFx6yJAhVrlK7pZ+j2v7E088Ye+9955t2bLFrrrqKjv77LMzFnnjyoxAl9WhbPpEsODC5guWoW0REAEREAEREAEREAEREAEREAEREAEREAEREAEREIHyT0Aib/m/x2qhCIhAggAC769+9SurWrWqLV682DFBZEXwnTZtWkqh9/jjjzfE0cqVK9srr7xiw4cPd/kJrTto0CC3/c0339iNN97otvlz2GGHOY9drvfVV1/ZbrvtlkzL+blz57rrIjLffffddvTRR9vrr79u1113nbVr1855pq5bt855pY4dO9Y6depkF198sas/+Z955hm+7LLLLnNexnH5XKKf/9BWyvb15/CTTz5p8+bNszZt2jiRFA/YkSNH/pzD7J///Ke98cYbduSRR1rt2rWdKM4199lnHxs4cKA7hkj+j3/8w8aNG+fyEdL31FNPddtff/213XDDDcnydt11V7v22mutYcOGtnnzZifGBq936aWX2hFHHOHaiVfuTTfd5LykU7UdPt7eeecd477gWb1w4UJ/uMB3Op5kiGt7Ktap+gSM6AuEsUbsf/HFF+2pp55ydStsvrh+Nnv27AJt9gf+8pe/uBcFnn76aZs8ebI/rG8REAEREAEREAEREAEREAEREAEREAEREAEREAEREIEyRCB3LlZlqNGqqgiIQMUjgAcvgusnn3xiM2fOdB+2Oca5VEaIY4TIjz/+2Hr27Gn16tVzyb/44gu7/fbbnZjYqFGjfEUgSi5dutR5szZt2tRq1Kjh1qfNlyixQ122bt1qe+yxhzu1evVqe+ihhwwh7rPPPnOevpSNeIm4OGfOHFu6bJnbZt+vFRyXL3i9c88919avX58UYzm3ww472O67726PPfaYTZk61U488cRgFnf+hBNOcOLkPffcY7QZ49p4zuKti1B9/vnnW+PGjd05RGHOz58/3+rXr++O+T933HGHE9zvu+8+e+2119z1EGQxPHARkz/66CMnII8fP96xTtd28nJfrr76aqONCOipBF7SZ1ImbKLanop1qj5Rq1Yt69Chgz3++OP2+eefW3B928Lmy7Sf0WZvvEzAWsncI0T+s846y5/StwiIgAiIgAiIgAiIgAiIgAiIgAiIgAiIgAiIgAiIQCkj8P7775v/BKsmT94gDW2LgAiUWwJ4seLBu3HjxmQb2eaYD9+cPBHa+PTTT53HKV6u//73v61Lly72wgsvuFR4ARP2GdHMG6Is+7feeqt9+eWXTtREjIsz1uZl7Vrs/vvvt/oN6tthhx5mCxYscMfwsl20aJHhLcz6wNWrV3fb7uTPf1Ll8+nw+nz++ef9bvIbsRsvXD60r0ePHvbqq68mz8+aNcuJ2Rzgh6R169ZOtB42bJi9/fbbTjgnZHK3bt0M71B48KGuvl3kxYMV4XRqQkzGo5fz3AO8fh988EGXH3H23nvvJblNnz7dffMnVds537FjR9t7772dB/QHH3zAIfv1r3/tPKrdTuDPTz/95ETtdGWSJdx2jqVjHdUnyIexPjFsJ06aaMOHDTfCRePtjGWbb1lC7M+mn7mLJP7gvYvH9E477eTYH3PMMU5shxtCvkwEREAEREAEREAEREAEREAEREAEREAEREAEREAERKD0Eyh3Im+dOnWsf//+9sADDxihTrM1BAjEh6C4kG0ZSi8CIlC+CCAGekOYRKz0Iq8/Hvw+8MAD3S4CL+ZFPLcT8ScvL89+/PFHd4bQzXjWLlmyxAhXjCHqprN0+c455xzneYvnZtiC4x0CKN6mQZHXi6Y+n/e8xdMYw7MVsdZ78vp04e9WrVq5Q3hG88EQsmGKMf4ighbGfKjsPn36GB/W6G3WrJkTfsPlsSZxphZuO/nSsU5VtveEXrpkqUuG0JqJReWjn2CZ9rPwdRCJuYe8RIBw7+9JOJ32RUAEREAEREAEREAEREAEREAEREAEREAEREAEREAESh+BnIm8BxxwgPEJGt5hfErSmLxHsLjmmmvstttuc6FJM7k+a00SdtRPuBM+lZChd955p8tOCNDjjjvOxowZ40JtcpBQl4ghhFZlbc++fftGXgrRmTCiLVq0sKuuusqFZ/UJmVhHMCDcKetc9uvXz1j/E4HCe7OdeeaZ1qtXL+chN2rUKONTpUoVX4T7xsMwuM5mvpPaEQERcJ6lPKeE8vXevIRq5phfozcOUzCcM0JkOtHWr3NKCGYEYp7zOGNtW9ZnJR1jBGkZL7gG67TiDcxawN4Ym4L7HM8k37HHHutCFPtygt/k90b7ZsyY4XfdN165QfO8EAf9NiwRDVOZDy2NBzDhisNGKOlUrKLaHi6DNZMReQ899FA3VqYS48mbrsxw2zNhHa5TcJ/rFcai8mXTz4LXRKTn9+rggw924crpa9dff73zJA6m07YIiIAIiIAIiIAIiIAIiIAIiIAIiIAIiIAIiIAIiEDpJbBdOciyjtWqVcuXo2HDhm6fUJt8mJD2x3zCcB5/PNffo0ePtkmTJjmhN9Nrsq4mAi8iw7fffuuqxAQ44iqGCJPKvv/+e+eJ573xaD/bfNauXZs2f7j8ww8/3Lw3oD/nv309fPl8IxLLREAE4gnwjCDu8jIKQiIftjmW7vnhWUTcYzzA6/att96Kv1DiDGMgkQQI0bzvvvvaaaedViA91ydM7qBBg9wYwTq23ghxTMjm8847zx9KfiOOIky3bNkyecxvxOU76aSTXL1ZCzbKCGtM+3r37u0E5AkTJkQlSx5DFGQ9XsIsU88BAwa4c4RyTmV46RKamvV7vddo9+7dHSPyERYbb9/f/OY3rhjqRThjb1FtR0inHozfiJdXXnmlS+69W33euO+oMuPSBo/HsQ6mKe6tGSwNAAAxP0lEQVTtTPpZVB0uvPBC9/tCeO5TTjnF/VYSKlomAiIgAiIgAiIgAiIgAiIgAiIgAiIgAiIgAiIgAiJQdggUypOXiXc8zPA2nTlzpmsta1AS5nPs2LFuHzGEY94QNBAuEQf++9//+sPF9v3iiy86EQKPuMGDByc996IuSN0QHBBl8KTlGy8wvG5PPvlkQzROZ7Dggz333HOOxQUXXJAuW8rzXJ/6RNnmzZutqOVHlatjIlBeCWzYsMF5KuKV69fgxQsVgZdzqYznDU9/jLC5iGsYXvyEBPbGs0+I5TPOOMPwVsWL/5ZbbnHew6ThJRLvkXnttdca5fJSyR133OGKwMuY8r1QycsjGIKqt9dff926du3qPP158YO1VdPlQ8hDQCWscpRRJ98+RE/vnevTBq/vjz366KOGWMi6shjCcDCsNcfCL6ZwjMgFtG/o0KHsuraxxi3Gufvuu8+JwAjB1Ivx21tU22vVquU8d3//+9+7ZLxUQ2SDTEXLqDI9dwoMtz0d61R9Iqo8X35h88X1Mwcj5g/r7sb1hZgsOiwCIiACIiACIiACIiACIiACIiACIiACIiACIiACIlDKCGQt8uL5tv/++7tmHHnkkc7rijX9WDPSCx+cRCTA0wmht127drbbbru5PGxjJSH0IjgzgT5w4EAntLgLR/zp2LGjO4r3r1/Hl3UY2d5xxx1dOMuIbMV6CHEDL2RCQkd5pBGuFfHI29///ve03og+rb5FoKISQMz1L6ZkygCBFMNjdeuWrflCEiOwxtn48eOND3b00Uc74ZJr80EQjTPEX8LH4zEcFf6Y8MGXXHJJgexx+Tp16uTGMcTAOBsxYoRNmTrFtmzeYsuXL8+XzLc/38HEDuIoHzyKffSDcBqiOSxatCjf4YkTJzpRFq9b2jhv3rx856+44gq3z3qzs2bNyncuqu0IstTRrxMc/B3KlzlmJ6pMnzSu7XGsyZeqT4TL4yUib4XNF9fPfLlR3xJ4o6jomAiIgAiIgAiIgAiIgAiIgAiIgAiIgAiIgAiIgAiULQJZibzt27d34U3x2P3Pf/7jxFsm4n3Y0KD315IlSxwJ1pdFkGTinVCdnTt3dvk4WRJCL9dBgE5l3qsvPPGNIFSjRg0nkKTKXxznnnnmGbcGMKFKEZrDhocc7L3hzSYTAREoPgJLlyzNqnDWOGV9W8ZLXm7J1LOUi6xatSqra/nEUfneeecdF0EhLLb6PP472/b5fFEC7w033JAMn/zUU0/5pPm+04mxYYE3X+aInXTlRWQp0qEo1kUqsJCZi9LPCnlJZRMBERABERABERABERABERABERABERABERABERABESgFBDIWeatUqeJCNFNnRAPWgX3zzTdt9uzZLgwzXqfBSfYffvjBhSIlPWIuAgfeqW+//baxPiTi5eTJk9OGSSV/Ya1nz552xBFH2M0335yyiE8++cStjYmI7Q0vZLzpWK8TzzY/oc9xb/Xq1XObiDi5NsK44sVLCNVdd921QPGcP/300wsc1wEREIHSQWDMmDF21FFHOW/Vm266yQiD/EtZKoGXMTlb7+Z07WC8xEOWEMS5LjvdtSva+ZLuZ4Qkl4mACIiACIiACIiACIiACIiACIiACIiACIiACIiACPzyBDIWeREVWXP2mGOOcd688+fPd6ItIi/iLt66QbETT148uPCi9QIpze3QoYNrNWWlWwezKHgQeAlTisDrQzDHlYfYTJqmTZvaXXfdZdOnT7cuXbq49SQJ4YwRXrVPnz5urV7WwsVDjxDUCNc+TVz5weMIs4gfGKIP/OKMtUIJo3ruuecWSALvyy67LHmckJ1Tp05N7mtDBETglyXAuMKntJtfizeX9WRdXVnJECjJfhYML10yrdNVREAEREAEREAEREAEREAEREAEREAEREAEREAEREAE4ghkLPJSwNy5c23GjBnWpk0b22+//WzKlCmu3LVr10aWj4gbFHJ9aGeEzeL07kLgJSw0Am9c3YIVxlv38ssvt9tvv921jfYh3n766ad29913u6R4Jo8cOdLOOuss69Gjhzu2adMmQ8xg3d+wkT/K/HrGnENU9utkhtP7/ZdeeskOOuggxztYHuGaEaK90U6JvJ6GvkVABERABERABERABERABERABERABERABERABERABERABERABESg/BKo1Lhx42g1MqbNjRo1MtbZxQjbSChjb4R03mWXXaxq1arOu3fNmjX+lBHO+dRTT3XfY8eOtVThQ5OZIjZYP9d7wkacNs4j2OKRG7x+VNqoY3joNm/e3HnzeqE1nA4P3vXr19v3338fPqV9ERCBX4hAurHhF6qWLisCIiACIiACIiACIiACIiACIiACIiACIiACIiACIiACIiACOSeQkch7wAEHWMOGDQ2Bl/DLGALoqFGjbOXKlW6f84i/CL0Y3rGs9ejDEefl5Vnfvn2T+RFJEXpZ25c1cTM1CTmZklI6EahYBDQ2VKz7rdaKgAiIgAiIgAiIgAiIgAiIgAiIgAiIgAiIgAiIgAiIQEUmkFG4ZkRejDV38V5FmGUdXi/w4rnbrVs3lwbBFgG4Xbt2LmQyYY7xqCW08ZgxY5ynL2IxHzxm+WQj8rqL6I8IiIAIiIAIiIAIiIAIiIAIiIAIiIAIiIAIiIAIiIAIiIAIiIAIiIAIVFACGYm8sCFEMp67Ubbzzjtb7dq17aOPPkquC8uasYjDTZo0sVmzZrlshHbm88UXX7j9o446ylq1ahVVpI6JgAiIgAiIgAiIgAiIgAiIgAiIgAiIgAiIgAiIgAiIgAiIgAiIgAiIgAhEEKgccSzrQ4RmxoJr2CLyYmvXrnXf+iMCIiACIiACIiACIiACIiACIiACIiACIiACIiACIiACIiACIiACIiACIlB0Ahl78tapU8dOOeUUW7x4sfv49XSpAmGbV69ebR06dHA1Yt3etm3bumMLFixI1rJevXrOs7dBgwZujd/69esnz2lDBERABERABERABERABERABERABERABERABERABERABERABERABERABEQgPYFKjRs33pouGWGXGzZs6NbRRcDF8NolfLNflxfB9vjjj7dq1aq588uWLbN3333XWJMXy8vLs759+5rPv379evNCcTZr8tatW9eVpz8iIAIiECZAWHmZCIiACIiACIiACIiACIiACIiACIiACIiACIiACIiACIiACJR3Ahl58gZF2EaNGjkxFzCVK2+P9rx06VIn+jZr1sw2bdpkc+fOtS1btiT5kRZhmGNjx451Am/yZJYbEnKyBKbkIlABCOgFkApwk9VEERABERABERABERABERABERABERABERABERABERABERABR2C7SpshEMIwI9h+/PHHtnz58ny5WH93xowZNmfOnHwCL4k2bNhg77//vsvbrl27fPm0IwIiIAIiIAIiIAIiIAIiIAIiIAIiIAIiIAIiIAIiIAIiIAIiIAIiIAIikBmBrETeFi1aWJs2bZwX7tSpU5NXqFmzpu24447Jfb9B6ObatWv7XZs1a5Z9++23tttuu1nr1q2Tx7UhAiIgAiIgAiIgAiIgAiIgAiIgAiIgAiIgAiIgAiIgAiIgAiIgAiIgAiKQGYGMwjVTVJUqVezwww93pRK+mdDLGIItxxF0x40bZwsWLHDHGzRoYCeeeKLbnjRpkk2bNs3lmTx5srVs2dLl+e6775yHr0ukPyIgAiIgAiIgAiIgAiIgAiIgAiIgAiIgAiIgAiIgAiIgAiIgAiIgAiIgAmkJZOzJu3nzZvviiy9cgZ06dbKGDRtat27drHv37k7gJYRzkyZNkhds3LixE4YrVapkBx98sB133HG28847W+fOnV0ayiKEs0wEREAEREAEREAEREAEREAEREAEREAEREAEREAEREAEREAEREAEREAERCBzAlVq1ap1Y6bJf/jhB5cUT9y9997bdtppJ5s9e7a9++67ttdee9nGjRtdSGYScR5Rd8yYMU7sJdQzxwjtjCcwa/oWxmrUqGHr168vTFblEQERKMcENDaU45urpomACIiACIiACIiACIiACIiACIiACIiACIiACIiACIiACOQjkHG4Zp8LgRav3bZt29p7771nM2fOdKcQXhF1vbHNsUWLFrkP6/ES1hkP3ilTpvhkOf+uU6eO9e/f3x544AFbt25dzstXgSIgAiIgAiIgAiIgAiIgAiIgAiIgAiIgAiIgAiIgAiIgAiIgAiIgAiLwSxKolAirvG1x3SxrwRq8wXDLPXr0sObNm9vChQtdSYRrnjdvnr366qvJklnXl7DPRbG6devaihUrUhbRq1cv69Chg912220Zef3ecccdtueeexYoE5G6b9++NmrUKHfud7/7nbVu3druvvtut3/++efbkiVL3HbTpk3t4YcfdtuXXHKJ81j26dzBn/8MHDjQjjjiCDv++ONt7NixNmLEiOBpGzJkiOH1fNVVV7njlLF06VI777zz3D6MEbCnT59ulOXTBwuZP3++XXrppcFD2haBck8gk7Gh3ENQA0VABERABERABERABERABERABERABERABERABERABERABCoEgYzX5A3TCAq8nPvxxx9dEtbl5cNavP6Yz1tUgdeXk+579OjRNmnSJLvmmmvcesHp0s+YMcPVdfXq1S4pYaep+5w5c1Jm7dOnT/L8qaeemtym7d5oM2X5j78G54PpfPqoY/Xr17eLLrrIJQmf9/vLly9PXoP2yERABERABERABERABERABERABERABERABERABERABERABERABERABMongazDNcdhIIwzn9JiL774om3ZssWuvvpqGzx4sFsvOK5uw4cPNz7du3e3iy++2KZNm2a33HJLXPLk8a5du9ojjzzi9vHOjbIFCxbYgAEDok5ldeyoo46yCRMmWFAkDhaA17IPnR08rm0REAEREAEREAEREAEREAEREAEREAEREAEREAEREAEREAEREAEREIHyRSBnIm9pxEI4ZIRewhpnItpm0wbCNDdo0MD22Wcfq169uhGKmrDKeN0GrVGjRslr4yF88803B09ntI03MOUPGjTIrr/++sg8iNM//fSTO/fmm2/a+PHjI9PpoAiIgAiIgAiIgAiIgAiIgAiIgAiIgAiIgAiIgAiIgAiIgAiIgAiIQNkmUK5FXn9rEGFzbV999ZUdcsghxjq9eXl5tmnTJiNMcseOHfNdqmrVqrb77ru7Y4i8hbFvvvnG1q5d69YZjltrlzWBEbQx6iYTAREQAREQAREQAREQAREQAREQAREQAREQAREQAREQAREQAREQAREonwTKtcjbs2dPI4xyYbxn093urVu3urDO7dq1c0njQlXPnz8/J+GaCTk9YsQIa9GiRWTVrr32WoVrjiSjgyIgAiIgAiIgAiIgAiIgAiIgAiIgAiIgAiIgAiIgAiIgAiIgAiJQvgiUW5EXgbdTp05O4F23bl2x3LVnn33W2rdv78pmG6/esBHS+bLLLksefuKJJ5LbBxxwgNWqVcvtL1u2zILnkol+3iBkM0LukCFDrFKlSuHTdvrpp9uKFSvccTyKX3rppQJpdEAEREAEREAEREAEREAEREAEREAEREAEREAEREAEREAEREAEREAERKDsEyiXIi8Cb+fOnZ3AS5jj4rIvv/zSrYOLADtz5kzDuxfz32zXrFnTunTpwqazcePG+U0jxDIfbP369SlFXtJ899139vjjj1u/fv3YzWf7779/cr9NmzYSeZM0tCECIiACIiACIiACIiACIiACIiACIiACIiACIiACIiACIiACIiAC5YtApcaNG29TJstIu+rWrZv0WI2qMucvv/xyu+uuu2zNmjVRSXRMBESgHBJINzaUwyarSSIgAiIgAiIgAiIgAiIgAiIgAiIgAiIgAiIgAiIgAiIgAhWUQLkTeSvofVSzRaDCE5DIW+G7gACIgAiIgAiIgAiIgAiIgAiIgAiIgAiIgAiIgAiIgAiIQIUhULnCtFQNFQEREAEREAEREAEREAEREAEREAEREAEREAEREAEREAEREAEREAEREIFyQEAibzm4iWqCCIiACIiACIiACIiACIiACIiACIiACIiACIiACIiACIiACIiACIhAxSEgkbfi3Gu1VAREQAREQAREQAREQAREQAREQAREQAREQAREQAREQAREQAREQAREoBwQkMhbDm6imiACIiACIiACIiACIiACIiACIiACIiACIiACIiACIiACIiACIiACIlBxCFTac889t1ac5qqlIiACIiACIiACIiACIiACIiACIiACIiACIiACIiACIiACIiACIiACIlC2CeRV7/b0L9aCRaN7/mLX1oVFQAREQAREQAREQAREQAREQAREQAREQAREQAREQAREQAREQAREQAREoCwSULjmsnjXVGcREAEREAEREAEREAEREAEREAEREAEREAEREAEREAEREAEREAEREIEKS0Aib4W99Wq4CIiACIiACIiACIiACIiACIiACIiACIiACIiACIiACIiACIiACIhAWSSQE5G3cuVKJdr2vLw8q1WrVolds0qVKiV6vUwbVrly6ttXqVLJ3pdM6610IiACIiACIiACIiACIiACIiACIiACIiACIiACIiACIiACIiAC5YMAmh3anSw9ATTHGjVqJBNWrVrVbe+4447WpUuX5PFMNlKrhBmUUHfHPBv+pz1sp1rFe/Nq165tffr0sQceeMDuuOMOu/baa+3BBx+0P/zhD1a9evUMamoGqF122SWjtMFExx13nLtWEHrwfKrt5s2bpzpd6HMIuNddd53tvPPOsWVceeWV1rRp09jz/kRx1dGXr28REAEREAEREAEREAEREAEREAEREAEREAEREIF4Asz1tW7d2pj4zdSaNWtmPXr0SJm8cePG1qhRo5RpOMn86kknnZQ2XTDBDjvsYHXq1Akeysn20UcfbS1atMhJWYUpZJ999rHDDjvMZe3Zs2extJHCaWP9+vULU0XlKSYC3A8vthTTJUq82AYNGlh4/p82nnLKKflEpkwqFhxzMikj6tqZXCeYplevXgXqHzxfEtuFGZ/D9YLFCSec4A4zdp5++ukZ61rhskrTPn3rT3/6kz366KN2ww03OP0ODY+xszQ5IR566KF28MEH/+Lo9t13X7vzzjvttttus7p167q+ffXVV9u//vUv45sxaO7cuVnVs0jKLALvAxfubg++8L0tW70pqwtnkxhhFsHy5Zdfdt8bN2502RFdf/vb39pdd91lt99+uy1cuDC22Msuu8w6d+7sOta6dets0KBBNnv27Nj0/gQPHP8svf322+4hHDVqlD+V8pt/Rs4//3z35sLmzZvtiSeesDFjxqTMk83JY4891n788UfbbbfdrGXLlvbxxx8ns/PP4BlnnGHjxo2ziy++2AniyZOBjeKuY+BS2hQBERABERABERABERABERABERABERABERCBUkfg8ccft88++8zuu+++QteN+cMnn3wyX/7169db37598x2L2mEej7nNVq1aJSfEv/nmGzef5+dAo/Jx7JBDDrFTTz3VXn311QJJEIxvueWWpIizZMkS+8tf/mLLli0rkJYDV1xxhXMmef755/Odv/zyy61Tp042bdo0u/766925evXquTp755O1a9e6czNnzsyXt7A755xzjr300kv21FNPFbYI5xj07bff2ltvvZV1GSeeeKLtvvvu9v7779tBBx3k5pQHDhyYdTlxGRCtmLv1AsiaNWucOJIrfnHXLY7jf//7312/GTlypL344os5ucRzzz3nBJDgfDfPEi8h4ASGkNS+ffvIa1111VXumeC+Be2nn36yM888M3go3zaec8yjey/E+fPn2//8z/8Y96aohnDDHP4f//jHAkVxLtu6Figk5gBiEo5y3kEOjeKxxx6zV155xUUtRWT88MMPjbZmasExB6/NuDJSXTvTa5GOSKY8Kw0bNjT6WirjpYnTTjvNOQimSpfNuaKMz+HrtG3b1s4++2ynEe29995OZJ86dar7/QmnLco+/RYx88ILL7RFixYli0rVD5OJstxgnGRs5HcUh8wtW7a4Etq1a2fHH3+8+13761//alu3bo0smWfdG2n4ncKx8YcffvCHM/7GGTQ45vNMo5uhy2Gc37Rpk/33v//NuMxcJ+RZ5+UKWPnnLjgG+LEArTMbK7Qnb1Dg/WTG6myumVVa3JMRZOkM//nPfyz4zw1i7f/+7//as88+a5dccknyhzF8ATo1N5VBjJu5YsWK5D8l4bThfX50X3vtNXvmmWesa9euhkdxOuMNNgZt/kHkh4fBkgc4k7fm0pXtz/PmwejRo125KPv8APEPF567DNjUoWbNmu4fuag36kqijr6u+hYBERABERABERABERABERABERABERABERCB0kgAoc2LbYWtH/NxTFAzqe4/F110UUbF3XrrrW4inEnf3r17O/GUiXMmuotiCGGrVq1yAgnzlAjRTP5HGWINk8v/+Mc/8p3eY4897IgjjjAE6+CycQMGDHDl4eCCALNhwwY3N5sv8y+8wzwuglRRbfjw4bbnnnsaHoy5MJyWYIaAzP0+99xzHT8E+LJmCGo77bST6/tFfYbCbQ/2N84Fy7/33nutf//+7oM+8N577yX3ceoi7fLly5PHSEufTWU8r19//bX97ne/sz//+c/WpEkTN++eKk+m56hPsP7BfIWpazB/qm3aAQf0EDQKtAqe2ZLwVM7VtRENuSfpBF44IOh17NgxFZKszxXX+PzJJ5+45597kmvbf//9XZGML0FL1Q+D6TLd5sUFHCsRJD/44IOkwEt+2sUYh9jPyxNx/Z+0jLH0SzyB+Z3KVuCkDCw85jP+c8wbz3i6ccCnLY5vnjs0Ql7q8gIvxw444IB8l2M/22c0I0/ehnWr2h7Natr7X6xMXvChi1rbkNHzrTgFXi7Gm1Nvvvmm8QYbDZwxY4atXLmtHjy4DPgM5Aic3bp1szfeeCNZR7+B1ytvAeAJjPFPE+7QvG22ePFin6zANz9SdAbeZENc5g0yHg7eTEhlhPOgXtww8g0ZMsSVQ6dCkM6F8UODmItgjUcvbwDAg/rxcMFkv/32M94A4829yZMn57tsSdQx3wW1IwIiIAIiIAIiIAIiIAIiIAIiIAIiIAIiIAJliAAeQMxJ/upXv3JzfZMmTXJhFsNNYJ4ODyG8ppicDTqphNMG90m71157uTCN3uMUZ5F//vOfdtRRRyWT4i3HcnJ45DHHiYfud999lzwf3mCiHOGWSXM8EflQ7pFHHhlO6vaJ9sc8I15lQcNDi/aHl7Bj8h4PLOqCzZs3L9a5hWsiMlN3vCnvvvvu5HUQomGLQD5x4kR3Lnh9tvEaZh4Xxgh6zK2+8MILLlnwHPUnEuPQoUPtoYcecvkQfLiHiFzBtOFyiCJ50003uTCZsAp6vzEZj6fyb37zGydGhOuX7T6hTRE88L5GwMKzGm9LBHUMMY77wZxvq4R3NwI7XuJ+Xvu8886zY445xjn8eEcm3xcQXfGegzXnbrzxxmTYzzjWcfcHT0OiWxJ2NcpwIGI+GgcsRLiStNWrVxsfjL5Dvwp7/tEfwsfi6sj9wIGKZ4R8CMW8IEEo1ZKwbOqaTX1wVmPM8qwIEcv9DgpIiE5eFMTBjjEDQ4e59NJLnSMZfQmd46uvvsr48qmuzfgYLJ8+PmzYMBs/frzr//Q70uC9y0szjBk892gzPM+ff/65y889w/mNFyRoAyGDMSKx4rD373//O+P6RiXMdHzmOUPMxGbNmmXXXHON60foQyw7ijbDPZ4yZUryMoTRZ6ziJQ88kImSQFQGjPGW3wCEcvo3USY+/fRT12a44AzJfaN/cm/xXvd9vUOHDlatWjXHEl3rkUceSV4z1xsXXHCBqxves2HD4ZIxk3tDNAjqhbAdZUuXLnW/JThaoscxBsL+5JNPdmNQsC/suuuukf0yPObzLDP+82zTH9DLqC8vJPF7gsWNiZznHvDyFvkzicgR1a7wMV7eon/QXm+0DS7eg5fj7HM8G6ucSeJVazfbH7o3siPbbx/YFi7dYG122b4wcCblFCYNAw8hBDB+oPjRw7vXh3D2Zb7++ut24IEH+t1833jQLliwIHnMD0j8E5XKeLD4p4EfWQY1fnzpkD4USVxebhj/LDBAYTzE/DAgwubKKJObzUOL8c9GmzZtkoM2x+m0dEjqEraSqGP4mtoXAREQAREQAREQAREQAREQAREQAREQAREQgbJCgCh5hJ3829/+5hxLiBbIhH3YECOYDGZNPUQvwgwjYqQz1n7FEDeCRthb73FEND/ENEJM4kiCsDF48OBg8gLbzBMiDiCMemMuEIuK+Ecbw2GcEQsRRhFYwoYYhNcjay4yZ0oY0mDYzWB6vKe+/PJLt9Yg1yAaI4Z3Fw4qeA8j4CBIMLkfNry6EIxoO0IHgq2/B4hW1BGxhDrhAIS4gCiC8IdA7VmlKgfRnHuNYxDiAB5qQUP09fcqeLww29SJOWNEHYQHxKHvv/8+GVYagZ41GZnbpR2IWAhBCA4IxAgntPX+++93QggCCgY/nH8Q9WgH/RHhGkvFOu7+sEQiLKP6C2WytCLz3blyaKLMXBphduk3/hMUNsPX4VnBE/Gss85y9wRhjnz/93//F05aLPvZ1DWbCiBWd+/e3RAhcZDjRRR0lmAIap4lnq3p06c7QY3nibYTQhYxij7IeIIglo2lujZ9ivLpP76PMy7wYgr9nzrg1MYLBowZ6Bt8MJ5TxDuEuxEjRhiiH1FgEX79yx+IdFGOgNnUn7T+mU81PvMMM34y5lMfxlkf1h6RFr4ItnyCvwmM49x3PvRN9r0hDgePs40WxljMveCaCMZ4tMOlX79+PqsRlZYlTXku4Rkey5IJi7hBfdCcUgm8jKuMwywBwFiSifmoGOhe4b5A/43rl+Exn2eXsZbr0x8QweHBB0s1JqI9wo2Xhni5IVcGM8b6oFEfXuLhJSf0Pr7DSz8E08dtb+89cSkSx9dt2GJ/enSWDblg2z8D46essKsfn2O3n9PKKid+MJ5568cUuQt/ClGXxnEzMAZbfuAIV8JNRqFnwMD4juu0wPLpSMvAHf5Hh+NBo0PxIPMWya9//WtrlXhzirrQQVDvuXacsYh2WFjlAeQHOlfGDzxiM0KuDxnCw80/Bjz4/ODzTyUdNth2f/2SqKO/lr5FQAREQAREQAREQAREQAREQAREQAREQAREoCwSQFBjkp8PUfoQTcJrpzJHx3wck9lffPGFCz3JZPTvf/97N58Y127vEOI9YqPScT3Oe49K5gQR+Ji7jDPmPUnH9REBEG3wFsMQUHyURJ8f0SV4jLYQUnjChAlJb12f1n8zEY7gylwtQgweSlGGYEEdaIMXrkmHYI4g+e6777psiNmEhmY+0xviBx5vzMMS/pMP87TcB7yHEdfvueceFxaU+zNnzhx3HeZCEQmoF84+qcrBUxfvMQQU5p7xqPae274eiF1M0OfK8G6DRefOnZ34wbwxgo33dOP+4Z3H/DJ1ggkiHcINgj8CLvcR5jj9YHh+017EDgzRjvKxVKzj7g/lMB8e7BeusMQfhCsYEcq2tBp8guHH6We0yXtB+3oTQRTOeEP7Pkj/x3s1qu0+Xy6/4+pa1GsgfiI0Ii7yQgV9jjEquNY1YZB5sYFna2RiXWW0BZ5XGCCO4W3OyxQIwf7likzqleraiLT0O+rGc0ofxxuc62JoMDj6xRlCmBfgCaOOkyDCtddAeBkkF5bJ+AxbIhv4tcxxNkSXwRB/g+cYg3kRpTDGOEf70IFOOOEEdz8oh22/RCjjAnoW4wSiJn2YFz+iXtQpTB2CeRgPGW/D5j14vcDLedKlGj+J5IuTJS8L0T5eIPIW7Av8Fsb1S36Tg2M++RkPYRPVH1KNieTl94WXu3Jp9Hm/ZjHlohXy8gTPFi8h8TtFGwpjeZlmihN67+jXyqpUrmRPjd++iHOmZaZL571Rg+l4K4PQE3RS/lnxhthJ+ihjQA4KrHQGOj03K864Bj+gQfCkfeedd4w3mXhzyofCCJfBQ+Tf9PDn+Mcn/A+gP1eY73HjxtnZCbd8H3aFHyH+QeCfMgZK3jRg4IBXWHDmeiVRx8K0S3lEQAREQAREQAREQAREQAREQAREQAREQAREoLQQCEYHREjAkyxsTPAjMvq5P9a+JawoAgCCRJzhaYRFefj4PIi5wfDB3nOKCfFUhsiMBx/zmMybEgqTMKhR85k42gQFLUICM3eaapKbtT4RkZmLZIKa0M54nIYN72Y8dBGTCC3KXCbLzOGUQ4jKYJhK6hk0H8IYb+GgwcuLm9OmTUueoo1RlqocL1wxh+oNbys8BL0xtwqjXBn3ABEXxoiz55xzjlsv2Xsyw8HP5zI3DTcEJ5yeEN6Y8yVv0OgnzPd6o996wTwV67j7g9jg+6cv03/jPcy8vBel/fFcfjN/H7TwfvBc1DbaAf3fG4IP5vu2P464CUvYIxzCA86EucXRzHue+/TF8R1X16Jei3uIVzKGeIvXNi8JoBv4EM5+POD55+UC9BX/vLBWatAQ4DK1VNfm2cWb3Qta9HHfVyk/PA6Er+nHWY7TR1mqszjM9/9U4zPPVrg+jLkIemE9iPIKK/L6ZxtmeLR6g5UXx3mpg+eEcZ7rEM4Zzai4jOckaFECL+eD9Q2m99uEhm+VeKGEtvDCAS+8eAv2hVT9MngPfN5U36nGRPLx+5Zr438HH/nXC7yMN/7lBF7GQuj19zqb62cs8lIoQu81I+fYqEH72Pgpn9nmLVtt4Ig5dt1pzW2nWnm2bPX2DpZNJeLS4rLPwOLfJuOtKt7iePjhh91i9/zzwA8bnZuHjbcCogwwvhNw3od1JlRIlPHjzptgvEWCMdD6NwgY7IDP22z8AxNlvEXFw+TrzYPGTfI3LCpPtsd4A4Fw0zDiAeKtBt6Q4UeJNTrgxHodcesHl0Qds22T0ouACIiACIiACIiACIiACIiACIiACIiACIhAWSOAV1Bwst9P5MY5pPj2+flGwh4HBRXmFfFOY+5z8eLFSU8t8vll5JjbC4b/9GX67/bt2zuBx09Wsy4uE+bMbYaNKIrBCXu8/phsDgov5HnssceckIvIRzhU1vBFHGKJO5xRmJcMl8+6mHwoE8GMUKOIvAjmExKewsF2h+vlHXzggGdq0Hx9CY/qPbUQP2lL2DM6VTnM2WKIqAh+mGfsdhJ/uLfBELf+eGG+WTsUr1y8k2HFEoTeK9oLmfSbIEvaimiLEEkbmQ9HYIUlns0Y4W2D4bmZjybqJfPfqVjH3Z9UbUNQpn7BEN2EOkYEzIXXIPPcvMSA4OON+Xof7dMfS/WNsORfiAim8+ueBo8RmhxjHVcMXh9//LHzLHcHivlPXF2Lcll0CSJ88lIFnui8xMCLHyMT3rpoCrQvznCM4x5ErbWMSJzO0l2b55GXJoJ9HIe5TLUTdCBvePJ6sdgfy9V3JuMzfSVYH14O4X4iXPOiRvhcVN38mIlHN+M134Ux34/9CyuMCXjcM+b4MbIw5Ubl4UUYxiJvcQIv5xmHwmGKfT6+CYkcfNaD54LbqfplMF0m26nGxEzyFyYNfYP7gMZJSG80RpZh8Ma94gUIwn5na5WzybBD9couRPOghNDrDaH3xifn5lzg9eUz4CBaYri6E7+cfyDwZAUK6w1gdGIf3sMdCPwZPXq0E1n5IUQlZ8FuOnnwDbVAcifgBsMW8I9BcGFs6sSPL28ZRBn14GHmHxD+CcDDlgc7F7Hgg9fjHy0EaP7xQ+DlHyy/wDj/4NAGwn1EWUnVMeraOiYCIiACIiACIiACIiACIiACIiACIiACIiACpYUAogQikv8EIwJmUkdEOMQjHEsQR5kLZOL+o48+ctmJGIgnXdhIwzwjc56ErESYO/zww523IXOJGJPfhCxm7pPl15gDZN4xnSDSv39/J/JSN+p19NFHO3E1XAf28XIMCgt4/zEJ7T8IzQgzN998s8vOvOMVV1zhQkaTj/rjGejFCn8N6otwRtuYz8WTzaeZMWOGqxPzq4iqOPX4tSx9fsrkw5wnYTeZBGe+E085JulxfsHLF9ER4ZQw1vDDEAS5n9QvVTmUwfwp5cCZeVYiOAaN+sXNIwfTZbLN9RDwmZ/m3vjwrrQHYQ1D/MKLFDGAetGncEby3sQ4NNG2oJcewjllsSYn3HFO8iFv41inuj+UTT+gLmGjD/q+wTf3lLDmcc5G4fzp9ulr9KnDDjvMtZm+T+hbL8Kny5/teS8w4V3NPUEEpf1BL/5sywyn5x768YXvcB8Lpy/qPv21Q4cOrh9xn2kXYwLmx6W4a3Deh1NG2+B5IwQwz1kmlu7aXtiij/N88izw4gLjcCZGWHfGAjiiG/lorT7iAc+Xf2Eik/Li0mQyPvNscT1EasTMk046KVkfvEv9OV6AiPM49i+wEAkB3nhcZ2v0L8Zl9CLGQT48m9wL6pRrQ7RlbGD8TiXwcl1CShMGv6iWrl8Gx3yuxe9acKmC4PXjxsRgmlxv85vN8gHcl6effjqfwMu1eKkgXYSOuDpl7Mlbq0YVG3Lh7jbitR/sw69WxZWX8+P8I0BcagZx1O2g+VjnCL28qcTbX1HG2wuETOGfLYRe3qIIhmsI5uGtMiz4o8EPKO7tQWMBZLx5/Y9l8BzlE86EB5LQLPxAj0y8JZOrfwaC16LtDLrBH3WEXx4ev1ZHML3fLsk6+mvqWwREQAREQAREQAREQAREQAREQAREQAREQARKGwEEpKAHIiGAmYiNMi++Bs/hDUnYYcQvDHGAcK94mDH5zrqICEbewyqYd/DgwW5dWTwh8YbFELn8eqc4uiBoENK3X79+Ltwj6x2mM9YfZd6SOUyMtWeHDh0amY11I/06mbSPEK4+jCsZEEERJ71nJAIi9UaYxZhnvOmmm9x28A+OMzjp0C4+zJF6IRBRhzlfysEQYv12sAzWLISFDx1NJMexY8e6JLQvWA/EkjFjxrhzL7/8suNFmGjmhFOVQ/mc/+tf/+rqyL3Ky9s+bU7ER0TMXBjCD/VHnGJ9WAwPa3+/2ccTHMEIz2n60ksvveRCwjLni8DlvYARtRCFMDyCmddmvvrMM890fY91PLE41qnuD17iRMakfO590BAqgkafQWjjZYBcGOIf/ffKK69MFse9pb9EGYyKYtSb56Rv377J5wWBKHhPilI+eREwg2MMoj73qjgNoY8XJIYNG+YuAyfEJTQKXiCIM/oVzylrbvPSBPlwXstG9E51ba7Lc4moidci5b/wwgv5wtLH1Y3j9DXGG0RG+qYfDxHJ8FrmxQi8JnEWLKoxvvAcxY3PnKdf8oxh9BvGEoyXJHhW/TmiL/Bch42+wPrksObjvV6jfmvCef0+L6fAg7EiaAijXbt2DR7K2TZjMtEZ+J0LrsHrL0B9CI9O+yZPnuwPF/o7Xb8Mj/mMs4TD5/4Q9SBocWNiME2ut3mZBE0SvZMXutApw4bGyUsZ4WgU4XTh/UrtLvw47ShYq2YVe7B/axvx6kJ79/OV4TIKvb9odM+M8vL2DAtxE/rjlVdeSYZm4EeGcCaEpeCfCx6iVIZYi4t8qjfd+BEhJMbChQtTFeXO8TYRA4p/2yIqAz+GvBlQ1B+bqLI5xmDBP2I8LEHjDTkGlHRMyFPcdQzWS9siIAIiIAIiIAIiIAIiIAIiIAIiIAIiIAIiUB4JIOTg7cZcoZ8LxDOHCXDWr00VVhTPM+ZAETHD83ywYsIcr6RsnEjIw7wf85yp8uFAggcYoZOZf83UqA8iNsJKKqN8RKWoiWsmu5mLTVU/yoYtYiiCctg4hxAdxZf6BY+nKgcPbuZS/b3jOnhDIiYj8iBE58pgwr2h3UHxDDEfYYJl+KgP4VvDYg/HEbeC7fL14p7jHRk1JxzHOu7+0Ce9d7EvvyS/8T5FFON5imprcdQFb27E9Kh+VhzXK4ky8Rrm3hdGo0Bwoi+F+2Cm9U53bfpyuvEjeK1Ro0Y5pzo0IiKt+nD0wTS0lRclgs9x8HxhttONz+hOpIkau1ONT8G6xD2fwTSlbRvv4QEDBtg777zj1n33L4RwXy+44AI3TvEyUC7vBQxS9cvwmA/XuOe5pJgzJvPiGL+zOJeyzUtfvEwEQ+/pzDjHmtnZ8spI5G1Qp6rtsUuNnHvwZirycuP4R4C33ngrjoeXh4YfIEJRoMrH3SjyZmOEtaATZmLAJsxIYQe5TK6RKg0DxNmJt+AefPDBAsl4E4wBeOLEiQXO6YAIiIAIiIAIiIAIiIAIiIAIiIAIiIAIiIAIiEDxEyB8LqFnWRO3NBshpQnpjMgo204AgQLPVTzySsKCIm9JXE/XEIGyRMCLvN5jvyzVvbzWFSGftZpZBx6veERW7LXXXnNLrmYrWJY3TmiYOGoS8cOHKmf5BsZ6XsrBIxqNsSiWkchblAukypuNyOvLAUrNmjXd2zu8vSUTAREQAREQAREQAREQAREQAREQAREQAREQAREQgdJIACcN5jJZR7W0G5P1wTDNpb2+JVG/Zs2aOU/bknLywXsVD+my0F9Kgr+uIQJBAkRpxfM3Vw5/wbK1XXQCRN7l3rBuvGw7ATx5w17nOLEigOfit6XMibzb0WhLBERABERABERABERABERABERABERABERABERABERABERABERABERABCoegcoVr8lqsQiIgAiIgAiIgAiIgAiIgAiIgAiIgAiIgAiIgAiIgAiIgAiIgAiIgAiUXQISecvuvVPNRUAEREAEREAEREAEREAEREAEREAEREAEREAEREAEREAEREAEREAEKiCB/weYwumwDSx9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j8AAADNCAYAAADnsGKOAAABWGlDQ1BJQ0MgUHJvZmlsZQAAKJF1kLFLQlEUxj9LMUoirCGi4FGrlWhzYA5RFIgWWQ3yvNoz0OftvhcVNAXtzUFbQ1OzOFRr4BYEoVNLf0AgQcntXF/1tOjCx/nx8Z1zDwfo6dM5L3oBlExbJBcXtPTmluZ/wQCGST6M6czisURihSL4rt2v+QiPqg/TatZ9ZqqwfHN1kj6vV2uDG8G/+a7Xn8tbjOoHKcy4sAFPiDhxYHPFx8QjgpYiPlNsOHypOOtwpZ1ZS8aJa8RDrKDniBvEoWyHb3RwqbjPvnZQ2wfy5npKzSGNI4UjmGBYhQ4LNvIQ/+Tn2vk4yuDUI7ALAwXq0BAjh6NIvRqW2tNmECKOIEyKqjv/vp/rHdKO8xn66tT1tmeB61tgtOZ6k3Ug+AxUGlwX+s9VPU2vtRONOBwQgO9NytcJwF8FWkLK9wspW3TD3ifgbu8T+htldcrc6I4AAABiZVhJZk1NACoAAAAIAAIBEgADAAAAAQABAACHaQAEAAAAAQAAACYAAAAAAAOShgAHAAAAEgAAAFCgAgAEAAAAAQAABj+gAwAEAAAAAQAAAM0AAAAAQVNDSUkAAABTY3JlZW5zaG90SjgJYgAAAj5pVFh0WE1MOmNvbS5hZG9iZS54bXAAAAAAADx4OnhtcG1ldGEgeG1sbnM6eD0iYWRvYmU6bnM6bWV0YS8iIHg6eG1wdGs9IlhNUCBDb3JlIDYuM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ZRGltZW5zaW9uPjIwNTwvZXhpZjpQaXhlbFlEaW1lbnNpb24+CiAgICAgICAgIDxleGlmOlVzZXJDb21tZW50PlNjcmVlbnNob3Q8L2V4aWY6VXNlckNvbW1lbnQ+CiAgICAgICAgIDxleGlmOlBpeGVsWERpbWVuc2lvbj4xNTk5PC9leGlmOlBpeGVsWERpbWVuc2lvbj4KICAgICAgICAgPHRpZmY6T3JpZW50YXRpb24+MTwvdGlmZjpPcmllbnRhdGlvbj4KICAgICAgPC9yZGY6RGVzY3JpcHRpb24+CiAgIDwvcmRmOlJERj4KPC94OnhtcG1ldGE+CklnfMIAAEAASURBVHgB7J0HnBRF2sbf2V2WnKMgQTIohsOIqIgiJoyYs2LEcHd6fioqiJ7hREXkzIpZz3iiZw4gCiomkCQgQUGCsOTM7n791FpDb1NV3dMzs7vg8/JbOlTVW1X/Ct1Tb1dVonHjxsVikdq1a8uKFSssrrxNAiRAAiRAAiRAAiRAAiRAAiRAAiRAAiRAAiRAAiRAAiRAAhWPQE7FSxJTRAIkQAIkQAIkQAIkQAIkQAIkQAIkQAIkQAIkQAIkQAIkQALxCdD4EZ8dQ5IACZAACZAACZAACZAACZAACZAACZAACZAACZAACZAACVRAAjR+VMBCYZJIgARIgARIgARIgARIgARIgARIgARIgARIgARIgARIgATiE6DxIz47hiQBEiABEiABEiABEiABEiABEiABEiABEiABEiABEiABEqiABGj8qICFwiSRAAmQAAmQAAmQAAmQAAmQAAmQAAmQAAmQAAmQAAmQAAnEJ0DjR3x2DEkCJEACJEACJEACJEACJEACJEACJEACJEACJEACJEACJFABCZSL8eO4446Txo0bO3F07txZ9txzT6efP6PjrrvuKvvss0+ZZL1e/XrSqFGjMokrSiRx60TccFHSlG0/xx57rDRp0iTb0aSkvyLwzBSXk08+WWrVqpVS/oOeu3XrJnvssUfwNq9JgARIgARIgARIgARIgARIgARIgARIgARIgATKkUBeecR91llnyerVq2XRokXW6Pv27asGfb/55hurH+3Qo0cPufLKK9Xl5s2b5ddff5V/3v5PKVhaoL04j6eddprUr19fhg8f7vRnc2zatKkKe/vtt0uU9Nr0RLl/wgknqLR+9dVXUbyH+rHl/T//+Y/k5ZVUj7Vr18oLL7wg7777bqg+eLDpjBTY4SmVOuFXEzecX0d5nZ999tmyfv16WbhwYXklYat44/DMdJ3IFJdTTz1VJk2aJFOmTNkqn1FvnHnmmfL777/L999/HzUI/ZEACZAACZAACZAACZAACZAACZAACZAACZAACWSZQNrGj5zqdaTmnkdJpSatJVFcLOvmTJS1Ez6Sog1r00r68H8Pl/xK+ZF0JBIJ5e/mm2+WBg0ayPnnny/DHxgup59+eqTwHTp0UOEieTZ4uuiii2TlypVZN3wg6qFDh0pubq4hFfFu2fL+7LPPytixY6WoqEiuueYaOe+88yIbP2w646VwS6hU6sSWUCJxw/l18HwLgTg8s1UntqSqfM90H1S+qWDsJEACJEACJEACJEACJEACJEACJEACJEACJEACmkBaxg8YPuoedqHk1qir9Um1DvtKlZZdpGDkfU4DyNFHHy0XXnih5OTkyHvvvSdPPPGE0oEldW644QZ1PmPGDLnllluSurG8DGZ4VKpUSaZNmyY77bSTDBgwIOn+yy+/qK+4MfPj7rvvll69esmHH34oN910k3Tp0kXNZMBX9JjF8Pbbb8sBBxwg/fv3V/qg5KWXXlK6rrrqKjUrxRYuGaF3Urt2baX78ccfT95+7rnnZN68edK2bVtlPHjnnXfkqaeeSrrDsPDxxx/LwQcfLDVr1lQzVRBnp06d5LrrrlP3Nm7cKE8//XTS4HD88cfLSSedpHRMnz5dBg0alNS34447yo033igNGzaUwsJCCcZ3xRVXSPfu3VU+MYsDTLGUkivv4KNlzJgxgnJBGNcMhDCe0GfLu4u1q06AEerCbrvtJhiAHjlypDz//PMq6XHD2erZ7NmzNZKtjtdee60yoL344ospzwBo0aKFIPwOO+yg9GImwsCBA5NxoOzOOecc1VaQP9TfMAnTaaoTaG8QWxm5eNrqfJQ6YctLWB7icNlvv/3k8ssvl8qVK8vMmTNLRe1qf/DoYqYVaUavvfaavPHGGxLWNm2stT7b0ZYWWx5OOeUUOeqoo6R69eqydOlS1RdWq1ZNhgwZooy2tvJD/DadcHOVUVjeEZ5CAiRAAiRAAiRAAiRAAiRAAiRAAiRAAiRAAtkikNaeH5jx4Td86ETmVKku1XY7VF8aj1gqCgPX3333nRqUq1OnjvKH5WfuvPNOZXwI7guCwfqCggI1+wEDxVWqVJGqVatupf/nn3+WYm8WSrt27ZQblth64IEH1ADzjz/+qGaGYC8LDOpj0H3OnDlSsGyZOse1Xo7LFs4f4QUXXCAbNmxIGinghkHF1q1bK4POhIkT5ZhjjvEHUe59+vRRg/YYfNRL7iBuzLTA7A4YcGAc0gw++eQTNSC+YMECteyVXyF45efny7333isffPCBik/vE3HuuecqI8vXX3+tDCuffvqpgHVY3qH/iCOOUGGQRxiWXIYP+I+iE2xMeXexdtWJGjVqqP0WRowYIZMnTxYsC6Ylbrio9UzHgyOMbKiLKEMMJMNYEVUuvvhiFRaGLxg9goPymDWBtoL8nHjiiZHUunTa6oRWbCsjF09bnY9SJ3S8waMrD/AbhwvKdsWKFTJs2LCt9lJxtb8wZjC87bLLLsqwiOWvYPiAuNom3G2s4WYTV1pseUCbR3/54IMPKiMdDIZoz9jzBGIrP7jZdMLNVUZheUd4CgmQAAmQAAmQAAmQAAmQAAmQAAmQAAmQAAlki0BaMz+w1JVNqrbaVVZ/PdLmLD/88IOaoYBZCvhK+qCDDpI333xT+ceX7xig9Bs2YKzA9W233SZTp05Vg/0YyLQJ9v7APh6Q++67T7B5d7f9ugmMBxDMyli8eLHga/dVq1apL8H1l+/Kg/efK5z2g1kC//3vf/Vl8gijDvbIwB/y17t3b3n//feT7rNmzZI77rhDXWN5qTZt2qjByccee0w+++wzZRR65plnpGfPnoLZBOCBP6RV5wuBMeMBA5cTPSMLvrSG+6ZNm9SgJgZ4ER6DnPfcc4+KC7NGtLjyDj/YWL1jx47qK/Fx48apYNiEHnkOypo1a5SxJ0wnwgXzjnthrE11AuEgX375pWI7/pvx8vhjj6tB8Z9++km5pRpumWcES6WeqUi8/zDgja/x69atq9gfdthhyggFbjBwuQSzhzB4DiMa+CHNfnHlz+/Pf+7S6aoTWoepjODm4mmr81HqhI7Xf3TlAf5S5YIl8dBWbr31VkH9wOyPSy+9VEUZ1v7CmKHtYUYV9vzRbS2sbeq8BlmHtTFbWlx5QFzLly9XM84uu+wy1ccgffjTYio/GOJgNLH1S7Yyipp3HTePJEACJEACJEACJEACJEACJEACJEACJEACJJBpAmkZP7DHR1zBgKgWDNhjsEwbP/R9/7Fr167qEoYPiB7cVheG/7BZNzYhhmAJLMzEwHIvWPYJgoHPMAkLh30wMFMDX/oHxW9kgGFgjz32KGX80MYEHU7P1MDMFAhmQsCIoWd+aH/BY6tWrdQtzKTBHwQGHjCFYLAXg8RxRC+thSVz8PfFF19Is2bNlEEkqA97nkSVYN4RLoy1SzdmJED0BvcwQEQRUzjUE0jUehaMB8YTlCGMaxiM1mUS9Oe/fvjhh+Xqq69WM35Q5lh+Tc8cgD9TOv3hTecunVHqhKmMTPH474XVeb/fKOeuPCB8qlz22msvFa3uO3QZ42ZY+wtjBiMADK4tW7ZUceC/sLapPQZZh7UxW1pceVi3bp1Kn44ThjYsrYd+UovmgmvdZ6Efgtj6JVsZRc27Us7/SIAESIAESIAESIAESIAESIAESIAESIAESCALBLaMfMVQjs3NsceHSeDmkubNmyedMZjnH3hLOvhO8GU9BEtZwXCCgWWbYI16fEkPf1iTHn6vv/56FQfW5MfsEew1ogVLZPmvcT9KuMMPP1wt9aT1+I8IrwX5Cy5lhFkcflmyZIm6xKC5PsfeJhhMd4leogtfZmPZp6BgkNPFypT3oA7syQLjB/ZLeOWVV5xGKoQN0xnMexTWwTT5rxFfHDGFS6We+ePEwPNpp52mZsug3FCfb7755q1mcfjD6HPMpoAhDW0Ce9qceeaZpYwfpnTqsLajS2dYnYDOYBnZ4vHfd9V5V53A0klYxg6zwLA8mxZXHuAnVS66fcBAMXfuXNED9NCl25yt/YUxw1J7MATAiIfl6tAew9om4oUEWcMI7DIE29LiygNmb4SJqfxcOqHPVkZR8x6WJrqTAAmQAAmQAAmQAAmQAAmQAAmQAAmQAAmQQFwCWywAMTSsnfCRcVPzovVrBG4uwUwODEIed9xx6uvj0aNHu7yrpZuwWTmWutp5553l9NNP38o/BvmxvBQ2/8aXzthUXAuWisJfv3799K3kEYOiWBLH/9W2drSF0+nGXhMmwdI1GEzs27evMqyMGjXK5C15D4PlmEWCNfgRJ5ZQgmBJLJdgVge+OMeAq55lgGVxwAiC5cUwyAtDDQTcsVeCFlPe27dvrzZXxwwKDOpjVgLE/6W8Dm86mnSa/AXv2VgH/WXzGkuEhdUzU/yXXHKJYotlzrAvxw033BDJ8AFd2BMGezJgnxfUA2xan664dIbVibhxu+q8q05g4/Jdd91V/fnjduXB7y/qOfatwcwa7MeCuoa2qSWs/YUxQ38DAwg2pMdeOTDAhrVNHXeqR1tawvIQFo+p/MJ02sooW3kPywPdSYAESIAESIAESIAESIAESIAESIAESIAESEATSGvmR9GGtVLw5r1qc3Ps8QHBjA+bUURHiiMGeLFBN2ZoYPkavZk2NibHsi9aXn/9dbVUFb6Gx9fUWKMfa/ZjIBOCr6D1F+DYmBeGAHzVfcedJftpwB/06wF8vecHDA1asFl1jx49kum5/PLLlX5XOAxwYxBSLwujdekj0oSNyyEY+NVfUGt3f/z63iOPPCIYRH/00UcVFxhM/MuDwR94BQVfm19zzTVqU3e4IW7soQGBGzhfdNFFykACN73XCNxNea9evbqceuqp6g9+YAzAV/n4yjuKmHT+9ttvyaDBvIeVkatOQGlQn76OG85Wz5IZMJxgXw9bXTB4L3Xr6KOPVgPyKBuk3b/kFTzq/OhAwWt933906QyrE9BjiiOMp6vOh9UJxInwfnHlAf6CaQxe+3Xpc/QnmMWENqaXhtNurvYXhRn0PPXUU7L33nurTcJhoHW1TR1vlHRrvzi60mLLAwyiWnQ9C/KGu6nPsumEf1cZRck7dFBIgARIgARIgARIgARIgARIgARIgARIgARIIBsEEt6eEqVHHH2xYB374JIsPue0T/H1NQbgCgoKUtbVq1cvNZiPmRJRpFatWmqGSapxmcIdcMAB8re//U2wcbA22vjTgAFWDBRPmDhBigqL1EbDfvewc8zUmDNnjtHbgw8+qDZq1/tx+D1h6SCs4Y8ZBCbBfhbYXDmqQB9EG4yihovrz8Q6rq5MhUu1nsWNF22hRo0aynAXV0cwXBSdqdaJYBz6Ot06r/UEj1HyEAwT5RoG1vnz5xu9utofAsRhFtY2jQmJcNOWlrA8BFVHKT+bzrAyylbeg3ngNQmQAAmQAAmQAAmQAAmQAAmQAAmQAAmQAAn4CaQ188OvKM45NiBPRbCHAvbPwGa8Xbp0iTwTAXGksiG3P02mcGPGjFHLEy1evNjvdatzvQH3Vg4hN0yGj4EDB4pehur55583aggzUqRi+EAEYfqMiUjjpol1GupiB02nnsWNFG0h1fYQFlcUnanWibA449Z5m94oebCFdd23GT4QxtT+/LriMMtWW7KlJSwP/vzoc2WIXmo3RNt0hpVRtvKu080jCZAACZAACZAACZAACZAACZAACZAACZAACZgI5Hpfmw8yOeAeNsnFslIVRTA4rmcjYNmaV199tdySBgOMTZBG7NWRyVkz2KsDm58PHz5cJkyYYIua9zNAoCLVswxkp0xUZKPOl0nCGYkigPIbN25cRvssoiUBEiABEiABEiABEiABEiABEiABEiABEiCB8iRQrstelWfGGTcJkAAJkAAJkAAJkAAJkAAJkAAJkAAJkAAJkAAJkAAJkMD2SWCbmvmRbhFgtsi5554rffr02WpTaSwphY29TZJJtyOPPFLuvPNOtekyls2yLSVjSse2cG///feXBg0aGPdCSSX92JQae5ekMvOoW7dugj8swxN383Gk8cADD5QePXrI7rvvLosWLUpLVyp5ruh+M1W2FT2fpvRtT3Wic+fOgv07fvvtN1NW07oXp92mFWEFCpztvG9PdbACFVuZJeXP0n+m2r8cd9xxal+0dJ7ZZVaIGY6IbTrDQKmOBEiABEiABEiABEiABEiABAwEcgz3snrri+9y5JjjS++xXrtuseB+j0NL7p92dsn10Ie2JOXAnkXKD/x9/m2OPO+teHX4USX+cY2/uvW26B39VY4MuGXLNTRVrlxZRo8eLWeddVZScbt27eSll16SJ554Ql577TU54ogjsur2zjvvyIknnqjiqFSpUjKubJ6cdtppcvnll2cziqTuM844Q0444YTkddwTDCTuuOOOkYM/9dRTcuWVVwo2o2/cuHHkcCaPLVu2lPbt28uxxx6r9pYJ+ilLnsG4g9dlmZZMlW0wD67rssyfKx1hdcIVtqK59e3bV84777ysJCvVdpuVRMRQmol6lom8YylHbD6Pv2eeeUauvvrqZG62pzqYzFTgJBPlEFDpvCzL+Mqj/3RmPkuOtv7FxhrvY7vttluWUmNWa0uL2Xf27marTVeU/GWPHDWTAAmQAAmQAAmQAAmQAAmQQHQCZW782LSxWFq0Kp1A7yNkJdMmlxx7H5GQYs9usdvuiZIb3v+JRMn5VZcWytVXFEpubkKuvzlXucMJf1dft8V/jueUn7/lWisqLCzUp+o4YMAA9dVhvwv7qQ2++/Xrl3TPhltSeRmedOjQQTp27FiGMZZtVE2aNJFatWrJNddco4w86e6J8uyzzwrKHhtAm6Qi8axIaTGxSvdeRclfWJ1IN59lGX74v4fL4MGDyzLKCh9XRalnAPXZZ5/JX//6V/n4448FswXwZTxke6qDKkOG/8q6HMo6PkOWt7tbtv6lIrGuKGnJVpuuKPnb7io3M0QCJEACJEACJEACJEACJLBNEsgr61R7e3ZL8xYJabJDsdw+JEeefLTQWyapxNixcEGJsaJNuxx59aVCOem0XOm8S5FMmbTFiDF/nsiC+Qm5+/ZCGfZInhzSu2SAellBsRzUE7acoshZwgwBDJqPGDFCCpYWCJa3gpEFy2J9/fXXGXd76623Iqct6PHpp5+WadOmqS8kkcaRI0fK888/r7xhhsSNN94oDRs2FBh3MLsEMyEwC6J///6iZ5hghgvkqquukvvuu08tvzVx4kR1T//3wgsvyO233670XHfddVKzZk3ZuHGjIP53331Xe1MDcRicO/jgg5UfLFEFvX7B8hcwImBGDb5kdgmWq8LsFMzOmTlzZimvtvzBE9JVtWpV5X/IkCHqiE3hP//8c7npppvUzI28vDy1pBny9vbbbys/4INl0LAxPUTne9KkSera9J+LJ5bHgmD2yb777iv6C26TnuC97b1sbeWHWVe33HKL3H333fL9999Lvfr15P6h96sl6X7//Xdr3QVrm07NFoNKpvrpYu2qL1pvqsc48WEGwVFHHSXVq1dXS7ih/larVk1Qv7/55pvQvNvSqNsj3GfMmCGDBg1Kem3RooVce+21go3PIWgHAwcOTLrbTuK22+eee07mzZsnbdu2laKiomSfpeOxlV9YuV9xxRXSvXt31eetXbtW1S/k1Va2YW3aFZ8r7zofcY6rVq2SX375RfVtWH6vV69e8t///tepypVOW96h0FXuLp2uxMTRGVYOrvhcbcyWB1d8Fe3Z6MqfrWyz0YfgGYklO23vDGjHeN5D/P2Li7V+bqLNYjZa8N3GVe62ssVzBX0bnis//PDDNv1cSfV9IgprW9/qeieysXaVD91IgARIgARIgARIgARIgARIoKIQKPOZH/PnFUvjJiIH9BDp0Ckhx52YIy13EvHGqZQcdEix5HipevJRkXXrRI4/yYyq76klBpHvxpe4fzGmSDCr5JobzF/rm7TgBx3kp59+UgOt2F9i8+bN0rRp0+SSS5l0M6Uh6r0aNWrIHnvsoQw1kydPLrW0FAYk8vPz5d5775UPPvhAjjnmGMFsiDFjxqhBP+wrUuBZnTBQgj8MOMBIss8++5SKHktPVKlSRQ18wh8GM4YOHar23rjwwgtLLSeFwVgYiWCQwaDslClTSunaZZdd1Nfl3333XajhAwFhpFm+fLncf//9peKBmy1/cMMX7FgeBnLHHXeo/MHwAcEa4g888IAa1P3xxx/l/PPPl0aNGik3GHXwpwX5BmOXuHjqcPXr11cM69Wrp2+FHrf3srWVHwbIMMgOIxvktltvU4Y2GMrCWNt0ati2+uli7aovWm+qxzjx1alTR9WhBx98UO2fgza2cOFCOfnkk1X0YXm3pRFtFG0EunQ70H4vvvhiZUREWcDoETRAan/BY9x2i/Jp3bq1Wm5wgmeARZ/lF1v5ufKO/ZxgjIXhGvn49NNPBSwhtrJNp5658u7PS9xzGObxh3YSJi4utrxDp6vcXTpd6YmjM6wcXPG52pgtD674Ktqz0ZU/W9lmow8J42LrX1ysdblipgI+Qgm+22h309FWtmgv0LM9PFdSfZ+IwtrWt7reiWysTeXCeyRAAiRAAiRAAiRAAiRAAiRQ0QiUufFjzmyRBg0Tsve+CVm1UqRdh4Ts2DwhixaWzNjoc2xCli8rlpUrEvLjhCLZb//SSXz5zVy198cBPXLlzsGFsqygxAiC1axeealI+hxbshRWFNB6YAwD1T179lQDgzB+YMApG25R0uTy8+WXX8r7778vWFYCX0hiwAAGC/yYxQApjDn4anjTpk3JgVIMBODeBm8zd5zrgTQYRPRSWC+//LLsvffe8pe//EXWrFkjbdq0UYOvMCpgCRZ8nQ8BI7/MmjVLMcPsiUceeSTphHQgzLfffiv33HNP8r7tBBukY/YGDB+IT89ogf+w/P3888+CdECw3JXOH67xBe/kKZNVPhcsWIBb6ktzdRLzPxtPre6TTz5ReRg//g+rnHYIOW6vZRtWfphltN6rm/iqGAPy+sth4LKxDtOpUdvqp4k1wmSjvkBvnPhgCMTMFSy9hjYxdepUZZyLmnfEaxIYm1asWLGVU+3atdU9GIDhB18Hh0k67Ra6YRjFbLJ/3nabymfv3r1LRRksv7C8o3+CYQd9zvTp05VhRbdDV9nGqWeuvJfKRIyLQw45RJ588kk1ew8DznrGnk1VGBdX3lHueJYEyz1Mpy0tuB9Xp60cXHFpN1MbC8uDLb6K9Gx05Q9urrLNdB/i4qLTaetfbKx1OFP5aTfTMaxs8VxBnd7Wnytx3ifCWINnsG81Mdb3wlhrfzySAAmQAAmQAAmQAAmQAAmQQEUlkFfWCftpSrEc1SehjB7PPV0ol1yeK02aFsuvczFjIyG7d03Iem/GB2Zw1K2b8DYxT0iDRltmcwy7p1Cqex/oX3BxrhzcKyFv+VYDeWhYQk49Q+Si/lv8u/KHwQEIvhDE18L40YglZlauXKlmIWTaTUWWxn96dgWW6IJgmS69uTdmq+APgoF+GDxcgmWGsDEpNnhHnjHgBiPQ7Nmz1awRhMVsCQi+LoVBRcelbnr/jRs3Tp+WOmLwC0YkbOYZRfbaay/lDbNsIBjo1dKqVSt1mmr+EAjLXuDr8qVLl3ozi0qmFmFZrWzK6NGjBX+pyvZatlHKDwNU+FocA9UYvA6TKDqhw1Y/TazhP1v1JU58aD9aMIiHpefQTqPmXYeNenz44YfV5tqY6YW2jgH3N954wxk83XYLA4UWGF0xsw3GXS3B8gvLO4zAGEQ1SZyydcXnyrsp/lTuLVmyRC0thPYQZf8iVzoRryvvtnIP0+nKTzZ0uuKDm6mN6edVqs+OivRs1Pk25Q9urrLNdB/i4qLTGfdoy59NX5T6uT08V+K+T9i46fvBvlXfNx2jsDaF4z0SIAESIAESIAESIAESIAESqCgEytz44X2IL/mVPYNGQ1GGi3P7FUurnXLk048KpW37Ym8GQI4366NY9t5ny4yPY08okpkzSmZ4fP5ZyZ4fGzcWSv+rcqVj59IbmL/3TqGcfHqO9zVrOGKsOQ/BgPhdd92llkHCAOP8+fPVevSZdlORpfGfaQNuvWb2Y489ppZ6MKlHuBysJeYTzNY488wz5dBDD1VLDGHWR25urrzyyiuCwTcI1uPX59g3ZBk2bPGJ6QtyOGM2BgbAMDCD5bKQNpdgiQoIjCVz584V/WMb96LkD/6CgnXnMYPl+uuvV8uaYb+D27wvzDUHfFGNPRUgNiMNuGE5rKCYeGo/nTp1UvFiXXSs2x9VtoeyhQEDe0ZgzxkYEyFRyu+cc85RBsc999xT1Tn/kksm1lF0Im5b/TSxDqsv0AdBWFOd0Hn/3//+p4w4Jb5L/k8nPr8enEfNezBc2DW+2Maa+82bN1f71qBvCDN+pNtuwVwLDBf+csf9YPmF5R1GIrT5oEQp21TrmU67qc/S8es64W8P2s11hMHjiSeesHoJ1kEXl7C828rdpdOasD8c0tFpKoew+OBuamNR8mCKr7yeja76YspfWNnauEXhYgrr4mLyH7xnYq39mPKn3UzHKHlI9bmyePFiVY9c71JIS7Bf0ukz5SFqGSGs6bmSzvuEftfR6fMfTXmwvRNF5eLXz3MSIAESIAESIAESIAESIAESqEgESo+Il0HKfv7DiLFxQ7GsWJaQObNK9viY6o1/n3iKt125t/rVCUcWy8nHlvwtXFAsvXpvvZTVC08n1D4h191U2spxxy0J70dkIpLxAz+gMctj5R+zJDD4gB+h2BQ7G27ZwIsvnfGFJ4wMeuYHln/Zeeedk9FhkBLLtPgH+fGFPcLttNNOankVGD7w4xtfBGIGBvb7wB4DWHMamwhDMPgRRbCMEQwg2JQdM0vwA94lMBLga3MMViA+zEjREiV/2q/pCH3469evXylnGHV69OihlmjBoK9JwAibDWMjbr+YeGr3U089Ve0tcthhh+lbsY9R8m5KS3mVLTat3XXXXdWfznRYHmAgQ5vDfg1YikMvsabDm/IXplOHjXO01Rety1YnTHnXYVzHsPiCYbOVd+y5gRlbv/76q2r/GAgLk3TbLYxdGBxEe8dA3ahRo5xRhuUdmxvDcHr44YcrPV27dlVLA2qlLtap1jNX3nV8ceuEDm87ButgGBfoseUd5Y4lHoPlHkWnLX3p6DSVgy2esPtR8mCKryL1n2F5hLutbG1ho3AxhXVxMfkP3jOxDvqJeh2WBzxX8A6TynMF7z7o9y644ALru1TU9AX9hZVRsE3r8HHfJ+Kwtr0TZZOLziePJEACJEACJEACJEACJEACJJBNAmVu/EBm1q0rllk/lyxN9e34kiNmhHTrniNzZpfs/aEzPfbzYtmxRcL4ZedzTxV6y2dtnYXPR4cP3Gn9//rXv6S2t8fHa6+9Jt26dUtung33bLjpeOMc8WPeL/oaP/TxxT0290Y+LrvssuSeJfD/4YcfCr7ew4bo2ExaG0mwPBaWtMKMDiz5BWMIfoRDsIcHjCWPPvqo2kQYA5Pw4xcdv/+e//ypp55S+rB5epggXbvvvruKT++3osOE5U/78x8xOImlNK6++mqlExvCQ3SaYZgBB6ytD8OQ301deP9hA1ZsAvr4Y4+rvU30fRtPuOuvP/VRhwk76nRpf/o6LO+2tJRn2QbzbssDBr3xpf6gQYNUtv/xj3+opZ0wQ0eLLX82nTocjpqh/57pPvyF1Retw1YntHsw7+nGB31In19vlLzr9PiP6B90O2vSpIk6f+6555SXo48+WrWFV199VWC4C5v1ofVqfegnUm23yBOW2Tr99NPVrDU9y0zrNpWfK+9ww8yxiy66SPWDmPWFzaKjlG2ceubKu84Djv6y89+3nZvy7fdrqoM2LmF5R7ljlomp3G06/Wkxnaej01YOpnj894LM9HVYHmzxVaT+E/nU+dF5xnVY2Wq/mexDXFxc/QvSYmMNN1P+cN8ltrLFcwXLXQ4ePFgFT+W5MmTIEGnWrJn1XQoKg2nVaQzeT6WMTG0aenXfoY86rrDjRx99ZHzn0+GCacV91ztRFC5aN48kQAIkQAIkQAIkQAIkQAIkUNEIJLx1sa0bZOBLYNP0+IqWiajpwWA8NjNft26dnHGGtzmIT/AFMgYTTJJJN3wVixkO2GT2oYceUgMCpjjj3IMBBMt24SveTAm+pMZGp2UlGHjAsmMmiZM/lDeYFBSU7JMS1It14fUSGkG3inQdJ+9h6S/rss1GHjKtM6y+hDFN1T2d+DKdd3ydDGMBDAipSqrtFoYDDJZOmDhBigqLknssRY03LO8Y/MRMIr9ki7Ur7/74y+LcxsWV97Byt+l05ScbOl3xhbnFyUOYzrLuP23pcZWtLYy+nw0uWndZHbORh0zrTKeMyoqjjsf1TpRpLjpOHkmABEiABEiABEiABEiABEggmwT+VMaPbIKkbhIgARIggWgEtPHj008/jRaAvkiABEiABEiABEiABEiABEiABEiABEiABEggRQJbrxmVogJ6JwESIAESIIFUCHz22WdqX6BUwtAvCZAACZAACZAACZAACZAACZAACZAACZAACaRCgDM/UqFFvyRAAiRAAiRAAiRAAiRAAiRAAiRAAiRAAiRAAiRAAiRAAhWewJ9q5gc25cWG4M8+++xWBVO3bt2t7ukbmXQ78sgjVRqQjh49eugoKvzxlFNOUfullEdCjzvuOMEGzX9m6dy5s+y1114VHsEee+whL7zwgjGdrvaXTv66desmqJ+6jhx44IFqXx3sraPvGROUxk1/ezj++OMF66RXNAlyKev07b///oL6kI6E5cFfDunEEydsNvKXCZ1x8pJqmG0lnanma1vwX551PhU+FTWdf/a6i/1HGjRokEpRZsXvn70cAHW33XaTfffdNzLfivquETkDIR7Dfh8999xz0r179xAtduew9wl7yMy4RPktk867cGZSGU1LqnU3mtay91XedaLsc5z9GCvqsz/7OY8fQyaYbU/9i4tkWfeRZR2fK+90i0fA1s+byrYsxpDi5YKhMkUgL1OKour54rscuevWQhn5RiIZpHbdYnnn41wZcG2hjPooIaedXSyX/zVXxn9VJH+9tMTbgT2L5I4hJckt9rZonzu7SJ4dUSzv/S8hn39bYsPp06tQlhWU6B39VY588F6h/HPglngqV64so0ePlmHDhiXjbteundx6662Sn58vxZ7ixx9/XN59913lng23d955R/AH40elSpWS6Qg7efjhh6VRo0alvE2dOlUGDBhQ6l62LvBg/vHHH2XKlCnZisKq96yzzlKb1C9cuNDqZ1twOO200wQbAQ8fPjzl5Pbt21cN5I8fPz7lsGUZ4OKLL5aJEycaozS1P+0xbv6eeuopqVKliixZskSmTZsmqCMtW7aU9u3bS6dOneS3335T93Q8mTr628OZZ54pK1eulEWLFmVKfdp6TFzSVpqigjPOOEOWLl0q33//fYohS7xHyYO/HGJFkkagbOQvXZ1pZCeloNtKOlPK1DbiuTzrfCqIMpXOdJ6bpvT+Wetu7dq15d///rdUq1ZNYVm9erX6EOjDDz80YdrqHsthKyRp34AxA++EX375ZSRdeNdYtWpVhXrXiJTwiJ7Cfh99/fXXcv7558vnn38eUeMWb1HeJ7b4Tu/M1lai/JaJ+y6cXopTD51q3Q2LwcYsLJzN/eWXX5a8vNJDHJdddlmp3wNlWSds6dwe72fq2b89srHlKRVmaCv16tVTz3O/vu2pf/HnK3he1n1kWccXzC+v0yPg6udNZVsWY0jp5YihwwiEvU+UfjMI05YB900bi6VFq9KKWv1xPW1yyf3eRyQ8Q4T3VdTuMFx4J54kEiVGjKsuLZTcXJG//SNHrr85xzN+FHluyotcfV1Cbry25DzH85Of/4dDyS31f2Fhoe9KlPFg+fLlcsOAG2TwLYOlX79+SeMHDAuZdisVeQoXyP+CBQvkrrvuSobCjyDKtkOgQ4cOsb+4HP7v4ZJfKb9CZ3aXXXZRBrqbb77Zms5g+9Me4+QPszrwFeuVV14p8+bN06qSM7tgYPwzio3LtsRie8iDi/f2nj9X3ulGAqkQSOe5mUo827vf3LxcmTx5spqZuWr1KhlwwwD1vhvV+MFyyHwNGTp0qOTk/qkm4KcF8ZlnnlEz5jFbJqrBCBGW9fM2nbYS5104LagxA2e67qbDzJSFv/71r2qAePDgwQJDyNixY0sZPsq6TpjSyHskEIcA2gqM5nFkW+lfXHkr6zyUdXyuvNMtNQJh/bypbPXqQH/WMaTUCFdM32HvE2Vu/Fi2TKR5i4Q02aFYbh+SI08+WugNCJcYOxYuKDFWtGmXI6++VCgnnZYrnXcpkimTthgx5ntjnAvmJ+Tu2wtl2CN5ckjvEuPIsoJiOagnfkQURS4JLFWDwdMRI0ZIwdICwfJWMDL06dNH8IVRpt3eeuutyGkzeVy/fr388ssvWznhC/frrrtOatasKRs3bpSnn346acCBxRPLDeHFD4IliW6//XaZNGmS8oev5TF9GfkeOXKkPP/888ofpohdfvnlgq/1Z86cqe5F+c+VFoRHp/Lxxx/LwQcfrNL766+/ylVXXSWYzo4B7LZt20pRUZGaHYO0a8FU9/POO2+rdN50003SpUsX9YUP+CB/b7/9tgoGDrb8ab224xVXXKGm12N2ztq1a+WWW26RGTNmqNkENta2+A444ADp379/cqbPSy+9pKJFvjFbwJUHTMnTs3sQ/6BBg5JJtsUHDzvuuKPceOON0rBhQ4HBAV/U+XnayqFFixZy7bXXyg477KDiQT0ZOHBgMk7XCfKJMli8eLHLWym3uPlD3qtWrap0DRkyRB0xoybsi0AwMLWHDRs2qDK+++671UyFevXryf1D75c33nhDXn/9dQlrD+gzMOslJ8czyL73nppBViqjhgvohOEGdQz1dKeddlJlPXv2bOXbVkau+uLiEhbO1lZc4QzZMt7S5YyXCfB06XTlIawcbMxc/VJY32PMUOBmpvLnV5uKTn+44Pk999yj+gP/ffRhqGcuLi43v65gOl19j8vNVQ6ucEiLrdz96TSd2/p5V/109ZEuN5dOV18et8674jOx0PdcaXHVCVc6w8pPx+0/pvPcdJWDPw5/3UU/fNRRR0n16tXVjDV8NYxZEni+fPPNN6F9Vpz+0/UMCGOWap3HO+4dd9yRzP4rr7yinvWYJTl9+vTk/eBJRS8HvLP+73//U8l21V1XewiWQ6tWrdT7E/rIYDkgLsSjJdVyQLgTTjhBTj75ZKXip59+KvWOFWxjeGfBO4WWo48+Wi666KJS7xr4ajhYdzEj9t577zXW3W2RGfKPj9Hw0ReWTItq/EBZ2d4Vw1inWramtoLfM3//+9+TA++23zK6L0I+g+/6UfszhPWL65kKf7b8ubi46m5YWzE9bzE4Ffx9FGTmz1PUc8z61h8I4neW/7ezq07Y9Pfq1Ustp4vZV1quv/56NU6Ao4sZ2vAjjzwi48aNU0H9v8O1LtvRVkY21mF9QTCdYIHVLvAb5sQTT5Rzzz03mRSMFaxYsUJ9dGmLD55dz/6kMsNJMC3Bvs6Wd4OqUrds4Vx5AIeoz3Ddf4axdsUXh1lF619c/ZIr7ygsUxl99NFHzjro6iOh09S/oC8NSwvCmsQVn6u+mHThnq0PwdjdDTfckFYfYuKJMaYwsTELtk3dT4TVedczJ6jT397TqUu2PCLNtme/q2xt+nA/bl2y6USdOPvsswWztrTgeWKrE7oc4Bf8TONZGLcLE1u5u96T49R5nQ5b/XTlIU58pj4SadDjrTo9Zf7J0fx5xdLY277hgB4iHTol5LgTc6TlTuINMJck6aBDir2XevGMIuItdSRy/Ek6qaWPfU8tMYh898cqQF+MKRLMKrnmhhJjSGnf5itUYgh+fODlCwOgmzdvlqZNmyYHizLpZk5F9LvNmzdXS3Zh2S78YbAUgsqKl0V8iQNjwoUXXpjcgwANCH9a8IOoRo0a6hJHrMkP4w++CMRLrRbwwA+N+++/P6lLu7mOrrQgHAYT8JKFlwwMKuhltHC/devW8sQTT8gEb9mkY445plQ0sOKZ0omlGx544AH1Ix7LcmFKvF4ezJW/UsoDF3j5g3EGBjAMEn766adSp04d5cuVP1t8Y8aMUWU0Z84cKfCsf9CBP71MkisP4IMBCyznpPOlk2uLD+533nmnWsoNP34/+OADxRM/MrTYygED+HhYIN8weqRi+MJUQdSZVCRu/vA1F74ChIAPeIYZPuDX1h7wgoQHBvINue3W25QhEQP1kLD2gD4Dnfi3334rWLda1xcV2PIfdBYUFKh2C2MT2qZ+UCOIrYxc9cXFxRXOVZdc4SxZK3UbM4KQru+++04ZPuDo0unKQ1g52Ji52m1Y31MqM4aLTOZPq09Vpw5nOqIPh9EUf/Pnz/dmTuaqege/Li4uNx2PKZ2uvsfl5ioHVzikxVbuOp2mo6ufd9VPVx/pcnPpdLW/uHXeFZ+Jh77nSourTrjSGVZ+Om7/MZ3npqscdBzBuos+G33wgw8+qGZo4h0Fz109SO3i6WLmCud6BoQxi1Pndd5xxCAs3htdhg/4YznEe5cCO5vgAyC0JfTHWL7EL6Y25n93M71rmOouPkLZHusultLEQElUcb1PhLFOtY2Z2gqeu/4le22/ZVzvwlH6MxMP1zMV/m35c3Fx1V1Xn2V73kZhZspbOvdcdcKmFzPk8H6O369a9txzz+Qyvy5mtt8dWo/raCsjG+uwvsCUTnwI+sXYL5Qhx78HUceOHeWHH35QybPFB0fXs9+VN1Na/H2dLe8unXCzhXPlIc4zPIy1K744zKK0lbLsX1z9kivvtjIKq4OuPtLWvyCusLTAj0lc8bnqi0kX7mWzD7HVeVtacN/FzNQ20U+E1XmkwzaWZ9Kp23s6dcmWR1c/7ypbmz7cj1uXbDpRJ8AMH7VoCXuu6D1m4z5XXOXu+r0Sp87rPNnqpysPceIz9ZGod3q8VaenzI0fc7yPmhs0TMje+yZk1UqRdh0SsmPzhCxaWDJjo8+xCVm+rFhWrkjIjxOKZL/9Syfx5TdzBfuGHNAjV+4cvGWPD6xm9cpLRdLnWG+9q4iCRgzBj4+ePXuqQVQYPzDjIxtuEZNl9bZp0yY1OwIzJPC3zrMOtWnTRv1gx0DwZ599pr5ehwLkJ4rg66n3339fMPULsz/0VCG85GHQDDr1bJAwfVHTMmvWLMUas1HwNYwWDI7iC5R/3nab2n+ld+/e2kl95RVMJxzvu+8+mTxlsuAlDcuCQTB7RIspf9rNdgQ7/FjBF9MYGIBBBnttRMmfLT4MruMrpA3ezAic409LWB4wKI+vb0xiig8zedDRYPAGBj7Ei7qjfwhrPaZywLrgqAcwBCJeWGujCtrRMkztSlFSzR/U//zzz4L0QyZMmFCKp7oZ4z985aRnD8HQpGfcYHPYsPaAHwiYXQNDDPYOOuigg5wpgH7ohOEOnbWtjZnKyFVfXFxc4ZBYfJUWp425Mor6h1lTMAqhPWlxpcWWhyjlAP1BZlHaravv0Wk2HTOZP60/jk4d1nTEF4/YHwovmfiiGezRn7i4uNx0HKZ0uvoel5vWaSqHKOEQHvUG7S/4XNG6g0dbPw9/rvrp6iNdbi6diNPUl8et86484MUaM86CfxdccAGCKTGlxVUnMMMQhgPTO0PU8tNx+49xn5uucoB+U93FfRjvMbiHPhzvPmg3eAGHxCk/VzjXMyAqs2BfF6VskSbox5en+AI5imxL5ZDqcyzVcsBvhCjvUi6u6H81U78/3cbwxRvqH368430MH+Nosb1rpFN3twVmOv94x0T7jiq29wnNWv92MrFGHME2FhavLlf9rh80Lpr6Vq3T9i4c1p/p8Kaj6Znq9xfMXxgXW9019Vn+tuJ63oYx86c3E+e2OhGmG6yOOOII5U0PVr344otbvUvZ6lKYfpt7sIzCWOu+AMZt/3MsWLZ4N4egbDAzEHsnYgYZBGvhIzx+E7jii/qOopT6/tNpcfV18B7Mu0+F8zQYzpUHrcjWNl3PfhtrV3xxmSGduq2s98Z/cF6e/YutX3LlXbPGMVhGpjqIdzHUQS22PtLWv0RNi9YfPNrigz/bczOow3+NPPv7EOQPq4FEbQ9+XcHzIM+ge/AazDBulupYl67zpvdkxGF65oTlL926FMwbrsP6eVfZmvSlW5dMOnEvrE7odxR/f23TFeW+rdwR1tXXwd3WR8ItTFKtn9AXJz7dR+p3MFwHJS94I9vXP00plqP6JJTR47mnC+WSy3OlSdNi+XUuZmwkZPeuCVnvzfjADI66dRNSt15CGjTaMptj2D2FUt37LXrBxblycK+EvPXfLSl+aFhCTj1D5KL+W/xvcd36DA0Ygq+98ZU/AGGpA2xenA23rVOQ2h0MyP/rX/8qFQjTvyGY9QCB1Q4D3doyqG46/oP1E4KHDgRLf8FqC8GsFwgGAKKItuCGpQUPDJP4H+Jr1qxRs1L0Q8+UTujAMkVIL74Gw/JUECzVpcUWTrubjjAcoMEFJUr+4sQXlodgOvzXpvh02eMLQfxB8IDTU8B1eFM5PPzww3L11Ver2QioR3goY+mnKIJZDKg/mRRT/jKpP6gLg0H4AgHGLv213l577aW8udqDv+6CMx6Sb775ZlB98rpr167qXLctrTvp4Y8TUxnFrS9h4Wysw8IF0+y/xgsNfgBjVpBf4uiMUg6II8gsSrv1l1+w7/GnO3ieyfxp3dnQicFeLGOIr0y++OILFZWLi8vNlU4YVyCmvsflpgJ5/5nKQbcRk04dDsdgufvdTOe2fh5+XfXT1Ue63Fw6Eaep/UV9FpvybosPhgp8LBAUv4HdlBbMGIKYnu8YdIfofkyXGe5FKXf4S1Vs+YMeVznA3dbG8MzTgg8AsIyo3jTXFR/CmJjhvi2c6xkQlVmw3Js1axZatvhqHl9CYRBdz2xEOuOKLX/QVxblAONAlHc+WzqD5eDvg+KWQ1yW6HcxoIAf5RD94Yp+p8M9/w85/a6Br9rwnNUSVne3ZWZ4x9S/z3R+4xyDzzgTa+gNtrE4cfnD2PoJv5/geVg7Cvr3X+s+GfdM7zbB/EXl4o8D52FtxfW8DeqqqNdYthXLAmNZXMzwxmAOJC6zqPkMlpGLdX5+vhoD0Lr9fUEwncHxAqxygI3sIRgg032hK76o7+U6PfqItIT1dfAbzLsOH3YMhnPlQeuytc3gs8Pff9reGVzxxWWm0+k62vLgChO3f7GFc+Xdn45gGcHNVgf94Uzntv4lalpMOsPuxWHt6kOitAdXmkw8Xf7BzBTG1U/go2vXuwbi0/0GzvUzB32NK3/p1iXElW3JVl1CnfjHP/6h9vFxPVeC/XXc/NrKHfqCfR3uRXm/hr8wMdW1sDBx2liYTriXufHD+0hf8it7Bo2GogwX5/YrllY75cinHxVK2/bF3tfQOd6sj2LZe58tMz6OPaFIZs5IqPx8/pk3kDs/4f0oLZT+V+VKx86lNzB/751COfn0HO9rqfDs602SUbDYSBzTb/BDF1PRs+EWnqLUfeBLDQhmO+hzrF2tv8DHfg9YwxoSHIDEPXRGQcESWBD4nzt3rugGH/QXvNbx29Ki/fsHWfQ9HP1T2dE4/UsumdIJ/7AmY308vOBjDb/bvFkj2HdBiymcdrMd8bIIvUGJkj9XfHDzpw36o+QhmA7/tSk+Pb3rscceU8uZ+f37z03lgB/d2FsFg6VYIw/r20Y1fmBZrwMPPNAfRdrnpvxFVYqw+BrZL2Ht4ZxzzlHGTwzmoR6jDkZpD1iSTgvqrv8Hp77vP37//ffqsl27dmoww1Tf4CFYRnHrS5RwJtZRwvnzFTzHlxd4qcEDFcvxoU7G1RmlHEzMorRbpElLsO/R903HTOZP68+GTsyIwHPtoYce0tEknxem/joKM1M6XX2PXk7B1S+ZysGlM5kZ7yTYVvxupnNbPx9WP119pM0tTCfSZ2p/ceu8Kz4YZV2GWVtaXHVCpxPxYqaR/50havmZykinJdXnpq0cdBymuqvdTEcXT+3fVH6ucK5nAJhBn6utIN5gnQ8rWwza4QMavNfh6+RUBOn5M5SDNjiCTdxySIWr369uY3gf0Of+93n4Nb1r6Jnqfl36HHUQecKa4qm8J6dSd8uSGb6axmzfdEXzNT3//LqDbczvZjs3tRXt19RPaDfbMaw/s4XDfZSjFtO7TTB/UblonfoY1lZsz1sd3sUMHyRhaVjst4MPk8pL8FEcDOIXnH+BMnjojxHDmIX97gjLT7CMXKzByiZh6cR+mSeddJIcfvjh6gNKPSPdFZ+uX3HHC1x9HfIRzLstb8H7wXCuPOiwprbp6gd1ONPRFV9cZjoeV1sx5UGHsx3j9i+2cMg7JNX3F4Tx10EMwkednWrrX1zlgPjSkTis/X0IPmrAzCeIbpu29hClDwnW+bC82ZjptJiejcExFVMcun7DTT9ztE5b/tKtS6Z0pHsP5evPb5S6hO0IsI8ePlLRxvGwdKBOwIiKZftNdcJUDtAZpU6Y4raVe5S+Lk6d12kw1c+wPMSND+GCv1d0OnDcMkrsv5vF85//MGJs3FAsK5YlZM6skj0+pnrj7See4m1XXuRtBnhksZx8bMnfwgXF0qt3yReH/mS98HRC7RNy3U2lrRx33JLwKmsikvEDFRmzPFZ6X2pD8NIAYOh8s+HmT3+mzvFjBlNTMQ0fP2yxlAVEb3CODqdHjx7qS0c0rCiCwQs0RAwE169fX01/jRIuLC1hOjDgjMaH6baotKNGjQoLotyRRuS9X79+kfyHecIXkRi80VMTkS4sB5Zu/jBAhB9uJiNUJvOAjhSWeQw265kfhxxyiOy8885hWZdjjz1WLfkG4x/yi44pqqDO4UGBZSQqgmDmBjaTQt3Q4moPGKBH+8d6iHho6SmGUdoDvh5FuR533HHKgDp69GgdpfGItGGJLaz7inI5/fTTjf5sN+PWl7IOhzxioHHkyJGqPWHDMy2ppiVKOWjd/mOUdhu378lk/nSaM60Thg8MoA26ZZCOQh1dXFxuWokpna6+x+WmdZrKIUo4HT6Vo62f1zps9dPVR7rcoNemU8cZPMat81pPqvHpcKajq04gnXjmoO9EnHiGa0m3/OI8N8PKwVR3dXpdx7g8TeFczwAww7MXS5Gl+gx3pX/Y/cOUXmySiB+h+IsqLIeSWbRR36WicvX7QxvDO4j/fR7X+n0eflN918BXyhBTHVQOIf+ZwpVH3UUyMWMLy9ChfaQrpv4syDpuHK62EkdnWH/m0ml6prr8x+US1meFPW9dzLA/0a677qr+XGn3u+G3JAaNIPiYK5W+zq8neI62uN9++6nfyLoehjFz/e4I6o9yHcbapsOUTvjV/QtmP2GVAIwV4HmuZwm74ov7joK0hPV1tnzEue/KQxR9pn7QFc4VX1xmOj5XW9F+UjnG7V9s4ZD3uGMQwToYZS9P5NXWv7jKIRVGmfTr70O++uorpTqsPWS6D0GkYIbBehg7IZka6zI9c8Lyl426pDKVxn/BMaQodQkz5zCWrGfQRY3eVicyPb6L9NjKXac11b5Oh4tzzEa9RjrC+sgyn/mBRK1bV6yMHjj/dnyxdPLGZDEj5LqbcmTObM/64ZOxnxfL8X1z1EPSd1udPvdUoVx02daGkc9HF6o9QYL+Tdf4cgMb0mHaEX4kaCss/GbDzZSGKPfwkmAT7JtxySWXyOOPPa68wGigp8Zj0BFGAWwW/ttvvyl3NCYt/nPc09dYDuGUU04R/EjGwyiquNKideg49LU+Io/YtB2CiotGoSUYBtd4gcCUqGsiF2QsAABAAElEQVSuuUZ5SyV/Wq/piEFwbBQO4wH+kC7sBwEJy58pnToOLDkDQxR0o65hGZqwPGBPCCxloQXlguW9MCMDYosPeQCX4cOHJ/1hLT+/BMPCDeu9wuiFPGPwJeqsD4Sd6G1UjzJDeMQfReLmL4pu1HkwRrvAgxczhGztAYN1+HH0f//3f0o1piD+5z//UTOJbrzxRrU8iKs9gKUuV9RJPDTDBF/FXHrppXLrrbeqegD/sMj7JVhGYfXFH9Z/HiVcMC5cRwnnj8d2js3g9957b7XcCgw9Ye3WpidKvxTMB3SFtVtX32NLi/9+pvKXDZ2o15jRqJ8PiAP1HM8IFxeXmyudrr7H5QadtnIIC4ewpnLHfZtAp6mfR1/hqp+uPtLmFqUdBdOvr+PU+Sjx2bjgvo5b+9HXrjqBZwUGbU3vDFHKT8cVPMZ5btrKIajb3279BmvUQ+QZR0gUnpqRjgPXYeFcz4AozIJx6rhNRxjZ8RUeBAZRLXgGY6mJMPnoo49Sfn8pq3Lwf6QRZJLpckBc+j1VMwvGqe+HHbVhwu8v2MZQNvp9Hv4Qv+tdI1h3McsHy9AF35O3RWZnnXWW+mBND8r6ucU5D2MNnXHK1t9nQccVV1xh/P3l1+96F47ajqDPJLq+Bn9Xwa8pf1G4mOpusM/ytxXb81an18VM+9H9sb52HYcMGZJcshADUfi77LLLIr2bu/TidwF+x+lBS+3Xxcz2u0OHDTuaysjFWusL9gW4H0ynf7wA7iiHs88+e6vZVa74oryjQHdQgmkJ9nXwb8p7UI/p2hTOlQdTXNBhe4b7+0+ENbF2xReXGeLyP4txXV79i6tfcuUdaYaYygj3dR3EmIJfXH0k4jO9zyN8lLT449HnrvjgJ5j+4LXWEzxmqw+JGr9Oj2Z20UUXCf5Qh8PGurAcnhZTnYcb7pueOa72nm5d0mmKegwrW+gxjSGF1SWsIATBMvCpyMsvvxzpueLvr+M+V2zlHvbbF/kJ1rHgtSvPJr9heQiGCV7b4vO/T+jxVj1GjDAJb4qNdVQdX9mYpqnYIqvo9/FDF5uZY826M87wNgfxCb4SwUPOJJl0O+aYY9TgMAoDS5CggDIletqpSR++xl+8eLHJyXkPA+9YLiVVcaXFpAsvAuiMJkycIEWFRSmt6auXK9NLfZn0x72H6fymqWup5i8s/mzlAdNGMfCpl3ELSwfcMVOiRvUa1vbg0oFNVP/+97+X+vJX+3e1P+2nrI7ZaA+wluOhn+pDD3nGDBUY2oIbqdp4xK0vZR3Oln7cj5sWhM1kv5RO34O02CSd/JWlTsTl6s9cbrZ04r6r7zG5RSkHUzhXGqK6mfp5V/m5+kiXm0tnWFrj1Pl04nOlx1UnXOnMdPm58ucqB1feXG6u+NINZ3sGZJqZK51x3VxctsVywAdD+NjBL9kohwcffFC9l+MDrKC42licdw1XGQXj9l9HCYe6mwlmYb+PMGj0+OOPZ/R3E/LqYu1nUZ7ncdpRlGeqK08uLq66G9ZWTM9bVzoqkht+48CQiA+r/IMpOo0uZnF/d2jdpmMYa1MY3HOl0xYG913xuZ79Lp1x0+LS6XJz5cEWLko/aAvrii8uM1tcce/H6V8QV1g4V97jpjUsnK1/KY+0mNJa0foQpNHGLNW2GeWZY9NZEeuSqfxwz1aXnn32WW/7hqrGMTCbLtxHncB+u35Dpt+/jRn8pPNcMZV7On2dP82pnKeTh1Ti0X7/VMYPnWkeKx4B3WFG+QKx4qWeKSKB1AncfPPN6ktcbAjWpUsXtclpquuwpx4rQwQJsO8JEimfa5ZD+XBnrOVHgM+A8mPvjzlYDj/++KOaken3k8nzgQMHCjbuxodV99xzT3J5mUzGkW1dZc0s2/nZHvXjmTps2DDB16KZku2h7sZlgffzjh07yq+//qoGquLqYTgSIIE/J4HtvQ/5s/+OwypC7733ntrvJmoN13UCH+DrGbpRw9JfPAK53vqpg2xBsX5/cBkWm1/eJ4F0CGAzO6x5tz3NNEqHB8Nu/wSw3xDqPQRLxbz66qvbf6YrYA7Z91SMQmE5VIxyYCrKjgCfAWXH2hVTWZcD9u3ATGUsS5qJzbtdecuWW1kzy1Y+tme9eKaOGzcuo7+rtoe6G7fMkfdvv/1WsKQWhQRIgARSJbC99yF/9t9xWL7qu+++S6laoE5888036kOYlALSc2wCnPkRGx0DkgAJkAAJkAAJkAAJkAAJkAAJkAAJkAAJkAAJkAAJkAAJVEQC5TLz47jjjlN7OqxevdrKpHPnztKqVSvjmprWQNuZA9YcxvTaTMy+SZVnlDJKFXc2dKaaBvp3E6ioZYT1EPG3dOlSQb9x4IEHqs2hdt99d1m0aJG6587ZtuVaEfOXah+ybRFnakmABEiABEiABEiABEiABEiABEiABEiABLY3AnnlkaGzzjpLbTq+cOFCa/R9+/ZVG8qMHz/e6md7d4DxA2sPT5kyJe2s2niedtppgs0TMf3eL1HKyO/ff54NnX79PM8egXTKPVupwkbpWIJvyZIlMm3aNEG/gc2f2rdvL506dVIGUldfkql02ep1pvT79ZRH/vzxm85T7UNMOniPBEiABEiABEiABEiABEiABEiABEiABEiABMqKQLkYP6Jkbvi/h0t+pfwoXuknAgEbzw4dOkiDBg0iaIjuJRs6o8dOn9sTgSZNmkitWrXkyiuvlHnz5iWz9uyzz6pzbC5VVlKW9bo88hfGsSz7kLC00J0ESIAESIAESIAESIAESIAESIAESIAESIAEwgiUm/Gje/fuct5550kikZCRI0fK888/r9KKpVUGDBigzmfMmCGDBg1K5qFFixZy7bXXJjcJnjRpkgwcODDp7jq54oorBHFWqlRJ1q5dK7fccotAP74cv+6666RmzZqyceNGefrpp+Xdd98VzLo46qijpHr16mqpnby8PKlWrZra6KxNmzZWN2xac9NNN0mXLl0EYdavXy8vvPCCvP322yp50I+v13fbbbet8o5lfS6//HKpXLmyzJw505WdpBt033nnnTJx4sTkPZzg/u233y5FRUVGngcccID0799f8YD/l156CQe56qqr1DJCOLeVEdxMko7OHXfcUW688UZp2LChFBYWyjvvvCP44j+bggHmjz/+WA4++GBV/lhiDPm3pcVVJ1DutrrUp08fOfHEE+Xcc89NZgdlg83d77rrLmt8Sc+WE1t82rstf88995wyJLRt21bVjyBrW7nHrddx2y3aStWqVVV29AaDmKH0+eef6ywaj650oo3BkIJ+AO1wp512Uu1j9uzZRl24GVavw8rBqthzsPVLrjC2+okwrry7+h5XfLY+OYyLSyfaNjZ5Hzt2rPKm+yv06WH106WXbiRAAiRAAiRAAiRAAiRAAiRAAiRAAiRAAiSgCeTok7I+4ivqESNGyOTJk+WEE05IRo8lnu644w61tE2jRo2S93Fy8cUXq8FQGCtg9IhqIMCgMwa4v/76a2Xo+PTTT6VOnTpKNwYLYSAYOnSo2l/jwgsvlMaNGyt3LLXz4IMPqpkRermdk08+2ekGpdiT4IEHHlCGGixbdf7554vOS40aNWSPPfYw5h3GiOXLl8v999+v0qASGPIfDAX77LNPKV8wrCDtGEi08RwzZowaKJ0zZ44ULFumzsEC+ydosZWRdg8e09EJA05+fr7ce++98sEHH8gxxxyjlj0LxpHJaxizYJhA2WJwXS8vZksL6oytTiBdtrr0xdgv1OyFfffdN5n8jh07yg8//KCubfElPVtObPFp77b84X7r1q3liSeekAme0Qys/WIr97j1Om67HTx4sDzzzDMqaegTkN8wwwc8u9KJNlZQUKDa+w477KDKUxtY/Az852H1Oqwc/Lr8565+ye8veO6qL668u/qeYBz+63T6EL8e/zmMzfjTgnaF9EHC6qcOwyMJkAAJkAAJkAAJkAAJkAAJkAAJkAAJkAAJuAiU28yPL7/8Ut5//30Z/814efyxxwUDrj/99JNKKwbt8VV8cFCydu3aarYENgDHrA34iyI9e/ZUxpR77rlHeZ8+fbo6YgYHBt0ee+wx+eyzz+S7775Tg63wD4EhAjMDLrvsMuUOowL+wtzuu+8+qVe/nnTbr5ssWLBA+cdX9osXL1bnprxjI2fkFwO+4IDZH5deeqny7/oPxgsMpENefvllNYi/8847y5o1a5LBbDzBcNWqVSounAfFlE5dRkG/+jqOTpQBBjwxewVftSNNmzZtEhiahg0bplVvddxzzz3VJthBB+R9woQJVjcM+muZNWuWMrbhGl+ho3xtaUG9s9UJV1168cUX1X4VmEkEptg7obi4WNV/V3xID2YqBAX5GzVqlLXuIj4twfzp+6jrmOGEPywd1bt3b5UeuNvKPU69Rn2J225//vlnVTeRJpRnVLGlE+HRxm677TaZOnWqMrbBGBJFbPU6rNxdum39kiuMq76grdjy7up7wto00hO3D3HlxeXmqp+ucHQjARIgARIgARIgARIgARIgARIgARIgARIgAU2g3Iwf+iv7gqUFKi1169bVabIeH374Ybn66qvVV9sYHMdSTW+88YbVv3bAYDYGdIOC/QQgmJ0BwVfT0IuZH+vWrZPNmzer+/gPA99YFgtLWUFcbnfffbf6sh4GDSyxBYExQ4sp7/gSH6IHIjE4G0W+//57NZh+xBFHqLQdcsghUq9ePXEt4xNFL/yY0hk1rM2fSSd4Q5o2bar+cA6jEYwgLmnWrFnS8OP3B8MZNsfWRqGgm/963Lhx/ktp1aqVujalBTNTbOXuqktQiNlGxx9/vNKNQW9tgHPF58ofZqtATHVXOfzxXzB/2k3Hj2sYUzAbCcZIiKmMcD9OvUa4uO0WYeOILZ1du3ZV6nTb0m0tThw6TFi5a3+mo61fMvnV91z1BX5sedfhbWWr3SvK0VU/K0oamQ4SIAESIAESIAESIAESIAESIAESIAESIIGKTaDcjB/48j1VwdfH2CcEswOwN8OZZ54ZyfgBwwW+0A4KBsghmJWhz7EXwDJvGSjMRogj2N8AcV1//fXKkIH18vGleU7OlhXGTHnH8l+Qli1byty5c0UPcoalAbMDwOHQQw8VLM/zl7/8RXJzc+WVV14JC6rckRZ/2vyBTOn0u9vOU9Wpl9rCDBzNwabbf//NN98U/NnE5abDwFDiF1dasHyTTXT9MdUlhMGeLyeddJIcfvjhajkv7HEAccUHd1seMFMKYotPOXr/BfOn76OeasEgvH8JOVO5x63XiCNuu9Xpcx2RVn9bdaUThkJIu3bt1MwxU58QFlewrYSVu0ufrV/yhwnmz1VfXHnXOk1lq93iHqEzyCVMF5brw35KEPR5QXHVT7RDLFmGvWqwlCGFBEiABEiABEiABEiABEiABEiABEiABEiABEwEtozIm1wr2L1jjz1W7bcxb948ZVjAAFoUwd4KMCZgdgQEyyXpZbaw3weWV8IyVdgIGaI34VUXMf+rX7++0tmvX79IGn755Rc16+Scc84RhMXSSFFk4cKFajYCNm7GJsIwfGAw2PbFf1AnjA0NGjQwDkAG/Ua9TlUnZuVgRgX2W8GMCwhmsGD5rrKWuGnBLAJXXcIsFsxmwf4vyKveuyJb8YVxQxvAADPqGQausYxWFEm1XkNn3HYbJT2o/7169VJtze/flE74Xb9+vWCpK9St008/3R8k9NxUr8PK3aXU1i/5wwTzF6W+mPLu15npcxOXsDhgNOrRo4daEg1tIiiu+tm9e3fZdddd1V8wHK9JgARIgARIgARIgARIgARIgARIgARIgARIQBMoN+MHBor9oq+xUfjrr78uu+++u/pCHufPPfec8oo9E5588km1R8Fhhx0WadYHAmIpGMymwOA69GFWht5c95FHHlED/9h3BINxGAQO7n+BL5uRPtNX00E3GDGwtMw111yj9jLBUkkQnb/guf9a5/vRRx9NbsgO9zDBoDqW7MKMFaQdg+sYNIW4eML9ww8/VHuRYKNxxK+ND3Dzp9l0jXsmiaMTZYSvuYcPH67Sgf1O9Kb0pjgydS+YR+iNkpZguSNcWF0CFyybppceQhhIlPhKfJb+Pyw++DblD/eR/qFDhyoDAAav9QwGUxjoSKdex223SEuYjBgxQm2cjfaLTdHD0onZRajjt956q1raDvoxAyOK2Op1lHIw6Xf1S9p/MH+4b6svYXlH2GB9CF7DT1DS6UOCuvT1yJEjVTkgfzDWQPxpcdVPrQN+KCRAAiRAAiRAAiRAAiRAAiRAAiRAAiRAAiRgI5Dw9luwjiBho2Lbsjk2hdm+jxkaNarXUIOcceLC3hrYBDooermp4P241zVr1lQD3TBIpCrY62H+/PmpBtsu/GMPBRgIMLunvCVuWuLWpbKKD0YuDGhPmDhBigqL1CbuUVnHrdfpttuo6dP+oqQTM0ZgEMXMr0xI3HJH3LZ+yZUuW32JkneX3rJ0a9SokTK++uNMp3769fCcBEiABEiABEiABEiABEiABEiABEiABEjgz02g3Pb8iIsdG6TrTdLj6DAZPqAHM0MyKWGbdbvi+rMaPsBEz1hx8Skrt7hpiVuXyjq+OO0obr1Ot92mWua2dN58882CPU6wyXuXLl3UfiSp6rb5j1vu0Gfrl2xx4b6tvtjy7tJVXm6LFy+2Rh2nflqV0YEESIAESIAESIAESIAESIAESIAESIAESOBPRyDXW/5pkC3X2Dsi6pIwNh28TwIkULEIYHkx7GtT0WZ1lQWllStXquXVEBeWl3v11VfLIlrGkQKBP3P9TAETvZIACZAACZAACZAACZAACZAACZAACZAACYQQ2OaWvQrJD51JgARIgARIgARIgARIgARIgARIgARIgARIgARIgARIgAT+5ATKddmr3U9+UKrWaSab16+Q8c+cHVoUDdodIO0Ovkb5m/bBrbJszjehYcrTQ/UGO0lufnVZ+dukMklGfvV6snFNQcpxxQ2XckQMQAIkQAIkQAIkQAIkQAIkQAIkQAIkQAIkQAIkQAIkQAJlQKBcjR95lavLgh//K3PGjYiU1SUzxgj+9rv4LcnJzY8UpnazLrLLMXcqv0VFRbJq0TSZ//3Lsmzu+Ejh0/G0w67HS/V6LWTCq39NR01o2Ppt95c23S+XvKo1pWjTBlkwaaTM/fLprcJVrtFQ9jzrKfnxzWs9g8xkiRpuK0W8QQIkQAIkQAIkQAIkQAIkQAIkQAIkQAIkQAIkQAIkQAIVmEBOeaetuKjQmISqdZsb78e9OeH1v8mkN/8hOTm50uGwG+KqSSncnHGPy7T3bk0pTBzPbQ+8UlYunCRjHzpa5nz5pOy4x8mC2RxBabnfebJ+1WJl+IBb1HBBPbwmARIgARIgARIgARIgARIgARIgARIgARIgARIgARIggYpMoFxnfrjA7Hr8EJk5eqgs/Xmcy1tkt42rl6gloWZ9/pDsduJQqdN8D1n+6/fS9cwRMnPUUFkxb4LStfd5L8mUt2+U1b/P9GZJPC3L5n0jDVofKJJIyC9fPe3NVHlL+XO5Ybmrzkfd5oURWTF/gkz/8F/JdLrC1d5xN+nY+0bJyavizUz5Umrt0EV+fOPvsm75b8nwppO8yjVk+bzvldPyX79Vxyq1m5ZaAiuvSk2p3/oAmfHJ3UkVUcIlPfOEBEiABEiABEiABEiABEiABEiABEiABEiABEiABEiABLYRAuU+88POybMcwHqQYWnU6TClEYYPSH71BlLJMwxowXluflV1WalaPWnQpof8PPp+WTprrLTqdpH2Ji63NUtmy9R3BsragjlS1TNC+MUVrv2h/ycbVi70ZosMkmr1Wqt05eRV9gc3ni/66WNpufe50mLvszyjy2BZt2rRVvuMNO96qrck1jpv2bDPkjqihEt65gkJkAAJkAAJkAAJkAAJkAAJkAAJkAAJkAAJkAAJkAAJbCMEKtTMD+zP0bD9oQpdTqWq0my3vlK3xT6yecNKmTP2ibSQdj1jhLdPSJ5g34+p70dfimrx1PdkyczPZfn8idK4wyFSrX4rWbt0jkqLyw0zRzasXip59apvlW5TuM3rV0p+1drerJMBAuNJIucx6XT4TVuFNd0omD1WGrY7WJrudoLk5uXL3PHPbuWtyc5YEqs0wyjhtlLEGyRAAiRAAiRAAiRAAiRAAiRAAiRAAiRAAiRAAiRAAiRQwQlUKONHTl5VqVyzQRIZlmrCdU5epeS9uCczP71PzejYaf9LpF6r/aVg1peRVK1aNFX527xupTr6Z4m43FzKTeGq1t1RBYHhA7JmySx1jPJfx8NvlF++flbmffsfqdmkk2DJsFULp3hLeU1UwZvucaIUFxfJgokjS6kLC1fKMy9IgARIgARIgARIgARIgARIgARIgARIgARIgARIgARIYBshUKGMH8vmfu3tdfG1QrfP+S/L3K9GeHt+jM0IyhW/TVR7YBRu3iTte/5N5n//sqxb9qsUF232jCIlszOq1N4hI3HFUbJq4TQVrFr9lt7MkrneslctI6mp4+0TkvD+Lf15jPK/auFUKSrcLHWbd00aP5p3Pc3bq+TNUvqihCsVgBckQAIkQAIkQAIkQAIkQAIkQAIkQAIkQAIkQAIkQAIksI0QqMB7fmSH4O8/fSQb162Q1gdcqiJYt2yuWmoLs0xa7H12diKNoBUbsm/esEZaH9hfqjdsIy33OSdCKPE2Op+glvJq9pdTlf9GHQ9Ry3v9PmPUH9eHeteVZe6XT6lr/V9YOO2PRxIgARIgARIgARIgARIgARIgARIgARIgARIgARIgARLY1ghUqJkffnjTvH051hTM9d/K2Pkv45+RtgdeIVVqNZb5P7wq7Xr+Q/Y+70VZvWj6H3EUJ+PCclGlJdyti7fsVM3GHSSRKLEtdbvkLdm0doWMf+ZMpcqmc8Yn90j7XtfJ7n2HyYqFk5VfzOIIkznjHpMWe54pjbx4ir09TbCRuV4+C0aU32d8alThCmcMwJskQAIkQAIkQAIkQAIkQAIkQAIkQAIkQAIkQAIkQAIksA0QSDRu3HjLaH4gwbVr15YVK1YE7mbusuuZI6RKzUayef1q+WrEKaGKG3XoKW0P/psyKkx7/zZZOmtcaJioHvKr11PLYkX1n21/9VvvJ+0OuVa+fOz4yFHl12goG1f/nvRft2VX6XzkYPnm2bPV5utJh8BJMFzAmZckQAIkQAIkQAIkQAIkQAIkQAIkQAIkQAIkQAIkQAIksE0RKFfjxzZFqgwS27bn36VS1VqyydtcvX7r/T3jzhcy85N704q5ohl10soMA5MACZAACZAACZAACZAACZAACZAACZAACZAACZAACZBABAI0fkSAVFZeajbpKJjd4m3SIQsnvSNrfv+5rKJmPCRAAiRAAiRAAiRAAiRAAiRAAiRAAiRAAiRAAiRAAiSw3RCosHt+bDeEU8jIqoXTBH8UEiABEiABEiABEiABEiABEiABEiABEiABEiABEiABEiCB+ARKduSOH75ChmzRokWFSFfnzp1lzz33rBBpYSK2YwLV87epzOXs2XybSi8TSwIkQAIkQAIkQAIkQAIkQAIkQAIkQAIkQAIkEI1AXpWa0TwGfOVXrxu4k/7ldjXz46677pK2bdsmqTzwwAMyatSo5HWck9NOO03q168vw4cPTzl43759pUmTJvLNN9+kHJYBSCCMQM7OjaX6ybtKpeboGIqlcPk6WfH3t5PBcvdtITm1qsimD6Yn76V7kgmddfvvJ0uvXy6ycFW6yWF4EiABEiABEiABEiABEiABEiABEiABEiABEiCBCkCgWr0W0uW4IZJbuZoUFxbK9E/+JUtnfhGasvptu0ub7v0lr2pNKdy0QRZOflPmjnsmNFwUD9uN8WPgwIGy0047yeDBg2XChAly0EEHyZo1a6IwcPrp0KGDNGjQwOnH5jj838Mlv9K29VW+LS+8X/EI1LpoH1k7epasGvihSlzeIe1KJTK3ZV3Ja1Qjs8aPLOgslWhekAAJkAAJkAAJkAAJkAAJkAAJkAAJkAAJkAAJbHMEOh05SNavWiyTXxwgnY8YKO0P+T8ZN/OY0Hy0PfAKWTF/gkx7/3ZpssvR0rr7JbJg4luycc2y0LBhHiq88SP/2J1FEiIb/zvZmZfddttN3n//fWX4gMfRo0cn/Xfq1Emuu+46qVmzpmzcuFGefvppeffdd5U7zqdNmyYIn0gkZOTIkfL888/LAQccIP3795dKlSopfy+99JI6XnXVVbJo0SK56aabpEuXLpKXlyfr16+XF154Qd5+u+Sreyx3dcMNNyj/M2bMkFtuuUWd4z9bfHDbcccd5cYbb5SGDRtKoWcde+edd+Spp56Ck5Jnn31WPv74Yzn44INVXn799VdBesLEFs4VH5YOu/baa2WHHXZQ6idNmiQwMEFcPJHeRx99VMaOHav8gsvtt98uCA+xpQVuV1xxhXTv3l0xX7t2reIGfrZ0nnLKKXLUUUdJ9erVZenSpaosqlWrJkOGDFGzbVxl5CoHV7hu3brJlVdeqdKIegOD24ABA2T27NnWdCJvEFfeS3yk8H/TWpKLWR1j5iQDbf54hjpPtGkgtS7fT3JrVlbXle7ro44rbv5AZNUGye+7q1Tv2UZyqlaSzUvXyqpnvpOiib8l9dT6Z29Z8950qdarneQ3ryPrxs+Tde9Pd+qU2lWl+oV7SeWOjaRo3SZZ9fJEKRwz+4/01Jdal+wruXWqyNqxc5Px8IQESIAESIAESIAESIAESIAESIAESIAESIAESGDbJ5BfvZ5UqdlYpowZJJvXrZDKtZpITk6uNGzfQ36fPsqZwbzKNWT5/B+Un+XzvlW2gCq1mynjR5XaTTwjyrVSvWHJR99LZ30u0z+8y6nP71hx9/zwBm5rDzlaah63s2yastif5q3O27Rpo+59+60HxyAYzC4qKpKhQ4cKDAYXXnihNG7cWPmsUaOG7LHHHjJixAiZPHmynHDCCer+mDFjlIFjzpw5UrBsmTqHHhg+IKtXrxYsqwUDwY8//ijnn3++NGrUSLlNmTJF7rzzTuVXx6McvP9s8cEdYfLz8+Xee++VDz74QI455hi1bJYOi4H9Pn36KGMNBvgRTxSxhXPFd/HFF0vVqlWV0QhGj5kzZyajcvGEgQl/WqpUqaLyrK9taTn33HOVUefrr79WcX766adSp04dFcyWTrhD/4MPPqhm58AYsXDhQjn55JNVOFcZucrBFQ4GsYKCAlWXYBhC/OAEsaVTOXr/2fKu3VM6/rZSijZslprXHCi5++9UKmjxz0tk5R2jZO1Xv8jGWUvVOa5h+IAUr90oy+8ZIwXXviPrxs6Run/r7lXMLTOU8hrXlNrndJUNP/wmBbd9LBunLZYwnbWu6yGJKnmy7I5PZfWrP0qd8/cS8YwzkJoX7i2b5q+UZXeNlkqtMr92n4qE/5EACZAACZAACZAACZAACZAACZAACZAACZAACZQLgcq1Ssba1yyZJS32PksKN66Tws0bpUqdZqHpWfTTx9Jy73OkxT5nSecjb5H1KxfJyt9KPqRvtd8Fklelhkx4pb/8+PrfZNWiaaH6/B4qrPEDg6l59avJiqe/leLpv/vTvNU5ZkpAli/39hEICAwjGKB+5pln5LPPPkvOwujZs2fS55dffqlmjWCZKsz+wFJXEMw6WLVqlWzwZnbgHH9a7rvvPpk8ZbJ07NhRFixYoG779xvBTIcVK1Zo76WOpvgw8wSD4xjAx0wHxLtp06bkQL5WMGvWLLnjjjvUzIpHHnlE3w49BsOFxVe7dm3FYsOGDWrWBmYtQKLwDEtMMC3wj/KA4eKee+6R6dOnyxNPPCHjx49XM3JcXFDmmA1TXFysynfq1KlJY0tYGZnKAWmxhYNxC4YOGL1gHMMMIS1hPLU/U961W6rHZYM+lM2/LJc6/faSeo+dKGqW1B9KihevkqKVG6Ro1UbBOf60bHpnmjJmJLzZI4W/lywNl/AMHn5ZN84znLw+yfO3VDZ/UmL4sulMNKsjlZp4s6omLZJEvWpStHaTFK5cL5W6tRLxNmOv5Ole++IPUjxziaz+zwR/NDwnARIgARIgARIgARIgARIgARIgARIgARIgARLYxglUqlJb5aBS1VrSbI+TvSWsBnv7fmyS/Kol913ZK5g9TnIqVZOmu54gVb0ZH4t/8lav+UPyq9X3zhJS5Ola/ftMbzmsN7VTpGOFWvYqr1d7qXniLrLeW2anUtPasmb0z7J51M+hGVm8uGRmiJ4p4A+ADcchmJ0BwVf9MCr4Z2ToGRQFSwuUn7p1w79Ov/vuu6V169ZquSUs0QSpXLmyOob9Z4pPp6dp06aCPwiMKjCC+GXcuHH+y8jnwXCtWrVSYW3xPfzww3L11VerGQ7ghWW/3njjjeRMFBfPsEQF0wL/MHDAGBEUVzoxS2bz5s3JIDDUYFkzLEUGCSsjUzm4wnXt2lXphYEF8tNPP6kj/nOlM+nJOzHl3e+e0rm3Yfjaf48V1L5KvTtIrVN3k6XfzhOZZza6ad1VL9hbqu7XQjbOXKoMJOp+pVztrI4bfphf6tp1kWhQTTnneW0Wf5CNPy2RojUbJGeneupaFpXU4+L5petziSP/JwESIAESIAESIAESIAESIAESIAESIAESIAES2FYJbFpfMh7Z+ahbZNG092Tt0rki3rJXG70lsMKkY+8B8sv4Z2Tety9LzR06SZdj75ZVC6Z6+4BMlFljHpT2vW+Qrqc/Lps3rZPZXzwii6d+GKYy6V6hjB+JvBzJqZwn1bq3kk3ewO76p8zLWCVT/8cJvqbHl//77ruv2uvB775kyRJ1iVkZ+hz7eCzzlrLSgrA2gVtOTukJMtgPAzMgrr/+ejUAjj0+brvttq38uXQG3fRyWo899phafivorq9ts0m0u+0YDBcWH2aunHfeedK8eXO1x8WZZ56pjB+aoY0n9irBHhyQli1bGpMTTAs8wXChly/zB3KlE0tz2SRKGZnK3RXu+++/V9G1a9dOzQLyp9eVTn8aTXn3u8c93/T+T1J0bGfJ69BQNv9h/EhAWW7puit1q6r2tfQ6b88bGCS8GRtV99pRraXnj7vYm71hEpPOYm+WB2TtGz96FruAccOLT0kd77h8nWhDSclN/k8CJEACJEACJEACJEACJEACJEACJEACJEACJLCtE9jgLVUFwQyOWaP/rc7zKlWR9cu3fGDdfO8zpEqtpp7x4l3PsFGyrFWdHXdX45JLf/5chYHRo7ioUOo2/4syfmC2x3fPnS+Vvf1E2hzUX9oceGVKxo/AyKiKo9z+2zSxZPkoJGDVfSUZjpoYzETo0aOH/OUvf1FBcL7XXnsp4wT2+8A+EPXr11ebasOD3pA7TD/2AWnQoIFxIB/68NevX78wNaHumPWAWQzYj0TP/MBSUDvv7G34ngUJiw/7jWAmDfZIwQwHGDUgOHfxhHEE7LFsFownUeWHH35QsycOP/xwFQSzLLD8WFg6w/THLSNTOCzLhc3tse8HyuX0009PRp9uOpOKop7UriL5J3YRgVHBk9w9m5dsYO7t06Flk7dkVeX2DUS8pai0aDtfAnt8eEtSVT1uF+0U6WjUObtAbXJe7fgt6cnp1EhkB28prWXe+n6ecaRy7/Yl8XkzVCgkQAIkQAIkQAIkQAIkQAIkQAIkQAIkQAIkQALbD4GNawpk/arF3iblS1WmWne/WI0h+zc7b9LpcGnUrofUaNI5mfHl87yl8ouKvaWyTlH3GnU8VBK5ufL7zNHqumH7nuq4YZW3D8iCyZ7fLasAJZU4TirUzA+Zv0JtsFy8cKXIGvOX57a8DBo0SO0XMWDAAOUFe3dgbwYI9sa45JJL5NFHH1X7WIwaNarU/h0YzPeL//rDDz9Ug/nYhBw6L7/8cvnll1/UZuNYFgqi9/zQ4YYNGybNmjVT/uH+2muvCZbGOuuss3CpCl6d/PGfDodlmq655ppkujEzAftP+EX79d+Lcm4K54rv6KOPlnPOOUfNqEFYLHmlxcVz5MiRyhj05JNPbsVFh7elBYwvuugiZQBC3rG3CcSVTq0T/qFXz+YIKyOEC6YD12HhMDPn0ksvlVtvvVX5hR7MWoFESWcwThUwzn9ep1DVmyFV46hOXmgv72s2yqr/ThZZWrIEG1QWfTNPNuzXUur960iv08iRpX99SxLe7Is1H8+UejceomJd990f1tfg5KfgtfJt1ikr1snyf42S2n87QKrc28fzWSzFGwtl+d2jvTPPkPn891Ln0v2kumf42PTrlhlXf6jkgQRIgARIgARIgARIgARIgARIgARIgARIgARIYBsnMO29wdLl+Hul2yXeGGQiR2Z8cq85R/rr7D9c54x7XFrseYY06tDTG6/dLIunfSxrlsxWrs326Cvtev7NM3oUKTf4TUUS3l4TlmFOUV/vZ2uZnlQSmapf7MWBpbCCgn0Z5syZE7wd+7pWrVpqf4mCgpK9QmIrCgTcYYcdlF7MuigLscWH2Q81atSQuXPnGpPh4ok9TPRSUMbAjpu28rOl06FK4pZRlHC9evVShhrMKvJLnHT6w6d0jhkc+d5+HQXrUgqWNc+1KpcsteXN+NhK/lj6aqv7vEECJEACJEACJEACJEACJEACJEACJEACJEACJLBdEKhSq4msX7kw5bzk12ggG1eXbGHhD5znbZqel19N1q9Y4L8d6fz/2Tvz+Cir6/9/JplJJvvKFnYiO4iIQUAQBH2hIq4U9y8VoULdSrUUBcvytQVZraIvEVoBRa1WXMoPBL6UTcFWQHYhQNi3wIQkk32Smd89d3iGSZiZLARJ4HNerzzPfe567vsZ+OOe55xzVRo/KrTza6DT4sWLr4Fd1u4tPvjgg7V7A9SeBEiABEiABEiABEiABEiABEiABEiABEiABEiABGogARo/auBLoUo1l0Dnzp1x++23a88cCfElOWEoJEACJEACJEACJEACJEACJEACJEACJEACJEACJEACNYsAjR81631QGxIgARIgARIgARIgARIgARIgARIgARIgARIgARIgARIggUskEHSJ42vk8CZNmtQIvdq1a4ebbrqpRujySynRo0cP3HDDDb/UclxHCESovB+1SIJualyLtKWqJEACJEACJEACJEACJEACJEACJEACJEACJEACFSVgtkZVtGupfqGRCaWeq+PBXB2T1JQ53njjDVx33XUedd5++22sWbPG81yVwqOPPgpJ/D179uxKDx80aBDq16+PTZs2VXpsbR3wxBNPwGazYevWrTViC5fy/mrEBgIoEdS+HiIGXw9L4zjVy4WSzHxk/X6JZ0RwtyYIirbCsSLVU3epheqYM+7Z7rC9kgmcsl+qOhxPAiRAAiRAAiRAAiRAAiRAAiRAAiRAAiRAAiRQAwiExzdBx/unIzg0HK6SEqT+eyps+78vV7M6rW9Hs25PwRIeo8ftWzMLZ1PXlDuuIh2uGuPH+PHj0bx5c0yaNAnbtm1D7969kZubWxEGAfu0bt0aiYmJAfv4a5z9zmyEWGrXV/n+9lJb6y/l/dX0PUf/5mbkrU2DffxKraq5X8tSKgc3jYO5bmT1Gj8uw5yllOYDCZAACZAACZAACZAACZAACZAACZAACZAACZBArSPQ9u4JKLCnY9cnY9HurvFo1e+P2Lj/3nL3kXzrb5G+9/+Qtu5dXNf392jZZ9S1Y/wIua89YAKKvgqcWLpTp05Yvny5NnwI0bVr13rAtm3bFmPGjEFUVBSKioqwYMECLFu2TLdLec+ePZDxJpMJksR60aJF6NWrF5599llYLBbd79NPP9X3F198EadPn8Zrr72Gjh076sTXBQUF+Pjjj7Fkifurewl39eqrr+r++/btw8SJE3VZLv7Wk7ZGjRph3LhxqFOnDkqUdWzp0qWYP3++NGn58MMPsWrVKtx22216L0ePHoXoE0gkBNjo0aPRoEED3W3nzp0QQ5HIRx99hGPHjmlvGafTWWq9QPuTsRXRxeDwxRdf4Msvv5RhPuXhhx/GgAEDEBERob1GzGYzwsPDMX36dO01E0gXf/sr7/1dDtY+N3e5KpOiESxeHesPeVYoXrVPl03JiYh+rjuCo0L1s2XWQH3P+tMKwF6IkEHXI6JvMoLCLCi25cG+cAuc20945on+c3/kfpuK8DtaIqRxLPJ/PIb85akB50RMGCKGpyC0TV048x2wf7YdJesPntcnAdEjuiE41oq8DYc967BAAiRAAiRAAiRAAiRAAiRAAiRAAiRAAiRAAiRQ+wmERMTDGlUPu9dPQHF+FkKj6yMoKBh1WvXBmQBeHDFJHRFkDsHxLf/QEI78dwHqtu6LhOtu0V4j1pj6yogyGhF13B9929K+Q+rKNyoMrOZ6fqiD25jxd8CcEI6MyasDbig5OVm3b9682Wc/OTwvLCzEm2++iYEDB2L48OHYsmWLNmJERkaic+fO+Nvf/oabb74ZDz74oDZ+rF+/HqdOncKIESMQHRODqSqklogYPkRycnIgYbVOnjyJX/3qVxg6dCj++9//Ij09Hbt378aUKVPw1FNPoV69erq/cfG3nrTLGDHOzJw5E2Kwuffee/Htt99qPaRdDAKiv4TREuOOGF/Kk2eeeQZhYWHa+BMaGqr3aoyR+Vq0aKH3fmOXLno9w9gSaH8yvjxdOnTooI0sP/zwQ0DDh8wVGxsLq9WKd999VxucZExSUhIGDx6s9xpIF3/7K+/9XQ7WspdfTE5kw1lYjKiXb0XuNz+j5Hu3oUHWdx04i+zJaxB6X1uY60Qgd975sGvK8KHb84qQOWM9kF0AS69miBvVE7bnv1I/6iLdbq4XhZghXZCzdA9yFmyGeJCUN2f0mD5w5hbinPq3GtwoBrFDU2DbdlKvETW8KxzHs5E95z+IfLKzXoMXEiABEiABEiABEiABEiABEiABEiABEiABEiCBq4NAaLT7DDz3bBqadH0SJUX5KLGEwRrbMOAGHQXZuj04JELdbTCHRCo/CBNCI93zNev+NMzWSGz7/FkEBYcgqoFylKiE1FjjhxymiuEjSx2+ulLPBNySeEqIZGaqPAJlRAwjcrA+d+5crFu3Ths9Fi5ciL59++KTTz7RveWwXbxGftz0I+bNnQcJlbR3716I14bdbocYDaTsLbNmzUJ8Qjx6dO+hDSDSJvlGxPghIh4WWVlZ2vCgK7wuvtYTHcWgsH37du0BIus6HA5tAHjrrbc8o9PS0jB58mT9vGHDBk+9v0KMMtyIR4sYf2QPope3iBFIvGDkTzw0+vfvr1mUtz+Zw58u4lUxYcIEiDFqxowZejlJ/C7J0MuKEZpM3p14tfz2t7/V70k8ceRPJJAugfbn7/3JvJeDddm9Xe7ncxNWIvyhjogdlgLXr29EzpI9KPra7SHlSrfDmV0Ip9UCKXuLQxk1RII6JaHkjDs0nEkZPFw5Nk+3/I1HULTY/VspPuCu9zenqWEsLPWjYP/6CEzx4XDmOVAihpUezZRnShosau7sWd8py6EdOf/Yhvg/9PGswwIJkAAJkAAJkAAJkAAJkAAJkAAJkAAJkAAJkEDtJmCxxugNWMKi0bDzYGz753PoeN80hIS56/3tLi/jsDaUJN/6Ao5uXoSmKveHSIg12n0PlyToJjhLHMjLOIKcM/t1fUUvNcr4Yb6jFaIe6oACFWbHkhSD3LUHULzmQLl7MQwO4kFQViThuMiOHTv0XbwIxKjg7ZEhnhoiGbYMfY+LkwTSgWXatGnaa0KSe+fl5enOYiSpiPhaz9BHPB7kT0S8SsQI4i0bN270fiy3/N577+Gll17SXi+ybwnf5R2CKjU11TOHGCLEC0YMQRXZnz9dxCBRXFyMpk2beuZu2LAh2rRp43k2CtnZ2Th48KDub9SJoUY8YCT8lUggXcrbnzGn971Zs2b6sbpZe6/xi5RVwvC8dzZAfn2W/q0R/Ugn2DYfA45lBVw+7OmuCOveBEX7bdpAojtbgkuNKdx6vNRzoAdTYrhuNqt/s/InUrT3rPYECWoer5/F8CHiOl769+xu5JUESIAESIAESIAESIAESIAESIAESIAESIAESKC2EnAUuM8j2w2YiNN7vkWeTYW+V2GvilQIrPLk52UTlbfIELS9eyKyT+1GsSMfhbnuc/q09e+iVf9X0eWxebr+4PdzkP7zyvKm9LTXKOOHyRyEoFCV76Gn+mJcHewWzN/sUTRQQTwQXC4XunXrpsMkefc9e/asfhSvDKMseTzOnTvn6SZj/Ym0BQUFlWqWPBPiUfLKK69oDxHJbfH6669f1K/UIK8HX+sZ4bTEQ2XXLv/5TcSbpDIinh4Sfqtx48Z44YUX8MQTT5QyfsheDBFviP3796Oi+/Ony4EDByBGCTFaDBs2DPPmzcPXX3+t/4y1vO8SusqflKdLefvz9f4uF2t/e/gl6h3L98J5XzuYW9dB8Xnjh0kWDi7920VcmP73ZRuzTHtiQHlshKU00nl1vPV0Ke8NX+JrTpfy8hDJ+1IZGE+WMW6o9bTEqntmPgxDibuSVxIgARIgARIgARIgARIgARIgARIgARIgARIggdpOoDDbnSoiyBKOtLXv6O2YLVYUZF74wLpx18dhjU5SxotlyDp+ITpR9omd2PnVH/QYS0QcUv7nQ+SdU8YTJeLpseWjoQhV+USSez8L8RCpjPGjzMmonvOKXRzbT3rWtkuYnEqIeHb06dMHN954ox4l5ZSUFG2ckGTekj8iISEBzz//vG6vSMgo6SiGiMTExFJeDHoCdZH55E8O+C9VJBSWeEtIPhLD80NCc7VvX7k4ZmX1kLwh4hEjydEllJckUvcWCUclBoZBgwZp482aNWs8zVXdnySAFwOIJI+/++67df4Sz6RVLPjTpbz9+Xp/l4t1FbdWtWExVoSokFcQo4KS4JsauxOYb72QuNyhwlWFtkoEVCgqQww7nykyBIgIQdj9HYymCt19znkwQyc5D3/ggj5BbesCDaKAcyq+nzKOhPZv5V5PeahQSIAESIAESIAESIAESIAESIAESIAESIAESIAErh4CRcpTo8CejqJcm95Ui57PQM7kvZOd1297J+q27IPI+u1KbTymYQeV1yMKkjS9nfL+KCnMQ9axbbpPnVZ99b3QfhrZJ3fB5SwuNba8hxrl+YHjWch4fRVcp1Sik1zfX57725DkmJD8EmPHjtVdJM+FJCQXmTNnjk5c/v777+v8F3LA753DQ16Et3g/r1y5UhtVJAm5zPncc8/hyJEjOqm5hJMSkfBUIsY4ydEhYZ6kv4jk0pDQWE8++aR+NvrpB3UxnsVT4uWXX/boLV4Lku/CW4y+3nWByvfccw+GDBmiPWNkrHfIKxkna0gieBExFBjeMRKay9/+dGd1KU8XSZ7etWtXjBs3Do8//rgxLOBd9JF55S5SHuvy9ufr/Z04cUJ7pVQ364Abq+5GpwthykMqckBbNbNillsE+1fKY8jmDsEmyzk3HUNh96aIn3o3TMoDxPa7f8GkvC9yV+1H/Lh+WqP8Leetr2Wdn8o+696+50RWPjKnrkHMqF6wzhyoerrgKipB5rS1qgTYF/2E2JHdEaEMH46jFzyuzk/JGwmQAAmQAAmQAAmQAAmQAAmQAAmQAAmQAAmQQC0nsOfbSej4wEz0GKHOIE1B2Pfvmb53dP7c12hs1OUxxDS8Xo4UVf6PXOz42u0FIu0NOw9Cy76jlNHDqc6Mi3Fo4zxjWIXuJpVrws8xJyC5G/yFNqrQ7FeoU4sWLXQy7rLLS66HQ4cOla2u8nN0dLTOS5GR4Y5BVuWJygxs0KCBnle8NapDxGsiMjIShw+73YWMORcvXqwNLdu2b1NJY5wXJYy/XPsz1q/MPZAu/vZXkfmrm3VF1qzWPuLBEaLydWTkV+u0VZ4sOtQdakt5fFwk50NfXVTPChIgARIgARIgARIgARIgARIgARIgARIgARIggauCgDW6PgqyT1VqLxLWyuV0KM+Ri8/ZzSppujkkHAVZbgeEykx8VRo/KgPgWu5rGD9Wr159LWPg3kmABEiABEiABEiABEiABEiABEiABEiABEiABEiABK4yAjUq58dVxrbGb2fdunU6N0eNV5QKkgAJkAAJkAAJkAAJkAAJkAAJkAAJkAAJkAAJkAAJkEAlCNDzoxKw2JUESIAESIAESIAESIAESIAESIAESIAESIAESIAESIAESKDmE7gqPT+aNGlSI8i3a9cON910U43QpbYpMXjwYEieD0oFCESovB+1SIJualyLtKWqJEACJEACJEACJEACJEACJEACJEACJEACJEACl5uA2RpV7UuYq33GKzjhG2+8geuuu86jwdtvv401a9Z4nqtSePTRRyEJtWfPnl3p4YMGDUL9+vWxadOmSo+91gc88sgj2LlzJ3bv3n2to/C7/6D29RAx+HpYGsepPi6UZOYj6/dLPP2DuzVBULQVjhWpnrpLLVTHnHHPdoftlUzglP1S1eF4EiABEiABEiABEiABEiABEiABEiABEiABEiCBGkBAkpY37zEMcc26wZ7+M3Z+ObpCWoXHN0HH+6cjODQcrpIS7F01FRkHvq/Q2PI6XTXGj/Hjx6N58+aYNGkStm3bht69eyM3N7e8/Zfb3rp1ayQmJpbbz1eH2e/MRoildn2V72sfrKuZBKJ/czPy1qbBPn6lVtDcr2UpRYObxsFcN7J6jR+XYc5SSvOBBEiABEiABEiABEiABEiABEiABEiABEiABEig1hG4YfBsOPKzUVxohwnBFda/7d0TUGA/jV2fjEO7u8ajdb/R2HjgvgqPD9Sxxhs/Qu5rD0ULRV/tCrQPdOrUCcuXL9eGD+m4du1aT/+2bdtizJgxiIqKQlFRERYsWIBly5bpdinv2bNHjzeZTPjmm2+waNEi9OrVC88++ywsFovu9+mnn+r7iy++iNOnT+O1115Dx44dYTabUVBQgI8//hhLlri/updwV6+++qruv2/fPkycOFGX5eJvPWlr1KgRxo0bhzp16qBEWbmWLl2K+fPnS5OWDz/8EKtWrcJtt92m93L06FGIPoEk0Hr+9vDwww9jwIABiIiIgM1m03sMDw/H9OnTtRdLID0DrRfoPXTv3h3PPfccQkNDsX///lJbCrReqY7X0kNSNILFq2P9Ic+ui1ft02VTciKin+uO4KhQ/WyZNVDfs/60ArAXImTQ9Yjom4ygMAuKbXmwL9wC5/YTnnmi/9wfud+mIvyOlghpHIv8H48hf3lqwDkRE4aI4SkIbVMXznwH7J9tR8n6g+f1SUD0iG4IjrUib8NhzzoskAAJkAAJkAAJkAAJkAAJkAAJkAAJkAAJkAAJXB0Ednz5EvIyjqDDA1MrbPwIiYhHaFRdpH03EcX5WQiNrg9TcDDqtOqDM6lrYI2pj1bKGBJRx/3Rty3tO6SufKPCwGpuzg91cBsz/R5E3d8ejt3pATeUnJys2zdv3uyznxzyO51OvPnmmxCDwfDhw1GvXj3dNzIyEp07d8YHH3yAXbt24cEHH9T169ev1waOQ4cOIePcOV2WecTwIZKTkwMJqzV69Gjs2LEDQ4cORd26dXWbhGqaMmWK7musoxvUxd960i5jQkJCMHPmTKxYsQL33nuvDptljBUDxMCBA7WxRgwRFQkJFWg9f3uIjY2F1WrFu+++q71exDh06tQpSB6O8vQMtF6g9yCGpqysLLz11lul9lzeegaba+5+IhvOwmJEvXwrgm9pXmr7rgNnkT15DfL+cwRFaTZdlmcxfIi48oqQOWM9MkYvRf6GQ4gb1VP9MC94KJnrRSFmSBcUbj2BjNdXoWhPOsqbM3pMH5isZpybvBo5/9yB2KEpgDLOiEQN7wrH8WycJSYhCgAAQABJREFUe2MtLM0kRBeFBEiABEiABEiABEiABEiABEiABEiABEiABEjgaiIgho/KSmi0+4w+90wamtz8JEqK8uEsdsAam6Snatb9aZitkdj2+bPYsXgU7Kf3VGqJGmv8kMNUc0I4shZshiv1TMBNiaeESGamyiNQRsQwIgf5CxcuxLp16zxeGH379vX0/OGHH7TXiISpEu8PCXUlIl4bdrsdhcqzQ8ryZ8isWbOwa/cutGnTBidPntTV3vlGJF+FHOb7El/rieeKGDfE0CCeDrKuw+HwGByMedLS0jB58mRs2LABc+bMMaoD3n2tJwMC7UFYipeJy+XS3H7++WdtuKmInr7WC/QeJKyY7P2vf/2rXks8bwypyHpG32vtfm7CShQfyUTssBTEz30I2kvqPARXuh3O7EI47UWQsvwZ4li6RxszTMp7pOSMOzScSRk8vCV/ozKcLN6p+tlQ/G+3J46/OU0NY2Gpr7yqdp6GKT4czjwHSrILYOnRDFDJ2C1q7rxPtsK1/yxy/rHNexmWSYAESIAESIAESIAESIAESIAESIAESIAESIAErlECFmuM3rklLBoNO/0Ke1b8r8r74UBImLs+JDxBtZvgVHU5Z/bj5PavK0WqRoW9Mt/RClEPdUCBCrNjSYpB7toDKF5zoNwNpae7PUPEY6GsSMJxEfHOEBFvBzEqeHtkGB4UGbYM3Scurvyv06dNm4YWLVrosFB5eXl6nIRsqoj4Ws/QJykpCfInIkYVMYJ4y8aNG70fK1T2tZ4MDLSH4uJiz9yFhYU6XJiE+GrWrJmuD6Snr/WClbuSiK/3kJKivASU7N27V9/F0GJIRdYz+l5zd5UwPO+dDZBfn6V/a0Q/0gm2zceAY76NbgafsKe7Iqx7ExTtt2kDia63lI7DV7j1uNG93LspMVz3Mat/s/InUrT3LJy5hQhqHq+fcdr9O3YdL/17djfySgIkQAIkQAIkQAIkQAIkQAIkQAIkQAIkQAIkcK0RcBRkK9OGCe3unojTe75F3tlDQFAwilS9SNr6d9Gq/6vo8tg8FDvycfD7OUj/2Z3/WHco51KjjB8mcxCCQs0I79kMDnWwWzDfdxirsnsSbwjxUOjWrZvOSeHdfvbsWf0oXhlGWfJ4nFOhrAyRsf5E2oKCSjvINGnSBOLJ8Morr+gDe8nx8frrr1/UL9CcZduMcFpz587V4bfKthvP/rxJjHZfd1/7q+oeKqKnr/UM9r7eg4QbE2natCkOHz7sMbBIXUXWk37XujiW74XzvnYwt66D4vPGD5NACS7920VcmP73ZRujct6IQUJ5bISlNNJ5dbwZupT3hi/xNadLeXmI5H25Q1nsyhg31HpaYtU9Mx+GocRdySsJkAAJkAAJkAAJkAAJkAAJkAAJkAAJkAAJkMC1QKBx18dhjU5SxotlyDq+U2+5MNudYsJksSJt3bu6LtgSioJM94fZ4u2x5aOhKi9IPST3fhbJt75QKeNHmZPRK4vZsd0dPkq0sM/6rlLKiEdBnz59cOONN+pxUhaPAvEmkHwfkq8iISEBzz//vG6XsFEVETmYl7BMcjBfVmQ++Rs2bFjZpko/S6go8baQfCSG54eE5mrfXiV8v4xS2T1UVc9A7+HIkSPaG2fIkCGa56BBgzw7rup6ngmu1kKMFSEPdQTEqKAk+KbG7gTmKk+HIQ4Vsiq0VSKgQlEZYtj5TJLjQ4WkCru/g9FUobvPOQ9m6CTn4Q9c0CeobV2gQRRwLl+HwArt38q9nvJQoZAACZAACZAACZAACZAACZAACZAACZAACZAACVx9BMLiGiLYHI7gkDBI2WxV54PnpX7bO1G3ZR9E1m9nVKEo14YCezocue6ITC16PqPCXpXgzN41uk+dVn31vdB+Gtknd8HlvBCtyDNJgEKN8vzA8SydYNl1Srm15Pr+8tzfXiZMmIAZM2Zg7Nixuovk7pCE5CKSG2PEiBF4//33dU6PNWvWlMrfIcYRb/F+XrlypTaqSBJymfO5556DHNZLaKeXXnpJDzNyfhjjJGl3w4YNdX/p8MUXX0BCYz355JO6v9FPP6iL8SxhqF5++WWP3uJBIXk5vMXo611XXrnsGHkubw/GnKKD9Pf25ihPT1/ryXyB3sPixYvx8MMP63dUNtRXeesZul5Td6cLYcpDKnJAW7Vt9Y5yi2D/SnnQ2Nwh2ISFc9MxFHZvivipd8OkPEBsv/sXTMr7InfVfsSP66dx5W85H96qrPNT2Wfd2/ecyMpH5tQ1iBnVC9aZA1VPF1xFJcictlaVlCFz0U+IHdkdEcrw4Th6wePq/JS8kQAJkAAJkAAJkAAJkAAJkAAJkAAJkAAJkAAJ1HICzXs9g6QO93p2ceMj7+PE9q9UqKq5njpdML7OPl+7Z/n/ouP9M9BjxL9UjQn7V184D2/YeRBa9h2ljB5OdUZdjEMb55Weq5wnk8o14eeYE4iJifGbtLucea9os+TikFBYZaWZyldx6NChstVVfo6OjobkwcjIcFumqjxRmYENGjTQ8x49erRMS/U/XsoeqqpnoPcgRqPjx33nm6jqetVPrQbNKB4cISpfR0Z+zVAqOtQdakt5fFwk50NfXVTPChIgARIgARIgARIgARIgARIgARIgARIgARIggWuagDW6PgqyT13EwKySn5tDwlGQdfKitvIqrkrjR3mbZjsJkAAJkAAJkAAJkAAJkAAJkAAJkAAJkAAJkAAJkAAJkMDVS6BG5fy4ejFzZyRAAiRAAiRAAiRAAiRAAiRAAiRAAiRAAiRAAiRAAiRAAr8UARo/finSXIcESIAESIAESIAESIAESIAESIAESIAESIAESIAESIAESOAXIXBVGj+aNGnyi8Arb5F27dohJSWlvG5XVfstt9yCzp0714g9XQldJIdKYmLiL7v/CJX3oxZJUErjWqQtVSUBEiABEiABEiABEiABEiABEiABEiABEiABEqiNBMy1UWl/Ok+dOhXXXXedp/ntt9/G6tWrPc9VKTz66KNISEjA7NmzKz180KBBqF+/Pn788cdKj62tAx5//HHYbDb89NNPV3wLv6QuMTExeOeddxAeHq73nZOTgw8//BArV668bByC2tdDxMOdENI4Vq9RnJmPrFH/8qwX3K0JgqKtcKxI9dRdaqE65oz7bXfYXskETtkvVR2OJwESIAESIAESIAESIAESIAESIAESIAESIAESqAEEQqPqoXn3pxHX7GbY0/dg51d/rJRW8WpcmzvH4cyBtdi3cnqlxvrrfNUYPyZMmIBmzZph4sSJ2LZtG3r37o3c3Fx/+65wfevWrav8Jf/sd2YjxFK7vsqvMBh2LEUg2ByMXbt24eOPP4Y9x46xr47FsGHDLqvxI/o3NyNvbRrsf1qhdTH3a1lap6ZxMNeNrF7jx2WYs5TSfCABEiABEiABEiABEiABEiABEiABEiABEiABEqh1BG4Y/DYc+XYUF+XCZKq82aHl7S/D5QJMLlO17b3yWlTb0hWbKOS+9mrHQNFXuwIOuP7667F8+XJt+JCOa9eu9fRv27YtxowZg6ioKBQVFWHBggVYtmyZbpfynj170KlTJ/VSTPjmm2+waNEi9OrVCyNHjkRoaKjuJ4faIqNGjcLp06fx2muvoWPHjjCbzSgoKNCH3kuWLNF9JNzV2LFjdXnfvn0Qw4wh/taT9kaNGmHcuHGoU6cOSkpKsHTpUsyfP98Yqj0JVq1ahdtuu03v5ejRo3jxxRc97b4KEgJs9OjRaNCggW7euXMnxo8fr8sfffQRjh07pr1lnE5nqfUC7U8Gi1dDeboYHL744gssXrxYr+nrImynTJmC7du3l2qW+r/85S+ahb/3JwOqokt1s86wZWDy5Mke/T///HPNvVWrVkhNrT7PC88CSdEIFq+O9Yc8VcWr9umyKTkR0c920+1SYZl5j67PGq+8UOyFCBl0PSL6JiMozIJiWx7sC7fAuf2E7iOX6D/3R+63qQi/o6X2Ksn/8Rjyl6cGnBMxYYgYnoLQNnXhzHfA/tl2lKw/qOc0JScgemR3BMdakbfhsGcdFkiABEiABEiABEiABEiABEiABEiABEiABEiABK4OAju+/APyMg6jwwNT1XF+cKU2dV2f38F+6meExZYOl2+NqY9W/UYjoo77o29b2ndIXflGheeuuTk/okIRM/0eRN3fHo7d6QE3lJycrNs3b97ss58c5Mvh/ptvvgkxGAwfPhz16tXTfSMjI3WOig8++EB/uf/ggw/q+vXr12sjwaFDh5Bx7pwui9FADB8iEtZIwmqJYWHHjh0YOnQo6tatq9t2796tD8JPnTrlqdMN6uJvPWkXA0BISAhmzpyJFStW4N5779Vhs4yxElJp4MCB2lgzffp0yDrlyTPPPIOwsDBt/BH99+/f7xki87Vo0QJ/+9vfsE0ZHmQ9QwLtT/qUp0uHDh0wadIkbNmyJaDhQ+YSQ8/NN98sRY+IMcpqtUKMNYHenwyoii6Xg7VHeVXo2bOn/s1dFsOHLHQiG87CYkT/4VYE92zuvTRcB84ie8pa5P3nCIrSbLosz2L4EHHlFSFzxnpkjF6K/A2HEDeqp/phXvBQMteLQsyQLijcegIZr69C0Z70cueMHtMHJqsZ5yavRs4/dyB2qMp1o4wzIlHDu8JxLAvnpqyBpak7RJdu4IUESIAESIAESIAESIAESIAESIAESIAESIAESOCqICCGj6pIRJ1kJLbsjX2rZ100vJkKo2W2RmLb589ix+JRsJ/ec1GfQBU11vNDDlPNCeHIWrAZrtQzgfagPSWkQ2amyiNQRsQwIofoc+fOxbp16/Rh/MKFC9G3b1988sknuvcPP/ygvUZ+3PQj5s2dBwl1tXfvXojXht1u194fUvaWWbNmIT4hHj2698DJkyd1k+QbSU93G2rk0D4rK0sbHrzHSdnXeqKjHOKL94N4Jci6DocDgwcPxltvveWZIi0tzeNhsGHDBk+9v4LkohCPlsLCQr0f0ctbxDghXjDyJx4a/fv31yzK25/M4U8X0V/Cj23atAkzZszQy3Xp0gU9evTwXlqXJTSZGJjatGmjnz/77DOIYad9+/Y6bFlF3p8MrIwuYlipCutAe/j73/+u9ZeLzC97Fc+ayynnJqxE+EMdEft0Cly/7oKcJT97PKRc6XY4swvhtFogZW9xLHX/JxHUKQklZ9yh4UzK4OHKsXm65W9UhpPF7t9K8QF3vb85TQ1jYakfBfvXR2CKD4czz4GS7AJYejRTnilpsKi5s2d9B5y2I+cf2xD/hz6edVggARIgARIgARIgARIgARIgARIgARIgARIgARK4dgm06f8aTmz/Jxy55y6CEBKeoOpMcJY4lFfJEeScufBh/0WdfVTUKOOH+Y5WiHqoAwpUmB1LUgxy1x5A8ZoDPtQuXWUYHGJjL/6qXBKOi4h3hoh4NIhRwfD8kDrDg0JCF4nExcXpe6DLtGnTtNeEJPfOy8vTXY0QWYHGSZuv9Qx9kpKSIH8iYlQRI4i3bNy40fux3PJ7772Hl156SXu9yL4//fRTfPnll55x3p4JYojo3LmzNn5UZH/+dBGDS3FxMZo2bepZRwwiEn6srGRnZ+O///0vJDn8XXfdpcOI9evXD/Hx8Th48KDH8yXQ+5M5K6OL5IYRqSzrQHvQE6qLhBkTT5WtW7eW6/FijKnyXSUMz3tnA+TXZ+nfGtGPdIJt0zFAeVkEkrCnuyKsexMU7bdpA4nuayntila49XigKUq1mRLdSd7N6t+s/IkU7T0LZ24hgprHu/sqw4eI63jp37O7kVcSIAESIAESIAESIAESIAESIAESIAESIAESIIFrjUD9jvcgJCJehbxKRWzjGxBsCUOoCnUVkdAMubZDSFv/Llr1fxVdHpuHYkc+Dn4/B+k/q9D+FZQaZfwwmYMQFGpGeE/1xbg62C2Y7zuMVdm9yVf/LpUNpVu3btrbwLv97Nmz+lG8MoyyxWLBORXKyhAZ60+kLSiodHQwOeAWj4RXXnlFe4hIbovXX3/9on6B5izbZoTTEg8VSZztT8SbpDIinh5PPfWU9iaR/CBPPPFEKeOH7MUQ8YaQsFgV3Z8/XQ4cOAAxuogBRUKMyZ6+/vpr/Wes5X0XA5Xodfvtt0PCjd14440IDg6G5M0w3lmg9ydzVUaXqrIOtAfRQTyBpk6disOHD+uQX1L3S4lj+V4472sHc+s6KD5v/DDJ4sGlf7uIC9P/vmxjVM4bMUgoj42wlEY6r463ri7lveFLfM3pUl4eInlf7lAWuzLGDbWeiCs2DKbMfBiGEl3JCwmQAAmQAAmQAAmQAAmQAAmQAAmQAAmQAAmQwDVBoHHXx2GNTlLGi2XIOu6OOBMcoqLIKK+OVnf8UTMwK+NHcEgrNO0xDLv/NU57emz5aChCo+oiufdzSL71hUoZP8qcjF5Zzo7t7vBRooVdwuRUQsQzoE+fPpDQRCKSFLxr167aOCH5PiR8lBxOv/DCC7q9IiGjpKMYIhITE0t5MegJ1CUhIUHPOWzYMKOqyncJhSXeEmIsMDw/xANCwj9ditx3330QjxhJbC6hvCS/hrfcdNNN2tghnhdi5FmzZo2nuar7kwTwYgCR5PHizeHL48OziCpIbhTZe/PmzXWCdzF8SBgw8eYQnS/l/fnS5XKxfuuvb2m+77//vjaOGblovPdabeUYq05cLonGRYJTGrsTmKs8HYY4VLiq0FaJyirj9syQesPOZ5IcHxEhCLu/g9G9Qnefcx7M0EnOwx/oCEMfU1uV/6ZBFHAuX4fAsvZv5V5PeahQSIAESIAESIAESIAESIAESIAESIAESIAESIAErj4CYXENEWwOVwaMMEjZbFXng+elfts7UbdlH0TWb2dU4fjmz/CfeQ+pv0H6r8CeDtuBddrwIZ3qtu6r+xaq+uyTu+ByFnvGVqRQozw/cDxLJ1h2ncoGcn1/ee5vUxMmTND5JcaOHevpIgnJRebMmYMRI0bofB7yLAf83jk85HDdW7yfV65cqY0qkrtCcmc8//zzOHLkiA5d9fLLL+thJ064D5yNcbJuw4YNPVMuXrxYh8YS7wYRo5/RwXgWTwmZc/bs2Z5+knvDW4y+3nWBygMGDMCQIUO0Z4wYPrxDXsk48WyRRPAiYugxPC0kNJe//enO6lKeLvPnz9cGKAkD9dhjjxnDfN4lxJeEGxOPHHk3YjARo4hIee9P+lRWl+pmLUYq8ZwRmTx5sr7LRX4Lq1ev9jxXW8HpQtgtTRE1wJ0rpSSnEPavlMeQzR2CTdZxqhBYhd2bIv6Nu5V1xISM3y/R3he5q/Yjflw/rUr+lvPhrco6P5V9Pq+4rzmhPDoyp65BzKheCHtzoO4pydgzp62FTGNf9BNiR3ZH5J2tUXTkgsfV+Sl5IwESIAESIAESIAESIAESIAESIAESIAESIAESqOUEmvf8DRp0vFdl6NCxY9D5kTk4uf1rFapqbumdGV9nl67VTy59mnihIemGQWjZ9yV99ussKcKhjfMuNFagZFK5Jvwcc6qPuFXuBn/hhCow9xXr0qJFC50Au6wCkoNCQhJVl0RFRekcFd4htKpjbgkDZTabtbdGdcwnHi+REZHaaOM9nxhl5HB+2/Ztyr3IeVHC+Mu1P28dKlOu7vcna1c368rsp1r6Ku8NhKh8HcrDokZIVKg71JYyiFwk4qWS5aP+oo6sIAESIAESIAESIAESIAESIAESIAESIAESIAESIAHAHBYNswqPVZDl/lC+MkxqludHZTQP0FdygPiS6jR8yPxlk5H7WrMqdYbHQ1XG+hojidyNZO7+2n3VX679+VqrInXV/f5kzepmXZF9VGuf3CLlJVWtM17aZPZC/+Np+PDPhi0kQAIkQAIkQAIkQAIkQAIkQAIkQAIkQAIkQAIXESjOz4b8VUVqVM6PqmyAY6pOYN26dTo3R9Vn4EgSIAESIAESIAESIAESIAESIAESIAESIAESIAESIAESqHkErsqwVzUPMzUiARIgARIgARIgARIgARIgARIgARIgARIgARIgARIgARL4pQhclZ4fTZo0+aX4BVynXbt2SElJCdjnamu85ZZb0Llz5xqxrZqky2UFInk/apEEpTSuRdpSVRIgARIgARIgARIgARIgARIgARIgARIgARIggdpI4KrK+TF16lRcd911nvcgybxXr17tea5K4dFHH0VCQgJmz55d6eGDBg3SCbV//PHHSo+trQMef/xx2Gw2/PTTT1d8C7+0Lo0aNcKIESPQtm1bHD16FL/73e8uK4Og9vUQ8XAnhDSO1esUqyTjWaP+5VkzuFsTBEVb4ViR6qm71EJ1zBn32+6wvZKpEq7YL1UdjicBEiABEiABEiABEiABEiABEiABEiABEiABEqgBBEKj6qF596cR1+xm2NP3YOdXf6yQVjc//TmCLVZP39yMw9j22XOe50spXDXGjwkTJqBZs2aYOHEitm3bht69eyM399IzQbdu3RqJiYlVYjz7ndkIsdSur/KrtFEO0gTE+FZQUKD/goODLzuV6N/cjLy1abD/aYVey9yvZak1g5vGwVw3snqNH5dhzlJK84EESIAESIAESIAESIAESIAESIAESIAESIAESKDWEbhh8Ntw5NtRXJQLk6kSZgeTCce2fIb0vf+n91ziyK+2vVdCi2pbs1IThdzXHjABRV/tCjju+uuvx/Lly7XhQzquXbvW01++xB8zZgyioqJQVFSEBQsWYNmyZbpdynv27EGnTp3USzHhm2++waJFi9CrVy+MHDkSoaGhut/HH3+s76NGjcLp06fx2muvoWPHjjCbzfqwW9qXLFmi+0i4q7Fjx+ryvn37IIYZQ/ytJ+3iOTBu3DjUqVMHJSUlWLp0KebPn28MxYcffohVq1bhtttu03sR74IXX3zR0+6rICHARo8ejQYNGujmnTt3Yvz48br80Ucf4dixY9pbxul0llov0P5kcEV0MTh88cUXWLx4sV7T10XYTZkyBdu3by/VLPV/+ctfNAt/708GVEWXy8FauMr7fvPNN3HZjR9J0QgWr471hzzMilft02VTciKin+2m26XCMvMeXZ81fiVgL0TIoOsR0TcZQWEWFNvyYF+4Bc7tJ3QfuUT/uT9yv01F+B0ttVdJ/o/HkL88NeCciAlDxPAUhLapC2e+A/bPtqNk/UE9pyk5AdEjuyM41oq8DYc967BAAiRAAiRAAiRAAiRAAiRAAiRAAiRAAiRAAiRwdRDY8eUfkKe8Njo8MFUd51fuw/CivAwUZJ28CIQ1pj5a9RuNiDruj75tad8hdeUbF/XzV1Fzc35EhSJm+j2Iur89HLvT/emv65OTk/V98+bNPvvJQb4c7suhtBgMhg8fjnr16um+kZGROkfFBx98gF27duHBBx/U9evXr9dGgkOHDiHj3DldlsNtMXyI5OTkQMJqiWFhx44dGDp0KOrWravbdu/ejcmTJ+PUqVOeOt2gLv7Wk3YxAISEhGDmzJlYsWIF7r33Xh02yxgbHh6OgQMHamPN9OnTIeuUJ8888wzCwsK08Uf0379/v2eIzNeiRQv87W9/wzZleJD1DAm0P+lTni4dOnTApEmTsGXLloCGD5lLDD0333yzFD0ixiir1Qox1gR6fzKgKrpcDtZi+PjF5EQ2nIXFiP7DrQju2bzUsq4DZ5E9ZS3y/nMERWk2XZZnMXyIuPKKkDljPTJGL0X+hkOIG9VT/TAveCiZ60UhZkgXFG49gYzXV6FoTzrKmzN6TB+YrGacm7waOf/cgdihKteNMs6IRA3vCsexLJybsgaWpu4QXbqBFxIgARIgARIgARIgARIgARIgARIgARIgARIggauCgBg+qioteo1EjxH/wk1DPkJMUgfPNM1UGC2zNRLbPn8WOxaPgv30Hk9bRQo11vNDDlPNCeHIWrAZrtQzAfcinhIimZkqj0AZEcOIHKLPnTsX69at04fxCxcuRN++ffHJJ5/o3j/88IP2Gvlx04+YN3ceJNTV3r179Vf8drtde3+UPdieNWsW4hPi0aN7D5w86bZKSb6R9HS3oUYO7bOysrThoYxK8LWe6CiH+OL9IF4Jsq7D4cDgwYPx1ltveaZIS0vThhWp2LBhg6feXyEmJkZ7tBQWFur9iF7eIsYJ8YKRP/HQ6N+/v2ZR3v5kDn+6iP4SfmzTpk2YMWOGXq5Lly7o0aOH99K6LKHJxMDUpk0b/fzZZ59BDDvt27fXYcsq8v5kYGV0EcNKVVgH2sPf//53rf8veTk3YSXCH+qI2KdT4Pp1F+Qs+dnjIeVKt8OZXQin1QIpe4tjqfs/iaBOSSg54w4NZ1IGD1eOzdMtf6MynCx2/1aKD7jr/c1pahgLS/0o2L8+AlN8OJx5DpRkF8DSo5nyTEmDRc2dPes74LQdOf/Yhvg/9PGswwIJkAAJkAAJkAAJkAAJkAAJkAAJkAAJkAAJkMC1S+DIfxfCfmoPwmIboVm3X6Pl7X/ApoVDNJCQ8AR1N8FZ4lBeJUeQc+bCh/0VIVajjB/mO1oh6qEOKFBhdixJMchdewDFaw6Uuw/D4BAbe/FX5fXr19fjxTtDRDwaxKhgeH5IneFBkWHLkEfExcXpe6DLtGnTtNeEJPfOy8vTXY0QWYHGSZuv9Qx9kpKSIH8iYlQRI4i3bNy40fux3PJ7772Hl156SXu9yL4//fRTfPnll55xqampnrIYIjp37qyNHxXZnz9dxOBSXFyMpk2beuYWg4iEHysr2dnZ+O9//wtJDn/XXXfpMGL9+vVDfHw8Dh486PF8CfT+ZM7K6CK5YUQqyzrQHvSEv/RFJQzPe2cD5Ndn6d8a0Y90gm3TMUB5WQSSsKe7Iqx7ExTtt2kDie5rKe2KVrj1eKApSrWZEsP1s1n9m5U/kaK9Z+HMLURQ83j9LIYPEdfx0r9ndyOvJEACJEACJEACJEACJEACJEACJEACJEACJEAC1yKBk9u/0dvOSU9FUd5ZtB/4F4THNUHeuSNIW/8uWvV/FV0em4dilQvk4PdzkP6zCu1fQalRxg+TOQhBoWaE91RfjKuD3YL5vsNYld2bfPXvcrnQrVs37W3g3X727Fn9KF4ZRtliseCcCmVliIz1J9IWFFQ6Opjk0RCPhFdeeUV7iEhui9dff/2ifoHmLNtmhNMSDxUJv+VPxJukMiKeHk899ZT2JpH8IE888UQp44fsxRDxhpCwWBXdnz9dDhw4ADG6iAFFQozJnr7++mv9Z6zlfRcDleh1++23Q8KN3XjjjTpnxueff+55Z4Hen8xVGV2qyjrQHrz3cyXKjuV74byvHcyt66D4vPHDJIoEl/7tIi5M//uyjVE5b8QgoTw2wlIa6bw63nq7lPeGL/E1p0t5eYjkfblDWezKGDfUeiKu2DCYMvNhGEp0JS8kQAIkQAIkQAIkQAIkQAIkQAIkQAIkQAIkQALXBIHGXR+HNTpJGS+WIet46ehEBoDiQreTgeT6EOOHeHps+WgoQqPqIrn3c0i+9YVKGT/KnIway1yZu2O7O3yUrG6XMDmVEPEM6NOnDyQ0kYgkBe/atas2Tki+DwkfJWGqXnjhBd1ekZBR0lEMEYmJiaW8GPQE6pKQkKDnHDZsmFFV5buEwhJvCTEWGJ4f4gEh4Z8uRe677z6IR4wkNpdQXpJfw1tuuukmbewQzwsx8qxZs8bTXNX9FRQUQAwgkjxevDl8eXx4FlEFyY0ie2/evLlO8C7JwiUMmHhziM6X8v586XK5WAtnyaEiuosXkJTFC+aySIxVJy6XROMiwSmN3QnMVZ4OQxwqXFVoq0RAhaIyxLDzmSTHR0QIwu6/EEPP6BPo7nPOgxk6yXn4Ax1h6GNqWxdoEAWcy9chsKz9W7nXUx4qFBIgARIgARIgARIgARIgARIgARIgARIgARIggauPQFhcQwSbwxEcEgYpm63qfPC81G97J+q27IPI+u2MKoiRo06rvvo5PKEprlMGDpc6y88+n9ujbmt3W6E9Hdknd6m2Ys/YihRqlOcHjmfpBMuuU9lAru8vz/1tasKECTq/xNixYz1dJCG5yJw5czBixAidz0Oe5YDfO4eHHK57i/fzypUrtVFFcleYTCY8//zzOHLkiA5d9fLLL+thJ064D5yNcbJuw4YNPVMuXrxYh8YS7wYRo5/RwXgWTwmZc/bs2Z5+knvDW4y+3nWBygMGDMCQIUO0Z4wYPrxDXsk48WyRRPAiYugxvGMkNJe//enO6lKeLvPnz9cGKElY/thjjxnDfN4lxJeEGxOPHHk3YjARo4hIee9P+lRWl8vB+umnn9Z5TeR3IiJrfP/99zqBva6ozovThbBbmiJqgDtXSklOIexfKY8hm9s6Kks5VQiswu5NEf/G3co6YkLG75do74vcVfsRP66f1iZ/y/nwVmWdn8o+n9fd15xQHh2ZU9cgZlQvhL05UPeUZOyZ09ZCprEv+gmxI7sj8s7WKDpywePq/JS8kQAJkAAJkAAJkAAJkAAJkAAJkAAJkAAJkAAJ1HICzXv+Bg063qsydLjPRjs/Mgcnt3+tQlXNLb0z4+tsVWu2RqNlv9+jZd9RKjKNO7fHvn9PR3G+sg8oSbphkGp7SZ/9OkuKcGjjPF1f0YtJ5Zrwc8ypPuJWX637CydU0QWuRD/54l5CYZUVyUFx+PDhstVVfo6KitI5KrxDaFV5Mq+BEgbKbDZrbw2v6ioXxeMlMiJSG228JxGjjBhqtm3fppLGOC9KGH+59uetQ2XK1f3+ZO3qZl2Z/VRLX+W9gRCVr0N5WNQIiQp1h9pSBpGLRLxUsnzUX9SRFSRAAiRAAiRAAiRAAiRAAiRAAiRAAiRAAiRAAtcKAWtMA/lKHwXZ7o/hvfdtDouGOSQcBVkXt3n381WuWZ4fvjSsQp0vw4dMU52GD5mvbDJyqasOMTweqmMumUMSuRvJ3H3N6a/tcu3Plw4Vqavu9ydrVjfriuyjWvvkFikvqWqd8dImsxf6H0/Dh382bCEBEiABEiABEiABEiABEiABEiABEiABEiCBa5RAQdaFdBhlEYgXiOEJUratvOcalfOjPGXZXr0E1q1bp3NzVO+snI0ESIAESIAESIAESIAESIAESIAESIAESIAESIAESIAEriyBqzLs1ZVFytVJgARIgARIgARIgARIgARIgARIgARIgARIgARIgARIgASuJIGr0vOjSZMmV5KpZ+127dohJSXF83wlCvfff7/OaxFo7ZqgZyD92FYOAcn7UYskKKVxLdKWqpIACZAACZAACZAACZAACZAACZAACZAACZAACVSUgNkaVdGul73fVZXzY+rUqbjuuus80CSZ9+rVqz3PVSk8+uijSEhIwOzZsys9fNCgQdrw8OOPP1Z6bHUNePLJJ5Gfnx8wt0VV9LwULtW1t2t9nqD29RDxcCeENI7VKIpVkvGsUf/yYAnu1gRB0VY4VqR66i61UB1zxv22O2yvZKqEK/ZLVYfjSYAESIAESIAESIAESIAESIAESIAESIAESIAEagCB8Pgm6PjADJ2c3Ol0InXVG7Dt/67CmsU3uxlt7hyHMwfWYt/K6RUeF6jjVWP8mDBhApo1a4aJEydi27Zt6N27N3JzLz0TdOvWrZGYmBiIod+22e/MRoil5n+VXxU9L4WLX2BsqBSB6N/cjLy1abD/aYUeZ+7XstT44KZxMNeNrF7jx2WYs5TSfCABEiABEiABEiABEiABEiABEiABEiABEiABEqh1BNrePREF2aexa8mraHfXBLTq90dsrITxo+XtL8PlAkwuU7XtvcYbP0Lua692DBR9tSvgpq+//nosX75cGz6k49q1az3927ZtizFjxiAqKgpFRUVYsGABli1bptulvGfPHnTq1AkmkwnffPMNFi1ahF69emHkyJEIDQ3V/T7++GN9HzVqFE6fPo3XXnsNHTt2hNlsRkFBAaR9yZIluo+EkRo7dqwu79u3D2KYMcTfetLeqFEjjBs3DnXq1EFJSQmWLl2K+fPnG0Px4YcfYtWqVbjtttv0Xo4ePYoXX3zR0+6v0LNnTzz11FOl9id9A+kpocNGjx6NBg0a6Gl37tyJ8ePHl8slEGuZyNcehNuQIUPwxBNP6LXk8sorryA6Olrf/eki/arC7P/+7//w0EMP4de//rVMoeUvf/kLsrKy8MYbb1Rpzoq8B2OtarknRSNYvDrWH/JMV7xqny6bkhMR/Ww33S4Vlpn36Pqs8SsBeyFCBl2PiL7JCAqzoNiWB/vCLXBuP6H7yCX6z/2R+20qwu9oqb1K8n88hvzlqQHnREwYIoanILRNXTjzHbB/th0l6w/qOU3JCYge2R3BsVbkbTjsWYcFEiABEiABEiABEiABEiABEiABEiABEiABEiCB2k8gJCIe1qi62L1+AorzsxEaXR9BQUGo0+o2nEktPzLTdX1+B/upnxEWWzpcvjWmvjKijEZEHfdH37a075C68o0KA6u5OT+iQhEz/R5E3d8ejt3pATeUnJys2zdv3uyznxgqxNXmzTffhBgMhg8fjnr16um+kZGR6Ny5Mz744APs2rULDz74oK5fv369Puw/dOgQMs6d02U5/BfDh0hOTg4krJYYCHbs2IGhQ4eibt26um337t2YPHmyDjVl1OkGdfG3nrRPmTIFISEhmDlzJlasWIF77723VL6O8PBwDBw4UBtrpk+fDlmnIiJeGmX3J+MC6fnMM88gLCxMG41k3/v379dLlcclEGuZwNceVq5cqdeSvRly0003Yfv27frRny7SWBVm32/4XhtWunXrZiyHNm3aYOvWrfq5KnN6JvqlCiey4SwsRvQfbkVwz+alVnUdOIvsKWuR958jKEqz6bI8i+FDxJVXhMwZ65ExeinyNxxC3Kie6od5wUPJXC8KMUO6oHDrCWS8vgpFe9JR3pzRY/rAZDXj3OTVyPnnDsQOVblulHFGJGp4VziOZeHclDWwNHWH6NINvJAACZAACZAACZAACZAACZAACZAACZAACZAACdR6AqHR7rP23LNpaHrz/6CkKB8lxUWwxiaVu7eIOslIbNkb+1bPuqhvs+5Pw2yNxLbPn8WOxaNgP73noj6BKmqs8UMOU80J4chasBmu1DOB9qA9JaRDZqbKI1BGxDBitVqxcOFCrFu3TofFki59+/b19Pzhhx+014iEfxLvDzEWiIjXht1uR6Hy7JCy/Bkya9Ys7Nq9Sx+anzx5Uld75xsRTwnxJPAlvtYTzxMxDIgXingzyLoOhwODBw8uNUVaWpo2rGzYsAFz5swp1ebvwdd6Rl9/esbExGgWhYWFkD7isWGIPy4VYS1z+NqD1N111116iXvucXsqfPLJJ/rZny5VZZZhy8DZs2cxYMAAPb/kPHEpnyrxHKrqnHqiX/hybsJKOA5nIvbpFMTPG4QQZSg0xJVuhzO7EE57EaQsf4Y4lu7RxgyT8h4pOeMODWdSBg9vyd+oDCeLd6p+NhT/22348jenqWEsLPWVV9XO0zDFh8OZ50BJdgEsPZoBKhm7Rc2d98lWuPafRc4/tnkvwzIJkAAJkAAJkAAJkAAJkAAJkAAJkAAJkAAJkEAtJ2CxxugdWMKikXTDr7Bn+SS4ShwICXPXB9pem/6v4cT2f8KRe+6ibiHhCarOBKeaK+fMfpzc/vVFfQJV1KiwV+Y7WiHqoQ4oUGF2LEkxyF17AMVrDgTSX7elp7s9Q2JjL/6qvH79+rqPeGeIiMeGGBUMzw+pMzwo5FBcJC4uTt8DXaZNm4YWLVrAZrMhLy9PdzVCZAUaJ22+1jP0SUpKgvyJiFFFjCDesnHjRu/HCpV9rVfewPfeew8vvfSS9pYRXp9++im+/PLLgMMqwlom8LWHL774QnvRxCfE4+6779YGEmMxf7pIjheRqjBbvXo1HnjgAT1eDGGpqam6fClz6gl+yYtKGJ73zgbIr8/SvzWiH+kE26ZjgPKyCCRhT3dFWPcmKNpv0wYS3dcSXGpI4dbjpZ4DPZgSw3WzWf2blT+Ror1n4cwtRFDzeP2M0+7fset46d+zu5FXEiABEiABEiABEiABEiABEiABEiABEiABEiCB2krAUeA+j2w3YBJO7/kWebbDQFAwivIDn1PW73gPJGSW/VQqYhvfgGBLGEJVqKuIhGbItR1C2vp30ar/q+jy2DwUO/Jx8Ps5SP9ZhfavoNQo44fJHISgUDPCezaDQx3sFsz3Hcaq7N7Ea0C+3JcwRps2bSrVLF/4i4hXhlG2WCw4p0JZGSJj/Ym0SXwyb5EcFOLlIHkp9u7dq3NnvP766xf18x7jXfa1nhFOa+7cuTr8lnd/77I/bxLvPmXLvtYr26fss3h7SJ4Q8UKRfBaSj8Pb+OGLi8E3EGtZx9cexDtF8rE8PfRpHepr6tSpHpX86XIpzCTPyK9+9Svceeedej0jp8ulzOlR+AoUHMv3wnlfO5hb10HxeeOHSfQILv3bRVyY/vdlG6Ny3ohBQnlshKU00nl1vNV2Ke8NX+JrTpfy8hDJ+3KHstiVMW6o9URcsWEwZebDMJToSl5IgARIgARIgARIgARIgARIgARIgARIgARIgARqPYFClehcJEgZL9LWvqPLZosVBZkXPrBu3PVxWKOTlPFiGbKO79R9gkNUFBnl1dHqjj+eHxOG4JBWaNpjGHb/a5z29tjy0VCEqnwiyb2fQ/KtL1TK+FHmZFSvccUuju3u8FGigH3Wd5XSQzw7+vTpgy5duuhxkhS8a9eu2jgh+T4kfJR4Fbzwwgu6XcJGVUQkD0hiYiKaNm16UfeEhAQ957Bhwy5qq2yFHP4XFxfrfCSG50e/fv3Qvv2FUEaVnfNS+t93330QT5pjx45phpKA3Vt8cRFD0KWwlnfSvXt37ZkjPAzxp8ulMBOPGvGskVwtwv2779y/t0uZ09D3F7nHWHXickk0LhKc0tidwFzl6TDEoUJWhbZKBFQoKkMMO59JcnyokFRh93cwmip09znnwQyd5Dz8gY4w9DG1rQs0UKG0zqn4fso4Yu3fyr2e8lChkAAJkAAJkAAJkAAJkAAJkAAJkAAJkAAJkAAJXD0EinIzUGBPR1GuTW+qRa8R+pz4TOoazybrt70TdVv2QWT9dp6645s/w3/mPaT+Buk/mcN2YJ02fEinuq376r6Fqj775C64nMWesRUp1CjPDxzP0gmWXaeygVzfX57729SECRMwY8YMjB071tNFEpKLSG6MESNGYN7cefp5zZo1pfJ3yIG9t3g/SzJuMarI3JIP5Pnnn8eRI0d06KqXX35ZDztxwn3gbIyTdRs2bOiZcvHixTo0lnhPiBj9jA7Gs4TSkjlnz57t6Se5RbzF6OtdV1657BjjOZCekg9jyJAh2qNGDB/eXh+yni8uwqE81jLWWF/K3vKPf/xDs/7Pf/7jXa1zc/jT5VKYyR7+53/+x5NY3Vj0UuY05rjsd6cLYbc0RdSANnqpkpxC2L/aBdjcIdik0qlCYBV2b4r4N+5W1hETMn6/RHtf5K7aj/hx/fS4/C3nra9lnZ/KPuvevueE8ujInLoGMaN6IezNgbqnJGPPnLYWMo190U+IHdkdkXe2RtGRCx5X56fkjQRIgARIgARIgARIgARIgARIgARIgARIgARIoJYT2PPtJHR8YCZuGfn/9E72/Xum7x0ZX2f7aHXp08QLDUk3DELLvi/p82RnSREObXSf71/oEbhkUrkm/Bxzqo+4VdJrXyGKAk955VslF4eEwior4r1x+LCKN1ZNEhUVBbPZXCqEVnVMLbkzZF7xuriSIp4ykRGR2thTWT2qwrpHjx7a+PPcc8/BMCgZ65any+VgdjnmNPZTbXflvYEQla9DeVjUCIkKdYfaUgaRi0S8VLJ81F/UkRUkQAIkQAIkQAIkQAIkQAIkQAIkQAIkQAIkQAK1kYA1uh4KzofBqg79zSqJulmFxyrIOlXp6a5K40elKXDAFScwadIktGnTBkePHtWJ1q+4QlSABEiABEiABEiABEiABEiABEiABEiABEiABEiABEig1hKoWWGvai1GKn6pBLKzs/HNN9/go48+utSpOJ4ESIAESIAESIAESIAESIAESIAESIAESIAESIAESOAaJ0DPj2v8B8DtkwAJkAAJkAAJkAAJkAAJkAAJkAAJkAAJkAAJkAAJkMDVRiDoatuQ7KdJkyY1Ylvt2rVDSkpKjdDlUpV4+OGHER0dfanTcPzlICB5P2qRBKU0rkXaUlUSIAESIAESIAESIAESIAESIAESIAESIAESIIGKEjBboyra9bL3u6rCXk2dOhXXXXedB9rbb7+N1atXe56rUnj00UeRkJCA2bNnV3r4oEGDIEmzf/zxx0qPrWkDxPixY8cO7N69u6apds3qE9S+HiIe7oSQxrGaQbFKMp416l8eHsHdmiAo2grHilRP3aUWqmPOuN92h+2VTOCU/VLV4XgSIAESIAESIAESIAESIAESIAESIAESIAESIIEaQCA8vgk6PjBDJyd3Op1IXfUGbPu/C6hZXNMuaHvXhIv6pH33Hk7t/H8X1Ve24qoxfkyYMAHNmjXDxIkTsW3bNvTu3Ru5ubmV5XFR/9atWyMxMfGi+opUzH5nNkIsteur/Irsi31qBoHo39yMvLVpsP9phVbI3K9lKcWCm8bBXDeyeo0fl2HOUkrzgQRIgARIgARIgARIgARIgARIgARIgARIgARIoNYRaHv3RBRkn8auJa+inTJotOr3R2wsx/hx7vBmbPnkN+69moD4Zt3RrPtQ2NK+r5b913jjR8h97QG18aKvdgXc8PXXX4/ly5drw4d0XLt2rad/27ZtMWbMGERFRaGoqAgLFizAsmXLdLuU9+zZg06dOsFkMumk24sWLUKvXr0wcuRIhIaG6n4ff/yxvo8aNQqnT5/Ga6+9ho4dO8JsNqOgoADSvmTJEt1Hwl2NHTtWl/ft2wcxzBjibz1pb9SoEcaNG4c6deqgpKQES5cuxfz5842h+PDDD7Fq1Srcdtttei9Hjx7Fiy++6Gn3VQi0XiAuPXr0wHPPPaf3v3///lJT+9NTvEMGDBiAiIgI2Gw2zSY8PBzTp0/Hpk2bAjILpGcg1qLnCy+8AIvFot9j8+bNNfuDBw9eFp6lQFzJh6RoBItXx/pDHi2KV+3TZVNyIqKf7abbpcIy8x5dnzV+JWAvRMig6xHRNxlBYRYU2/JgX7gFzu0ndB+5RP+5P3K/TUX4HS21V0n+j8eQvzw14JyICUPE8BSEtqkLZ74D9s+2o2T9QT2nKTkB0SO7IzjWirwNhz3rsEACJEACJEACJEACJEACJEACJEACJEACJEACJFD7CYRExMMaVRe7109AcX42QqPrIygoCHVa3YYzqYEjMxVknfQAEONH7plDcOSpqDFKrDH1lRFlNCLquD/6tqV9h9SVb3j6l1eouTk/okIRM/0eRN3fHo7d6QH3kZycrNs3b97ss58cnourzZtvvgkxGAwfPhz16tXTfSMjI9G5c2d88MEH2LVrFx588EFdv379eowfPx6HDh1CxrlzuizPYvgQycnJgYTVGj16tA4HNXToUNStW1e3SWioyZMn49SpU5463aAu/taT9ilTpiAkJAQzZ87EihUrcO+99+qwWcZYMSQMHDhQH/KLQaEiIagCrReIy7PPPovMzEz89a9/9bAy9PCnZ2xsLKxWK959913tLSNGJWEwePBgPTQQs0B6BhonemZkZOh326BBA71+WFiYXs+fnsY+qsLTGHvF7yey4SwsRvQfbkVwz+al1HEdOIvsKWuR958jKEqz6bI8i+FDxJVXhMwZ65ExeinyNxxC3Kie6od5wUPJXC8KMUO6oHDrCWS8vgpFe9JR3pzRY/rAZDXj3OTVyPnnDsQOVblulHFGJGp4VziOZeHclDWwNHWH6NINvJAACZAACZAACZAACZAACZAACZAACZAACZAACdR6AqHR7rP23LNpaHrz/6CkKB8lxUWwxiZVam/RDdri5I4vPWOadX8aZmsktn3+LHYsHgX76T2etooUaqzxQw5TzQnhyFqwGa7UMwH3Ip4SInJYX1bEMCIH8gsXLsS6det0WCzp07dvX0/XH374QXuNSJgq8f6QUFci4rVht9tRqDw7pCx/hsyaNQu7du9CmzZtcPKk2zrlnW9k586dyMrKMrqXuvtaTzxP5DBeDAbiWSHrOhwOj+HAmCAtLU0bVjZs2IA5c+YY1QHvvtYLxEXCfIkBQQwfwkw8YQwpT095B+Kd4nK59Niff/5ZG3xkfHnMfOkZaJwYm0RPMUKJsaoyehr7qQpPY+yVvp+bsBKOw5mIfToF8fMGIUQZCg1xpdvhzC6E014EKcufIY6le7Qxw6S8R0rOuEPDmZTBw1vyNyrDyeKdqp8Nxf92e/74m9PUMBaW+sqraudpmOLD4cxzoCS7AJYezQCVjN2i5s77ZCtc+88i5x/bvJdhmQRIgARIgARIgARIgARIgARIgARIgARIgARIoJYTsFhj9A4sYdFIuuFX2LN8ElwlDoSEuesrsr1GNz2sxpQgfe8qT/eQ8ARVNsGp5so5sx8nt3/taatIoUaFvTLf0QpRD3VAgQqzY0mKQe7aAyhec6DcfaSnuz1DxPOgrEjCcRFJ1i0iXgRiVDA8P6TO8KDIsGXII+Li4vQ90GXatGlo0aKFDu+Ul5enuxohsgKNkzZf6xn6JCUlQf5ExKgiRhBv2bhxo/djhcq+1gsODtZjfXFJSVFf7SvZu3evvosBwxDJqyLiS0/xWikuLtbtciksLNRhxiQ0mEh5zHzpGWhcly5d9LyGfoa+UhlITz3o/KUqPL3HX9GyShie984GyK/P0r81oh/pBNumY4DysggkYU93RVj3Jijab9MGEt3X4v49GOMKtx43iuXeTYnhuo9Z/ZuVP5GivWfhzC1EUPN4/YzT7t+x63jp37O7kVcSIAESIAESIAESIAESIAESIAESIAESIAESIIHaSsBR4D6PbDdgEk7v+RZ5tsNAUDCK8gOfU3rvt0GHe3Hu0H+8q5C2/l206v8qujw2D8WOfBz8fg7Sf1ah/SsoNcr4YTIHISjUjPCezeBQB7sF832HsSq7N/l6XzwNunXrpnNLeLefPXtWP4pXhlGW/BDnVCgrQ2SsP5E2iU/mLU2aNIF4TrzyyivaQCA5Pl5//fWL+nmP8S77Ws8IpzV37lwdfsu7v3fZnzeJd5+yZV/rGSx8cZHwXyKyzyNHjngMCVIXSM9nnnlGuviUijDzpWegcT/99JNeq2XLltorxwh/JpWB9PRWsCo8vcfXlLJj+V4472sHc+s6KD5v/DCJcsGlf7uIC9P/vmxjVM4bMUgoj42wlEY6r473XlzKe8OX+JrTpbw8RPK+3KEsdmWMG2o9EVdsGEyZ+TAMJbqSFxIgARIgARIgARIgARIgARIgARIgARIgARIggVpPoFAlOhcJsoQhbe07umy2WFGQeeED68ZdH4c1OkkZL5Yh6/hO3ce4RNVvDYvyEjm+fbFRpe/i7bHlo6EIVflEkns/h+RbX6iU8aPMyWipuX/xB8d2d/goWdg+67tKrS8eDH369IHhDSBJwbt27aqNE5LvQ/JOxCfE6+TYMrGEjaqIiCFAwkA1bdr0ou4JCQl6zmHDhl3UVtkKCfkkXhOSj8Tw/OjXrx/at78QyqiycwbqL14S/riIwUO8Y5566im9v0GDBnmmulQ9q8rM1zjJJyLJ5iXvh3B67LHHqk1Pz0Q1tRBj1YnLJdG4SHBKY3cCc5WnwxCHClkV2ioRUKGoDDHsfCbJ8aFCUoXd38FoqtDd55wHM3SS8/AHOsLQx9RW5b9poEJpnVPx/ZRxxNq/lXs95aFCIQESIAESIAESIAESIAESINLsQ1AAAB1LSURBVAESIAESIAESIAESuHoIFOVmoMCejqJcm95Ui14j9NnzmdQ1nk3Wb3sn6rbsg8j67Tx1RqFh58EqUbod9lOlc3rUbd1XdylUc2ef3AWX80LUIWNsoHuN8vzA8SydYNl1KhvI9f3lub/NTJgwATNmzMDYsWM9XSQXhIjkxhgxYgTmzZ2nn9esWVMqf4cYAbzF+3nlypXaqCJzSz6Q559/XntDSIiml19+WQ87ccJ94GyMk3UbNmzomXLx4sWQ0FhPPPGErjP6GR2MZwkLJXPOnj3b00/yZHiL0de7rrxy2THGcyAuovPDDz+smWVnq/fhJRXRU7w4ZB3Dm0MMKoGYyfSGXsZS8lzeOPGUGTlyJP73f/9X95WxEm5LpCJ6ll1TD6wNF6cLYbc0RdSANlrbkpxC2L9SHjs2dwg2qXSqEFiF3Zsi/o27lXXEhIzfL9HeF7mr9iN+XD89Ln/LeetrWeenss+6t+85oTw6MqeuQcyoXgh7c6DuKcnYM6ethUxjX/QTYkd2R+SdrVF05ILH1fkpeSMBEiABEiABEiABEiABEiABEiABEiABEiABEqjlBPZ8OwkdH5iJW0b+P72Tff+e6XtHxtfZXq1xTVJwYus/vWrcxaQbBqFl35f0ubGzpAiHNrrP9y/q6KfCpHJN+DnmVB9xx8T4TdrtZ74aUS25OCQUVlkR743Dh1W8sWqSqKgoSD4L7xBa1TG15CmReY8dO1Yd05U7RyAu4oViGHfKTlQVPavKrCLj7rjjDu05I14+3lIVPb3H1+iy8t5AiMrXoTwsaoREhbpDbSmDyEUiXipZPuov6sgKEiABEiABEiABEiABEiABEiABEiABEiABEiCB2kjAGl0PBefDYFWH/maVRN0cEo6CrFOVnu6qNH5UmgIH1FoCf/rTnxAeHo7c3Fx07NgRO3fuxKRJk2rtfqg4CZAACZAACZAACZAACZAACZAACZAACZAACZAACZDApRMIjoyMnOBvGqvV6gkh5K8P60ngShKQkFwNGjTQKrz//v9v78yjq6qyNL5f8jJKQkiYZAjIPIiUhUGgpJikUEsswbQIzWpLEBeI4qJaaRBksCigZKwiuhYNLgFFbS1pRRoEGhlSgi2DMs8IGKZAQgYyvUx9vxPO8+blvvteJiDy7bVy77ln3r974Y+z3977P+Uf/yjrHnUr98e1SYAESIAESIAESIAESIAESIAESIAESIAESIAESIAEbj4Ben7cfOZckQRIgARIgARIgARIgARIgARIgARIgARIgARIgARIgARIoBoJBFTj3Lds6tjY2Fu2tnnhDh06SFxcnLnqlpeRxDwyMvKW78PXBmrKPn3pcVPakfejBklAXNMatFtulQRIgARIgARIgARIgARIgARIgARIgARIgARIwF8CztAIf7tWez9nta9wExd46623pFWrVu4VFy9eLFu2bHE/V6QwdOhQiYmJkYSEhHIPj4+PFyTb3rVrV7nHVtcAGBUOHDgghw8f9rlEZXT3ObmPDuXZp4+pfrHNAR0byF1DOktw0yilY4GRZDx9/JdufQO7xUpAZKjkbzzurqtsoSrmrPNid0mZlCZyKbOy2+F4EiABEiABEiABEiABEiABEiABEiABEiABEiCB24BAeHSsdBo0XyUnLyoqkuOb/yopJ//pc2cPjvxUAoNC3f2yUs/Kvk9ecj9XpvCLMX5Mnz5dmjdvLjNmzJB9+/ZJr169VBLsysDB2LZt20rdunUrNE3C2wkSHFSzfpVvVrQyupvnYbl6CES+8KBkbzstmVM3qgWc/VqXWiiwWR1x1q9VtcaPapiz1Kb5QAIkQAIkQAIkQAIkQAIkQAIkQAIkQAIkQAIkUOMItH9shuRmXJZDa1+XDo9Olzb9/kN2+mH8EIdDkvZ+IsnH/lfpXJifU2W63/bGj+A/dBRxiLg+P2Sr9H333ScbNmxQhg903LZtm7t/+/btZeLEiRIRESEul0tWrFgh69evV+0oHz16VDp37mxwdsiaNWtk1apV0rNnTxkzZoyEhISofh9++KG6jx8/Xi5fvixvvPGGdOrUSZxOp+Tm5gra165dq/og3NXkyZNV+cSJEwLDjBZv66G9SZMmMmXKFKlXr54UFhbKunXrZPny5XqovP/++7J582bp06eP0uWnn36SV155xd1uVejRo4e89NJLSo+TJ0+W6uJNh8robqef3Xuw26cvLqWUulMeGkVKILw6Es+4NS7YfEKVHS3rSuTYbqodFUELHlf16dM2iWTmSXD8fXJX35YSEBYkBSnZkrlyrxTtv6D64BL5lwGS9dVxCe/fWnmV5OxKkpwNx23nlNphcteoOAlpV1+KcvIl85P9Upj4o5rT0TJGIsd0l8CoUMnecda9DgskQAIkQAIkQAIkQAIkQAIkQAIkQAIkQAIkQAI1n0DwXdESGlFfDidOl4KcDAmJbCgBAQFSr00fuXLcd2QmV3aq5KZfLAMitHZDw4gyQe6qV/Kj75TT/5Tjm/5app+3its350dEiNSe97hEPNlR8g8ne9u/qm/ZsqW679mzx7IfDvnharNo0SKBwWDUqFHSoEED1bdWrVpy//33y3vvvSeHDh2SwYMHq/rExESZNm2anDlzRlKvXVNlPMPwAbl+/bogrNaECRNUGKkRI0ZI/fr1VRtCSs2ePVsuXbrkrlMNxsXbemifM2eOBAcHy4IFC2Tjxo3yxBNPqLBZemx4eLgMHDhQGWvmzZvnV+iqsWPHSlpamvztb39z66zn86ZDZXS308/uPdjt0xcXrc8ddb+QIUV5BRL52m8l8KF7SqlefOqqZMzZJtn/d05cp1NUGc8wfECKs12SNj9RUiesk5wdZ6TO+IeMD/NnDyVngwip/WwXyfvhgqTO3Cyuo8nia87Iib3FEeqUa7O3yPV/HJCoEUauG8M4A4kY1VXyk9Ll2pytEtSsJESXauCFBEiABEiABEiABEiABEiABEiABEiABEiABEigxhMIiSw5a8+6elqaPfhvUujKkcICl4RGNfJLtxY9x0iP0V/KA89+ILUb3ese07z7SHGG1pJ9n46VA6vHS+blo+42fwq3rfEDh6nOmHBJX7FHio9fsdUFnhIQHPJ7CgwjoaGhsnLlStm+fbsKi4U+ffv2dXf99ttvldcIwlTB+wPhniDw2sjMzJQ8w7MDZfxpWbhwoRw6fEjatWsnFy+WWKXM+UYOHjwo6enpunupu9V68DyBcQNeKPB0wLr5+fny9NNPlxp7+vRpZVjZsWOHLFmypFSb5wPCdYWFhSnDB3SHR4tZ7HSojO5W+tm9B7t9+svFrNedUr42fZPkn02TqJFxEr0sXoINQ6GW4uRMKcrIk6JMl6CMPy35644qY4bD8B4pvJKlqh2GwcMsOTsNw8nqg0a/FCn4usRjyNucjsZREtTQ8Ko6eFkc0eFSlJ0vhRm5EtSjuYiRjD3ImDv7ox+k+ORVuf5f+8zLsEwCJEACJEACJEACJEACJEACJEACJEACJEACJFDDCQSF1lYaBIVFSqNf/Ysc3fCmFBfmS3BYSb2deue+Wyn7P/uTnPh6oTiKi6T1w6+5uweHxxhlhxQZc12/clIu7v/C3eZP4bYKe+Xs30YinrpXco0wO0GNakvWtlNSsPWUTz2Sk0s8Q6Kiyv6qHAnHIUjyDYG3A4wK2vMDdTr5d2pKKh6lTp066m53mTt3rrRo0UJSUlIkOztbddUhsuzGoc1qPb2fRo0aCf4gMKrACGKWnTt3mh9ty3Fxxq/vDTl27Ji6HzlyRN31paI6+BpnpV9gYKBa1uo92O2zefPmapwvLlqnO+puJAzPfnuH4OsLGtBWIp/pLCm7k0QMLws7CRvZVcK6x4rrZIoykKi+QSXvR4/L++G8Lvq8O+qGqz5O498s/iCuY1elKCtPAu6JVs9yueQ7Lj5f+nsuaeSVBEiABEiABEiABEiABEiABEiABEiABEiABEigphLIzy05j+zw+zfl8tGvJDvlrEhAoLhy7M8poe/F/WuU2teTj4sr+6p0HDhLwuvESva1c3I68R1pM+B16TJsmRQYuUB+/GaJJB8xQvv7KbeV8cPhDJCAEKeEP9Rc8o2D3dzl1mGsPHWDN0RxcbF069ZNdu/eXar56tWr6hleGbocFBQk14xQVlow1pugDfHJzBIbGyvwZJg0aZIyLCDHx8yZM8v0M48xl63W0+G0li5dqsJvmfuby968Scx9dBlhvCDY77lz50QbEnSdLx0qqruVfpq91Xuw26e/XJSid/Alf8MxKfpDB3G2rScFN4wfDvAILP3tSp0w9e8rZaKR8wYGCcNjIyyuicqrY8ZXbHhvWInVnMWGlwck+78PGP9beRg3jPUgxVFh4kjLEW0oUZW8kAAJkAAJkAAJkAAJkAAJkAAJkAAJkAAJkAAJ1HgCeUaic0hAUJic3va2KjuDQiU37ecfWDft+q8SGtnIMF6sl/TzB1Ufz0tBXomTAXJ9wPgBb4+9H4yQECOfSMteL0nL344rl/HD42TUc7mb+5y/vyR8FFbNXPjPci0Oj4LevXtLly5d1DgkBe/atasyTiDfB8JHRcdEy7hx41Q7wkb5IziYR1imZs2alekeExOj5nz++efLtJW3AqGiCgoKVD4S7fnRr18/6djx51BG5Z0TBg94uTz33HNqn/Hx8WWmsNOhKnWH94m392C3z+rgUgZCTayoHaoSlyPROCQwrmlJAnMjT4eWfCNkVUibuiJGKCot2s7nQI4PIyRV2JM/x9DTfezulnP+mKqSnIcP6iR6P4729UXuNkJpXTPi+xnGkdABbUrWMzxUKCRAAiRAAiRAAiRAAiRAAiRAAiRAAiRAAiRAAr8cAq4sI2F5ZrK4slKUUi16jlZnwVeOb3Ur2bD9I1K/dW+p1bCDuw5Gjnpt+qrn8Jhm0sowcBQbZ/kZN3J71G9b0pZnzJ1x8ZDRVuAe60/htvL8kPPpKsFy8aUMkSzrX557U2r69Okyf/58mTx5srsLEpJDkBtj9OjRsmzpMvW8devWUvk7cChvFvPzpk2blFEFcyMfyMsvv6y8KBDa6dVXX1XDLlwoOXDW47Bu48aN3VOuXr1ahcYaPny4qtP9dAf9jHBSmDMhIcHdD3k5zKL7muvsylh7yJAhSveMDIPrDYHBwU4HdKuI7hjnuUf9bPcevO0T8/nDBf3uKCkqlrDfNJOI37dTahdez5PMzw1Pn5QS6ygqi4wQWHndm0n0Xx8zrCMOSf3TWuV9kbX5pERP6afG5ey9YX31dH7yfFa9recUw6Mj7a2tUnt8TwlbNFD1RDL2tLnbBNNkrvpeosZ0l1qPtBXXuZ89rm5MyRsJkAAJkAAJkAAJkAAJkAAJkAAJkAAJkAAJkEANJ3D0qzel06AF8psx/6M0OfH1AmuN9K+zjVZnaKS07vcnad13vBGZpiS3x4mv50lBTsk5dqNfxRtt/67Om4sKXXJmZ8n5vvXEZWsdRq4JL8ecxo+4a9f2mrS77FS3Tw1ycSAUlqfAe+PsWSPeWBVJRESEOJ3OUiG0qmJq5CnBvElJSVUxnZoD3iTaSGOetKI6VHQc1rZ7D972iXHVwQXz1mgxvDck2MjXYXhY3BYSEVISasswiJQReKmkW9SX6cgKEiABEiABEiABEiABEiABEiABEiABEiABEiCBmkggNLKB5N4Ig+Xv/kNr323EzS82xl0qM8RpJFF3BodLbnrZtjKdPSp+kcYPDx35SAIkQAIkQAIkQAIkQAIkQAIkQAIkQAIkQAIkQAIkQAIkcAcRuK1yftxB3KkqCZAACZAACZAACZAACZAACZAACZAACZAACZAACZAACZBANRFwIrQVhQRI4NYQQK4TbzJ48GBvTawnARIgARIgARIgARIgARIgARIgARIgARIgARIgARKwIRCQnp6u8npY3W3GVapp0KBBYuQasZ2jQ4cOEhcXZ9vnTmzs3LmzdOvW7aaoHh0TLfXr178pa/mzSEW/iYqO82dP7EMCJEACJEACJEACJEACJEACJEACJEACJEACJEACJHD7EXDeii0NHz5cMjMz5fLly16Xj4+PVwmud+3a5bWPbujdu7eMGzdOPRYUFMhPP/0kf5n1F0lNSdVdbO9Dhw6VmJgYSUhIsO3nrRFJujF21qxZsnv3bm/dqqQehiPs9dtvv62S+bzp/sknn6ik61gkOztbPvzwQ1m3bp1fa3qb06/BNp3K802Yp6noOPMcLJMACZAACZAACZAACZAACZAACZAACZAACZAACZAACdQcApU2fgQHB0vTpk1Fh8+CBwmMDy6Xq1IUEt5OkOCgYL/mcDgcqt/UqVOlbt26MmLECElYnCDDhg3za3zbtm3VOL86W3R64YUXJCMjo9oNH1h60aJFEhBYdalavOm+cuVK+eabb6SoqEhee+01+eMf/+i38cPbnBboylVVnm/CPHFFx5nnYJkESIAESIAESIAESIAESIAESIAESIAESIAESIAESKDmEKiU8QOGj3vvvVeCgoLk6tWrSmsYH2AIOXjwoK0B5PHHHxcYDQICAuSrr76SZcuWqfEIUTR58mRVPnHihEyfPl2VcenRo4fy8MB6R48elXvuucfdF+3nzp1T68L4MnfuXOnfv79s2rRJ3njjDenUqZPyZMjNzVVeDGvXrpWePXvK2LFj1f4x/uOPP8ZNXnnlFeWV4m2c6nTjAl0xt94/qj/44ANJSkqSVq1aKeMBPCaWL19+Y4TI+++/L5s3b5Y+ffpIRESEMhZhzfbt28vEiRNVHYxHK1askPXr16txyP/w9NNPq/KxY8dk2rRp7vmaNGkiU6ZMkXr16klhYaEyUpjXe/nll+Whhx5SesKLY8aMGcqrxk538NGSmJgoeC8NGzaUS5cu6eoyd188McCb7nas7b4JMMK3gHBgMIKtWbNGVq1apfZW0XHevrMff/yxjM66YsKECcqA9tFHH8n333+vq3knARIgARIgARIgARIgARIgARIgARIgARIgARIgARK4BQQq5UIAjw8YIvbu3SunTp1SfyijDm12glBROKDfs2ePPPbYYxIVFaW6Hz58WGbPnq0O2T3zTeCwPjU1VXk/3H333RIaGiphYWFllsFeiouLpXXr1qrt+vXrsnjxYsEB9YEDB5RnCObGoT4O3c+cOSOp166pMp51OC5v48wLjhw5UvLy8txGCrSFh4dLixYt5N1335V9+/fLE088YR6i2gcOHKgO7efNmyfQGYK14WkB7w4YcEaNGuXOjQJjCdrPnz8v0dHRpeabM2eOwBC1YMEC2bhxo1oPhgoIPDZgZPnuu++UYWXLli2KtS/dMRbvZdKkSQIdYViyM3ygvz9zgo2V7nas7b6JWrVqyf333y/vvfeeHDp0SMxJwis6zt/vDDprgZEN3yLeEYxfzz77rG7inQRIgARIgARIgARIgARIgARIgARIgARIgARIgARI4CYTqJTnB7we4PGRn5/v3jbKqNNhsNwNHoUffvhBeSjAK+Kzzz6TXr16yRdffKF6wWsE4bPMhg0YK/A8c+ZMOXLkiDrsxyG1N0HuD+TGgCxcuFCQvLtH9x5y8eJFVQevjOTkZIF3CfKPhISEqLJqvHGxG6f7wUvg888/14/uO4xA8NrAH/QbMGCAbNiwwd1++vRpZeRBxY4dO6Rly5bKmLN06VLZvn27Migh9FTfvn0F3gQ6IT32qvXCWHg8wKCw3zCywAME7XgH8BL5+9//rsbDaDF//nx0l+PHj6s7Lna6o71r167Srl075TGzc+dOVMkDDzygPHDUg+mSlZWljD2+5sQQT91R54u11TeBcRDkPwHbXbt3ybKlywRht+AdAynvuGuGEaw835laxLjA2wMeNnXq1FHsf/e73ykjFLjBwEUhARIgARIgARIgARIgARIgARIgARIgARIgARIgARK4eQQqZfyozDZxSK4FB/Y4xNfGD11vvnfp0kU9wvAB0Yfb6sHi4nQ65cqVK6oFIbDgiZGSkqKSd6MSxg5f4mvcc889pzw18Et/TzEbGWAYgHeC2fihjQl6nPbUgGcKBJ4QMGI0aNBAd7G8N2/eXNXDkwZ/EBh4wBQCw0hFk6PrkGNDhgwR/CEHSOPGjZVBRE1uuiDnib/iqTvG+WJtN7f2nNEJ7mGA8EesxuE7gfj7nXmuA+MJ3iGMazBo6Xfi2Y/PJEACJEACJEACJEACJEACJEACJEACJEACJEACJEAC1UegUsYPeCMgxwdCImnvD4S8Qp3OAeJt6+awWDig92XM0HkUEMoKhhMcLHsT5M5A/gf0i42NVX0RvglrIA8EvEeQa0QLQmSZn1Hvz7hHHnlEhXrS85jvGK8F+p08eVI/qjvYmUXzwqG5LoMlDtPtRIfogscIwj55CkJy2bGy0t1zDuRkgfGje/fu8umnn9oaqTDW15yeuvvD2nNP5mesVxGxGlee78y8JoxXQ4cOlQcffFCFfcO3NnXqVOV5Yu7HMgmQAAmQAAmQAAmQAAmQAAmQAAmQAAmQAAmQAAmQQPUT+NkCUIG1kJcCRo9f//rX6oAdh+woow5tdgJPDhx6Dxo0SIVV2rZtm113lW8CycoR6qpjx44ybNiwMv2xPsINIWF6Tk6OSiquOyFUFEJfPf/887rKfYfRAAabZs2auet0wdu4J598Uu0buSasBOGhoF98fLwyrGzdutWqm7sOh+XI94FwVdjnuHHjVBtCYtkJvDoQ4gv5QbSXQb9+/RQjjEN4MXiHPProo2oa7AthobRY6Q4DE/YBDwoc6r/66ququ/aG0GO93a3m9NbXXO+NtblPdZcRIszXd2a1h9GjRwu+aYQ5e+qpp+T111+n4cMKFOtIgARIgARIgARIgARIgARIgARIgARIgARIgARI4CYQqJTnh8vlUge88OLQOT7gtQDDB9rspLCwUCX2Rh+EH9LJtJGYHKGVtKxevVqFqho+fLjAu2HMmDHy5z//WXmboA88G/Qv+KdMmSKY9+zZs4Ik4BB4pWB+fYB/4cIFVQ9DgxYkq+7du7fKiwGPEeRu8DUOB9wwLCA8lZVgT0hcDoExQHtz6L7m9XXdkiVLBIfoyFsBgcHEHB4MddifpyBkFPRLSEhQTZgbOTQgaEMidBhH8Id9zZo1S7XhYqU7kojD0+OZZ55R/WBIQm4W5M/wR6zm1Nwx3lN3X6ztvgmr+fT8FR3n7Tuz0x15Pbx9C3bj2EYCJEACJEACJEACJEACJEACJEACJEACJEACJEACJFD1BBxGTgmvMYNg0PAMUVSVW4CHQ3FRsc/QTlZr9u/fXx3mw0PBH4mIiFCeGr7CSHnOZTWuZ8+eMn78eHnxxRfdRhvzOBhscPC+b/8+KSoskrS0NHOzzzI8UGDAsZJ33nlHJWrX+TjMfeClgVwnSUlJ5mp3GfkskGzcX9F5SLRhyt9xFe1nxbqic1XVuPJ+Z+VdF9+KNxk8eLC3JtaTAAmQAAmQAAmQAAmQAAmQAAmQAAmQAAmQAAmQAAnYEKiU54fNvH416QTVfnU2OiGHAvJnIIF4p06d/PZEwPw6Abi/a+l+VuMSExNV/pDk5GTdzfJeXv30JFaGj2nTprnDUK1atUp3LXX3ZaQoj+EDE/uar9TiVfBgxboKpi33FJX5zsq9GAeQAAmQAAmQAAmQAAmQAAmQAAmQAAmQAAmQAAmQAAlUOYFbavworzZffvmlPPzww8q7YcaMGZYJvss7Z0X72xk+tm/fLqdOnaro1JbjYBiAFw48Sqp6bssF7+DK2+k7u4NfA1UnARIgARIgARIgARIgARIgARIgARIgARIgARIggQoTuKVhryq8aw4kARIgARIgARIgARIgARIgARIgARIgARIgARIgARIgARIgAS8EArzUs5oESIAESIAESIAESIAESIAESIAESIAESIAESIAESIAESIAEaiQBGj9q5GvjpkmABEiABEiABEiABEiABEiABEiABEiABEiABEiABEiABLwR+H8jqJ+NoJcy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Bj8AAADNCAYAAADnsGKOAAABWGlDQ1BJQ0MgUHJvZmlsZQAAKJF1kLFLQlEUxj9LMUoirCGi4FGrlWhzYA5RFIgWWQ3yvNoz0OftvhcVNAXtzUFbQ1OzOFRr4BYEoVNLf0AgQcntXF/1tOjCx/nx8Z1zDwfo6dM5L3oBlExbJBcXtPTmluZ/wQCGST6M6czisURihSL4rt2v+QiPqg/TatZ9ZqqwfHN1kj6vV2uDG8G/+a7Xn8tbjOoHKcy4sAFPiDhxYHPFx8QjgpYiPlNsOHypOOtwpZ1ZS8aJa8RDrKDniBvEoWyHb3RwqbjPvnZQ2wfy5npKzSGNI4UjmGBYhQ4LNvIQ/+Tn2vk4yuDUI7ALAwXq0BAjh6NIvRqW2tNmECKOIEyKqjv/vp/rHdKO8xn66tT1tmeB61tgtOZ6k3Ug+AxUGlwX+s9VPU2vtRONOBwQgO9NytcJwF8FWkLK9wspW3TD3ifgbu8T+htldcrc6I4AAABiZVhJZk1NACoAAAAIAAIBEgADAAAAAQABAACHaQAEAAAAAQAAACYAAAAAAAOShgAHAAAAEgAAAFCgAgAEAAAAAQAABj+gAwAEAAAAAQAAAM0AAAAAQVNDSUkAAABTY3JlZW5zaG90SjgJYgAAAj5pVFh0WE1MOmNvbS5hZG9iZS54bXAAAAAAADx4OnhtcG1ldGEgeG1sbnM6eD0iYWRvYmU6bnM6bWV0YS8iIHg6eG1wdGs9IlhNUCBDb3JlIDYuM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ZRGltZW5zaW9uPjIwNTwvZXhpZjpQaXhlbFlEaW1lbnNpb24+CiAgICAgICAgIDxleGlmOlVzZXJDb21tZW50PlNjcmVlbnNob3Q8L2V4aWY6VXNlckNvbW1lbnQ+CiAgICAgICAgIDxleGlmOlBpeGVsWERpbWVuc2lvbj4xNTk5PC9leGlmOlBpeGVsWERpbWVuc2lvbj4KICAgICAgICAgPHRpZmY6T3JpZW50YXRpb24+MTwvdGlmZjpPcmllbnRhdGlvbj4KICAgICAgPC9yZGY6RGVzY3JpcHRpb24+CiAgIDwvcmRmOlJERj4KPC94OnhtcG1ldGE+CklnfMIAAEAASURBVHgB7J0HnBRF2sbf2V2WnKMgQTIohsOIqIgiJoyYs2LEcHd6fioqiJ7hREXkzIpZz3iiZw4gCiomkCQgQUGCsOTM7n791FpDb1NV3dMzs7vg8/JbOlTVW1X/Ct1Tb1dVonHjxsVikdq1a8uKFSssrrxNAiRAAiRAAiRAAiRAAiRAAiRAAiRAAiRAAiRAAiRAAiRAAhWPQE7FSxJTRAIkQAIkQAIkQAIkQAIkQAIkQAIkQAIkQAIkQAIkQAIkQALxCdD4EZ8dQ5IACZAACZAACZAACZAACZAACZAACZAACZAACZAACZAACVRAAjR+VMBCYZJIgARIgARIgARIgARIgARIgARIgARIgARIgARIgARIgATiE6DxIz47hiQBEiABEiABEiABEiABEiABEiABEiABEiABEiABEiABEqiABGj8qICFwiSRAAmQAAmQAAmQAAmQAAmQAAmQAAmQAAmQAAmQAAmQAAnEJ0DjR3x2DEkCJEACJEACJEACJEACJEACJEACJEACJEACJEACJEACJFABCZSL8eO4446Txo0bO3F07txZ9txzT6efP6PjrrvuKvvss0+ZZL1e/XrSqFGjMokrSiRx60TccFHSlG0/xx57rDRp0iTb0aSkvyLwzBSXk08+WWrVqpVS/oOeu3XrJnvssUfwNq9JgARIgARIgARIgARIgARIgARIgARIgARIgATKkUBeecR91llnyerVq2XRokXW6Pv27asGfb/55hurH+3Qo0cPufLKK9Xl5s2b5ddff5V/3v5PKVhaoL04j6eddprUr19fhg8f7vRnc2zatKkKe/vtt0uU9Nr0RLl/wgknqLR+9dVXUbyH+rHl/T//+Y/k5ZVUj7Vr18oLL7wg7777bqg+eLDpjBTY4SmVOuFXEzecX0d5nZ999tmyfv16WbhwYXklYat44/DMdJ3IFJdTTz1VJk2aJFOmTNkqn1FvnHnmmfL777/L999/HzUI/ZEACZAACZAACZAACZAACZAACZAACZAACZAACWSZQNrGj5zqdaTmnkdJpSatJVFcLOvmTJS1Ez6Sog1r00r68H8Pl/xK+ZF0JBIJ5e/mm2+WBg0ayPnnny/DHxgup59+eqTwHTp0UOEieTZ4uuiii2TlypVZN3wg6qFDh0pubq4hFfFu2fL+7LPPytixY6WoqEiuueYaOe+88yIbP2w646VwS6hU6sSWUCJxw/l18HwLgTg8s1UntqSqfM90H1S+qWDsJEACJEACJEACJEACJEACJEACJEACJEACJEACmkBaxg8YPuoedqHk1qir9Um1DvtKlZZdpGDkfU4DyNFHHy0XXnih5OTkyHvvvSdPPPGE0oEldW644QZ1PmPGDLnllluSurG8DGZ4VKpUSaZNmyY77bSTDBgwIOn+yy+/qK+4MfPj7rvvll69esmHH34oN910k3Tp0kXNZMBX9JjF8Pbbb8sBBxwg/fv3V/qg5KWXXlK6rrrqKjUrxRYuGaF3Urt2baX78ccfT95+7rnnZN68edK2bVtlPHjnnXfkqaeeSrrDsPDxxx/LwQcfLDVr1lQzVRBnp06d5LrrrlP3Nm7cKE8//XTS4HD88cfLSSedpHRMnz5dBg0alNS34447yo033igNGzaUwsJCCcZ3xRVXSPfu3VU+MYsDTLGUkivv4KNlzJgxgnJBGNcMhDCe0GfLu4u1q06AEerCbrvtJhiAHjlypDz//PMq6XHD2erZ7NmzNZKtjtdee60yoL344ospzwBo0aKFIPwOO+yg9GImwsCBA5NxoOzOOecc1VaQP9TfMAnTaaoTaG8QWxm5eNrqfJQ6YctLWB7icNlvv/3k8ssvl8qVK8vMmTNLRe1qf/DoYqYVaUavvfaavPHGGxLWNm2stT7b0ZYWWx5OOeUUOeqoo6R69eqydOlS1RdWq1ZNhgwZooy2tvJD/DadcHOVUVjeEZ5CAiRAAiRAAiRAAiRAAiRAAiRAAiRAAiRAAtkikNaeH5jx4Td86ETmVKku1XY7VF8aj1gqCgPX3333nRqUq1OnjvKH5WfuvPNOZXwI7guCwfqCggI1+wEDxVWqVJGqVatupf/nn3+WYm8WSrt27ZQblth64IEH1ADzjz/+qGaGYC8LDOpj0H3OnDlSsGyZOse1Xo7LFs4f4QUXXCAbNmxIGinghkHF1q1bK4POhIkT5ZhjjvEHUe59+vRRg/YYfNRL7iBuzLTA7A4YcGAc0gw++eQTNSC+YMECteyVXyF45efny7333isffPCBik/vE3HuuecqI8vXX3+tDCuffvqpgHVY3qH/iCOOUGGQRxiWXIYP+I+iE2xMeXexdtWJGjVqqP0WRowYIZMnTxYsC6Ylbrio9UzHgyOMbKiLKEMMJMNYEVUuvvhiFRaGLxg9goPymDWBtoL8nHjiiZHUunTa6oRWbCsjF09bnY9SJ3S8waMrD/AbhwvKdsWKFTJs2LCt9lJxtb8wZjC87bLLLsqwiOWvYPiAuNom3G2s4WYTV1pseUCbR3/54IMPKiMdDIZoz9jzBGIrP7jZdMLNVUZheUd4CgmQAAmQAAmQAAmQAAmQAAmQAAmQAAmQAAlki0BaMz+w1JVNqrbaVVZ/PdLmLD/88IOaoYBZCvhK+qCDDpI333xT+ceX7xig9Bs2YKzA9W233SZTp05Vg/0YyLQJ9v7APh6Q++67T7B5d7f9ugmMBxDMyli8eLHga/dVq1apL8H1l+/Kg/efK5z2g1kC//3vf/Vl8gijDvbIwB/y17t3b3n//feT7rNmzZI77rhDXWN5qTZt2qjByccee0w+++wzZRR65plnpGfPnoLZBOCBP6RV5wuBMeMBA5cTPSMLvrSG+6ZNm9SgJgZ4ER6DnPfcc4+KC7NGtLjyDj/YWL1jx47qK/Fx48apYNiEHnkOypo1a5SxJ0wnwgXzjnthrE11AuEgX375pWI7/pvx8vhjj6tB8Z9++km5pRpumWcES6WeqUi8/zDgja/x69atq9gfdthhyggFbjBwuQSzhzB4DiMa+CHNfnHlz+/Pf+7S6aoTWoepjODm4mmr81HqhI7Xf3TlAf5S5YIl8dBWbr31VkH9wOyPSy+9VEUZ1v7CmKHtYUYV9vzRbS2sbeq8BlmHtTFbWlx5QFzLly9XM84uu+wy1ccgffjTYio/GOJgNLH1S7Yyipp3HTePJEACJEACJEACJEACJEACJEACJEACJEACJJBpAmkZP7DHR1zBgKgWDNhjsEwbP/R9/7Fr167qEoYPiB7cVheG/7BZNzYhhmAJLMzEwHIvWPYJgoHPMAkLh30wMFMDX/oHxW9kgGFgjz32KGX80MYEHU7P1MDMFAhmQsCIoWd+aH/BY6tWrdQtzKTBHwQGHjCFYLAXg8RxRC+thSVz8PfFF19Is2bNlEEkqA97nkSVYN4RLoy1SzdmJED0BvcwQEQRUzjUE0jUehaMB8YTlCGMaxiM1mUS9Oe/fvjhh+Xqq69WM35Q5lh+Tc8cgD9TOv3hTecunVHqhKmMTPH474XVeb/fKOeuPCB8qlz22msvFa3uO3QZ42ZY+wtjBiMADK4tW7ZUceC/sLapPQZZh7UxW1pceVi3bp1Kn44ThjYsrYd+UovmgmvdZ6Efgtj6JVsZRc27Us7/SIAESIAESIAESIAESIAESIAESIAESIAESCALBLaMfMVQjs3NsceHSeDmkubNmyedMZjnH3hLOvhO8GU9BEtZwXCCgWWbYI16fEkPf1iTHn6vv/56FQfW5MfsEew1ogVLZPmvcT9KuMMPP1wt9aT1+I8IrwX5Cy5lhFkcflmyZIm6xKC5PsfeJhhMd4leogtfZmPZp6BgkNPFypT3oA7syQLjB/ZLeOWVV5xGKoQN0xnMexTWwTT5rxFfHDGFS6We+ePEwPNpp52mZsug3FCfb7755q1mcfjD6HPMpoAhDW0Ce9qceeaZpYwfpnTqsLajS2dYnYDOYBnZ4vHfd9V5V53A0klYxg6zwLA8mxZXHuAnVS66fcBAMXfuXNED9NCl25yt/YUxw1J7MATAiIfl6tAew9om4oUEWcMI7DIE29LiygNmb4SJqfxcOqHPVkZR8x6WJrqTAAmQAAmQAAmQAAmQAAmQAAmQAAmQAAmQQFwCWywAMTSsnfCRcVPzovVrBG4uwUwODEIed9xx6uvj0aNHu7yrpZuwWTmWutp5553l9NNP38o/BvmxvBQ2/8aXzthUXAuWisJfv3799K3kEYOiWBLH/9W2drSF0+nGXhMmwdI1GEzs27evMqyMGjXK5C15D4PlmEWCNfgRJ5ZQgmBJLJdgVge+OMeAq55lgGVxwAiC5cUwyAtDDQTcsVeCFlPe27dvrzZXxwwKDOpjVgLE/6W8Dm86mnSa/AXv2VgH/WXzGkuEhdUzU/yXXHKJYotlzrAvxw033BDJ8AFd2BMGezJgnxfUA2xan664dIbVibhxu+q8q05g4/Jdd91V/fnjduXB7y/qOfatwcwa7MeCuoa2qSWs/YUxQ38DAwg2pMdeOTDAhrVNHXeqR1tawvIQFo+p/MJ02sooW3kPywPdSYAESIAESIAESIAESIAESIAESIAESIAESEATSGvmR9GGtVLw5r1qc3Ps8QHBjA+bUURHiiMGeLFBN2ZoYPkavZk2NibHsi9aXn/9dbVUFb6Gx9fUWKMfa/ZjIBOCr6D1F+DYmBeGAHzVfcedJftpwB/06wF8vecHDA1asFl1jx49kum5/PLLlX5XOAxwYxBSLwujdekj0oSNyyEY+NVfUGt3f/z63iOPPCIYRH/00UcVFxhM/MuDwR94BQVfm19zzTVqU3e4IW7soQGBGzhfdNFFykACN73XCNxNea9evbqceuqp6g9+YAzAV/n4yjuKmHT+9ttvyaDBvIeVkatOQGlQn76OG85Wz5IZMJxgXw9bXTB4L3Xr6KOPVgPyKBuk3b/kFTzq/OhAwWt933906QyrE9BjiiOMp6vOh9UJxInwfnHlAf6CaQxe+3Xpc/QnmMWENqaXhtNurvYXhRn0PPXUU7L33nurTcJhoHW1TR1vlHRrvzi60mLLAwyiWnQ9C/KGu6nPsumEf1cZRck7dFBIgARIgARIgARIgARIgARIgARIgARIgARIIBsEEt6eEqVHHH2xYB374JIsPue0T/H1NQbgCgoKUtbVq1cvNZiPmRJRpFatWmqGSapxmcIdcMAB8re//U2wcbA22vjTgAFWDBRPmDhBigqL1EbDfvewc8zUmDNnjtHbgw8+qDZq1/tx+D1h6SCs4Y8ZBCbBfhbYXDmqQB9EG4yihovrz8Q6rq5MhUu1nsWNF22hRo0aynAXV0cwXBSdqdaJYBz6Ot06r/UEj1HyEAwT5RoG1vnz5xu9utofAsRhFtY2jQmJcNOWlrA8BFVHKT+bzrAyylbeg3ngNQmQAAmQAAmQAAmQAAmQAAmQAAmQAAmQAAn4CaQ188OvKM45NiBPRbCHAvbPwGa8Xbp0iTwTAXGksiG3P02mcGPGjFHLEy1evNjvdatzvQH3Vg4hN0yGj4EDB4pehur55583aggzUqRi+EAEYfqMiUjjpol1GupiB02nnsWNFG0h1fYQFlcUnanWibA449Z5m94oebCFdd23GT4QxtT+/LriMMtWW7KlJSwP/vzoc2WIXmo3RNt0hpVRtvKu080jCZAACZAACZAACZAACZAACZAACZAACZAACZgI5Hpfmw8yOeAeNsnFslIVRTA4rmcjYNmaV199tdySBgOMTZBG7NWRyVkz2KsDm58PHz5cJkyYYIua9zNAoCLVswxkp0xUZKPOl0nCGYkigPIbN25cRvssoiUBEiABEiABEiABEiABEiABEiABEiABEiCB8iRQrstelWfGGTcJkAAJkAAJkAAJkAAJkAAJkAAJkAAJkAAJkAAJkAAJkMD2SWCbmvmRbhFgtsi5554rffr02WpTaSwphY29TZJJtyOPPFLuvPNOtekyls2yLSVjSse2cG///feXBg0aGPdCSSX92JQae5ekMvOoW7dugj8swxN383Gk8cADD5QePXrI7rvvLosWLUpLVyp5ruh+M1W2FT2fpvRtT3Wic+fOgv07fvvtN1NW07oXp92mFWEFCpztvG9PdbACFVuZJeXP0n+m2r8cd9xxal+0dJ7ZZVaIGY6IbTrDQKmOBEiABEiABEiABEiABEiABAwEcgz3snrri+9y5JjjS++xXrtuseB+j0NL7p92dsn10Ie2JOXAnkXKD/x9/m2OPO+teHX4USX+cY2/uvW26B39VY4MuGXLNTRVrlxZRo8eLWeddVZScbt27eSll16SJ554Ql577TU54ogjsur2zjvvyIknnqjiqFSpUjKubJ6cdtppcvnll2cziqTuM844Q0444YTkddwTDCTuuOOOkYM/9dRTcuWVVwo2o2/cuHHkcCaPLVu2lPbt28uxxx6r9pYJ+ilLnsG4g9dlmZZMlW0wD67rssyfKx1hdcIVtqK59e3bV84777ysJCvVdpuVRMRQmol6lom8YylHbD6Pv2eeeUauvvrqZG62pzqYzFTgJBPlEFDpvCzL+Mqj/3RmPkuOtv7FxhrvY7vttluWUmNWa0uL2Xf27marTVeU/GWPHDWTAAmQAAmQAAmQAAmQAAmQQHQCZW782LSxWFq0Kp1A7yNkJdMmlxx7H5GQYs9usdvuiZIb3v+JRMn5VZcWytVXFEpubkKuvzlXucMJf1dft8V/jueUn7/lWisqLCzUp+o4YMAA9dVhvwv7qQ2++/Xrl3TPhltSeRmedOjQQTp27FiGMZZtVE2aNJFatWrJNddco4w86e6J8uyzzwrKHhtAm6Qi8axIaTGxSvdeRclfWJ1IN59lGX74v4fL4MGDyzLKCh9XRalnAPXZZ5/JX//6V/n4448FswXwZTxke6qDKkOG/8q6HMo6PkOWt7tbtv6lIrGuKGnJVpuuKPnb7io3M0QCJEACJEACJEACJEACJLBNEsgr61R7e3ZL8xYJabJDsdw+JEeefLTQWyapxNixcEGJsaJNuxx59aVCOem0XOm8S5FMmbTFiDF/nsiC+Qm5+/ZCGfZInhzSu2SAellBsRzUE7acoshZwgwBDJqPGDFCCpYWCJa3gpEFy2J9/fXXGXd76623Iqct6PHpp5+WadOmqS8kkcaRI0fK888/r7xhhsSNN94oDRs2FBh3MLsEMyEwC6J///6iZ5hghgvkqquukvvuu08tvzVx4kR1T//3wgsvyO233670XHfddVKzZk3ZuHGjIP53331Xe1MDcRicO/jgg5UfLFEFvX7B8hcwImBGDb5kdgmWq8LsFMzOmTlzZimvtvzBE9JVtWpV5X/IkCHqiE3hP//8c7npppvUzI28vDy1pBny9vbbbys/4INl0LAxPUTne9KkSera9J+LJ5bHgmD2yb777iv6C26TnuC97b1sbeWHWVe33HKL3H333fL9999Lvfr15P6h96sl6X7//Xdr3QVrm07NFoNKpvrpYu2qL1pvqsc48WEGwVFHHSXVq1dXS7ih/larVk1Qv7/55pvQvNvSqNsj3GfMmCGDBg1Kem3RooVce+21go3PIWgHAwcOTLrbTuK22+eee07mzZsnbdu2laKiomSfpeOxlV9YuV9xxRXSvXt31eetXbtW1S/k1Va2YW3aFZ8r7zofcY6rVq2SX375RfVtWH6vV69e8t///tepypVOW96h0FXuLp2uxMTRGVYOrvhcbcyWB1d8Fe3Z6MqfrWyz0YfgGYklO23vDGjHeN5D/P2Li7V+bqLNYjZa8N3GVe62ssVzBX0bnis//PDDNv1cSfV9IgprW9/qeieysXaVD91IgARIgARIgARIgARIgARIoKIQKPOZH/PnFUvjJiIH9BDp0Ckhx52YIy13EvHGqZQcdEix5HipevJRkXXrRI4/yYyq76klBpHvxpe4fzGmSDCr5JobzF/rm7TgBx3kp59+UgOt2F9i8+bN0rRp0+SSS5l0M6Uh6r0aNWrIHnvsoQw1kydPLrW0FAYk8vPz5d5775UPPvhAjjnmGMFsiDFjxqhBP+wrUuBZnTBQgj8MOMBIss8++5SKHktPVKlSRQ18wh8GM4YOHar23rjwwgtLLSeFwVgYiWCQwaDslClTSunaZZdd1Nfl3333XajhAwFhpFm+fLncf//9peKBmy1/cMMX7FgeBnLHHXeo/MHwAcEa4g888IAa1P3xxx/l/PPPl0aNGik3GHXwpwX5BmOXuHjqcPXr11cM69Wrp2+FHrf3srWVHwbIMMgOIxvktltvU4Y2GMrCWNt0ati2+uli7aovWm+qxzjx1alTR9WhBx98UO2fgza2cOFCOfnkk1X0YXm3pRFtFG0EunQ70H4vvvhiZUREWcDoETRAan/BY9x2i/Jp3bq1Wm5wgmeARZ/lF1v5ufKO/ZxgjIXhGvn49NNPBSwhtrJNp5658u7PS9xzGObxh3YSJi4utrxDp6vcXTpd6YmjM6wcXPG52pgtD674Ktqz0ZU/W9lmow8J42LrX1ysdblipgI+Qgm+22h309FWtmgv0LM9PFdSfZ+IwtrWt7reiWysTeXCeyRAAiRAAiRAAiRAAiRAAiRQ0QiUufFjzmyRBg0Tsve+CVm1UqRdh4Ts2DwhixaWzNjoc2xCli8rlpUrEvLjhCLZb//SSXz5zVy198cBPXLlzsGFsqygxAiC1axeealI+hxbshRWFNB6YAwD1T179lQDgzB+YMApG25R0uTy8+WXX8r7778vWFYCX0hiwAAGC/yYxQApjDn4anjTpk3JgVIMBODeBm8zd5zrgTQYRPRSWC+//LLsvffe8pe//EXWrFkjbdq0UYOvMCpgCRZ8nQ8BI7/MmjVLMcPsiUceeSTphHQgzLfffiv33HNP8r7tBBukY/YGDB+IT89ogf+w/P3888+CdECw3JXOH67xBe/kKZNVPhcsWIBb6ktzdRLzPxtPre6TTz5ReRg//g+rnHYIOW6vZRtWfphltN6rm/iqGAPy+sth4LKxDtOpUdvqp4k1wmSjvkBvnPhgCMTMFSy9hjYxdepUZZyLmnfEaxIYm1asWLGVU+3atdU9GIDhB18Hh0k67Ra6YRjFbLJ/3nabymfv3r1LRRksv7C8o3+CYQd9zvTp05VhRbdDV9nGqWeuvJfKRIyLQw45RJ588kk1ew8DznrGnk1VGBdX3lHueJYEyz1Mpy0tuB9Xp60cXHFpN1MbC8uDLb6K9Gx05Q9urrLNdB/i4qLTaetfbKx1OFP5aTfTMaxs8VxBnd7Wnytx3ifCWINnsG81Mdb3wlhrfzySAAmQAAmQAAmQAAmQAAmQQEUlkFfWCftpSrEc1SehjB7PPV0ol1yeK02aFsuvczFjIyG7d03Iem/GB2Zw1K2b8DYxT0iDRltmcwy7p1Cqex/oX3BxrhzcKyFv+VYDeWhYQk49Q+Si/lv8u/KHwQEIvhDE18L40YglZlauXKlmIWTaTUWWxn96dgWW6IJgmS69uTdmq+APgoF+GDxcgmWGsDEpNnhHnjHgBiPQ7Nmz1awRhMVsCQi+LoVBRcelbnr/jRs3Tp+WOmLwC0YkbOYZRfbaay/lDbNsIBjo1dKqVSt1mmr+EAjLXuDr8qVLl3ozi0qmFmFZrWzK6NGjBX+pyvZatlHKDwNU+FocA9UYvA6TKDqhw1Y/TazhP1v1JU58aD9aMIiHpefQTqPmXYeNenz44YfV5tqY6YW2jgH3N954wxk83XYLA4UWGF0xsw3GXS3B8gvLO4zAGEQ1SZyydcXnyrsp/lTuLVmyRC0thPYQZf8iVzoRryvvtnIP0+nKTzZ0uuKDm6mN6edVqs+OivRs1Pk25Q9urrLNdB/i4qLTGfdoy59NX5T6uT08V+K+T9i46fvBvlXfNx2jsDaF4z0SIAESIAESIAESIAESIAESqCgEytz44X2IL/mVPYNGQ1GGi3P7FUurnXLk048KpW37Ym8GQI4366NY9t5ny4yPY08okpkzSmZ4fP5ZyZ4fGzcWSv+rcqVj59IbmL/3TqGcfHqO9zVrOGKsOQ/BgPhdd92llkHCAOP8+fPVevSZdlORpfGfaQNuvWb2Y489ppZ6MKlHuBysJeYTzNY488wz5dBDD1VLDGHWR25urrzyyiuCwTcI1uPX59g3ZBk2bPGJ6QtyOGM2BgbAMDCD5bKQNpdgiQoIjCVz584V/WMb96LkD/6CgnXnMYPl+uuvV8uaYb+D27wvzDUHfFGNPRUgNiMNuGE5rKCYeGo/nTp1UvFiXXSs2x9VtoeyhQEDe0ZgzxkYEyFRyu+cc85RBsc999xT1Tn/kksm1lF0Im5b/TSxDqsv0AdBWFOd0Hn/3//+p4w4Jb5L/k8nPr8enEfNezBc2DW+2Maa+82bN1f71qBvCDN+pNtuwVwLDBf+csf9YPmF5R1GIrT5oEQp21TrmU67qc/S8es64W8P2s11hMHjiSeesHoJ1kEXl7C828rdpdOasD8c0tFpKoew+OBuamNR8mCKr7yeja76YspfWNnauEXhYgrr4mLyH7xnYq39mPKn3UzHKHlI9bmyePFiVY9c71JIS7Bf0ukz5SFqGSGs6bmSzvuEftfR6fMfTXmwvRNF5eLXz3MSIAESIAESIAESIAESIAESqEgESo+Il0HKfv7DiLFxQ7GsWJaQObNK9viY6o1/n3iKt125t/rVCUcWy8nHlvwtXFAsvXpvvZTVC08n1D4h191U2spxxy0J70dkIpLxAz+gMctj5R+zJDD4gB+h2BQ7G27ZwIsvnfGFJ4wMeuYHln/Zeeedk9FhkBLLtPgH+fGFPcLttNNOankVGD7w4xtfBGIGBvb7wB4DWHMamwhDMPgRRbCMEQwg2JQdM0vwA94lMBLga3MMViA+zEjREiV/2q/pCH3469evXylnGHV69OihlmjBoK9JwAibDWMjbr+YeGr3U089Ve0tcthhh+lbsY9R8m5KS3mVLTat3XXXXdWfznRYHmAgQ5vDfg1YikMvsabDm/IXplOHjXO01Rety1YnTHnXYVzHsPiCYbOVd+y5gRlbv/76q2r/GAgLk3TbLYxdGBxEe8dA3ahRo5xRhuUdmxvDcHr44YcrPV27dlVLA2qlLtap1jNX3nV8ceuEDm87ButgGBfoseUd5Y4lHoPlHkWnLX3p6DSVgy2esPtR8mCKryL1n2F5hLutbG1ho3AxhXVxMfkP3jOxDvqJeh2WBzxX8A6TynMF7z7o9y644ALru1TU9AX9hZVRsE3r8HHfJ+Kwtr0TZZOLziePJEACJEACJEACJEACJEACJJBNAmVu/EBm1q0rllk/lyxN9e34kiNmhHTrniNzZpfs/aEzPfbzYtmxRcL4ZedzTxV6y2dtnYXPR4cP3Gn9//rXv6S2t8fHa6+9Jt26dUtung33bLjpeOMc8WPeL/oaP/TxxT0290Y+LrvssuSeJfD/4YcfCr7ew4bo2ExaG0mwPBaWtMKMDiz5BWMIfoRDsIcHjCWPPvqo2kQYA5Pw4xcdv/+e//ypp55S+rB5epggXbvvvruKT++3osOE5U/78x8xOImlNK6++mqlExvCQ3SaYZgBB6ytD8OQ301deP9hA1ZsAvr4Y4+rvU30fRtPuOuvP/VRhwk76nRpf/o6LO+2tJRn2QbzbssDBr3xpf6gQYNUtv/xj3+opZ0wQ0eLLX82nTocjpqh/57pPvyF1Retw1YntHsw7+nGB31In19vlLzr9PiP6B90O2vSpIk6f+6555SXo48+WrWFV199VWC4C5v1ofVqfegnUm23yBOW2Tr99NPVrDU9y0zrNpWfK+9ww8yxiy66SPWDmPWFzaKjlG2ceubKu84Djv6y89+3nZvy7fdrqoM2LmF5R7ljlomp3G06/Wkxnaej01YOpnj894LM9HVYHmzxVaT+E/nU+dF5xnVY2Wq/mexDXFxc/QvSYmMNN1P+cN8ltrLFcwXLXQ4ePFgFT+W5MmTIEGnWrJn1XQoKg2nVaQzeT6WMTG0aenXfoY86rrDjRx99ZHzn0+GCacV91ztRFC5aN48kQAIkQAIkQAIkQAIkQAIkUNEIJLx1sa0bZOBLYNP0+IqWiajpwWA8NjNft26dnHGGtzmIT/AFMgYTTJJJN3wVixkO2GT2oYceUgMCpjjj3IMBBMt24SveTAm+pMZGp2UlGHjAsmMmiZM/lDeYFBSU7JMS1It14fUSGkG3inQdJ+9h6S/rss1GHjKtM6y+hDFN1T2d+DKdd3ydDGMBDAipSqrtFoYDDJZOmDhBigqLknssRY03LO8Y/MRMIr9ki7Ur7/74y+LcxsWV97Byt+l05ScbOl3xhbnFyUOYzrLuP23pcZWtLYy+nw0uWndZHbORh0zrTKeMyoqjjsf1TpRpLjpOHkmABEiABEiABEiABEiABEggmwT+VMaPbIKkbhIgARIggWgEtPHj008/jRaAvkiABEiABEiABEiABEiABEiABEiABEiABEggRQJbrxmVogJ6JwESIAESIIFUCHz22WdqX6BUwtAvCZAACZAACZAACZAACZAACZAACZAACZAACaRCgDM/UqFFvyRAAiRAAiRAAiRAAiRAAiRAAiRAAiRAAiRAAiRAAiRAAhWewJ9q5gc25cWG4M8+++xWBVO3bt2t7ukbmXQ78sgjVRqQjh49eugoKvzxlFNOUfullEdCjzvuOMEGzX9m6dy5s+y1114VHsEee+whL7zwgjGdrvaXTv66desmqJ+6jhx44IFqXx3sraPvGROUxk1/ezj++OMF66RXNAlyKev07b///oL6kI6E5cFfDunEEydsNvKXCZ1x8pJqmG0lnanma1vwX551PhU+FTWdf/a6i/1HGjRokEpRZsXvn70cAHW33XaTfffdNzLfivquETkDIR7Dfh8999xz0r179xAtduew9wl7yMy4RPktk867cGZSGU1LqnU3mtay91XedaLsc5z9GCvqsz/7OY8fQyaYbU/9i4tkWfeRZR2fK+90i0fA1s+byrYsxpDi5YKhMkUgL1OKour54rscuevWQhn5RiIZpHbdYnnn41wZcG2hjPooIaedXSyX/zVXxn9VJH+9tMTbgT2L5I4hJckt9rZonzu7SJ4dUSzv/S8hn39bYsPp06tQlhWU6B39VY588F6h/HPglngqV64so0ePlmHDhiXjbteundx6662Sn58vxZ7ixx9/XN59913lng23d955R/AH40elSpWS6Qg7efjhh6VRo0alvE2dOlUGDBhQ6l62LvBg/vHHH2XKlCnZisKq96yzzlKb1C9cuNDqZ1twOO200wQbAQ8fPjzl5Pbt21cN5I8fPz7lsGUZ4OKLL5aJEycaozS1P+0xbv6eeuopqVKliixZskSmTZsmqCMtW7aU9u3bS6dOneS3335T93Q8mTr628OZZ54pK1eulEWLFmVKfdp6TFzSVpqigjPOOEOWLl0q33//fYohS7xHyYO/HGJFkkagbOQvXZ1pZCeloNtKOlPK1DbiuTzrfCqIMpXOdJ6bpvT+Wetu7dq15d///rdUq1ZNYVm9erX6EOjDDz80YdrqHsthKyRp34AxA++EX375ZSRdeNdYtWpVhXrXiJTwiJ7Cfh99/fXXcv7558vnn38eUeMWb1HeJ7b4Tu/M1lai/JaJ+y6cXopTD51q3Q2LwcYsLJzN/eWXX5a8vNJDHJdddlmp3wNlWSds6dwe72fq2b89srHlKRVmaCv16tVTz3O/vu2pf/HnK3he1n1kWccXzC+v0yPg6udNZVsWY0jp5YihwwiEvU+UfjMI05YB900bi6VFq9KKWv1xPW1yyf3eRyQ8Q4T3VdTuMFx4J54kEiVGjKsuLZTcXJG//SNHrr85xzN+FHluyotcfV1Cbry25DzH85Of/4dDyS31f2Fhoe9KlPFg+fLlcsOAG2TwLYOlX79+SeMHDAuZdisVeQoXyP+CBQvkrrvuSobCjyDKtkOgQ4cOsb+4HP7v4ZJfKb9CZ3aXXXZRBrqbb77Zms5g+9Me4+QPszrwFeuVV14p8+bN06qSM7tgYPwzio3LtsRie8iDi/f2nj9X3ulGAqkQSOe5mUo827vf3LxcmTx5spqZuWr1KhlwwwD1vhvV+MFyyHwNGTp0qOTk/qkm4KcF8ZlnnlEz5jFbJqrBCBGW9fM2nbYS5104LagxA2e67qbDzJSFv/71r2qAePDgwQJDyNixY0sZPsq6TpjSyHskEIcA2gqM5nFkW+lfXHkr6zyUdXyuvNMtNQJh/bypbPXqQH/WMaTUCFdM32HvE2Vu/Fi2TKR5i4Q02aFYbh+SI08+WugNCJcYOxYuKDFWtGmXI6++VCgnnZYrnXcpkimTthgx5ntjnAvmJ+Tu2wtl2CN5ckjvEuPIsoJiOagnfkQURS4JLFWDwdMRI0ZIwdICwfJWMDL06dNH8IVRpt3eeuutyGkzeVy/fr388ssvWznhC/frrrtOatasKRs3bpSnn346acCBxRPLDeHFD4IliW6//XaZNGmS8oev5TF9GfkeOXKkPP/888ofpohdfvnlgq/1Z86cqe5F+c+VFoRHp/Lxxx/LwQcfrNL766+/ylVXXSWYzo4B7LZt20pRUZGaHYO0a8FU9/POO2+rdN50003SpUsX9YUP+CB/b7/9tgoGDrb8ab224xVXXKGm12N2ztq1a+WWW26RGTNmqNkENta2+A444ADp379/cqbPSy+9pKJFvjFbwJUHTMnTs3sQ/6BBg5JJtsUHDzvuuKPceOON0rBhQ4HBAV/U+XnayqFFixZy7bXXyg477KDiQT0ZOHBgMk7XCfKJMli8eLHLWym3uPlD3qtWrap0DRkyRB0xoybsi0AwMLWHDRs2qDK+++671UyFevXryf1D75c33nhDXn/9dQlrD+gzMOslJ8czyL73nppBViqjhgvohOEGdQz1dKeddlJlPXv2bOXbVkau+uLiEhbO1lZc4QzZMt7S5YyXCfB06XTlIawcbMxc/VJY32PMUOBmpvLnV5uKTn+44Pk999yj+gP/ffRhqGcuLi43v65gOl19j8vNVQ6ucEiLrdz96TSd2/p5V/109ZEuN5dOV18et8674jOx0PdcaXHVCVc6w8pPx+0/pvPcdJWDPw5/3UU/fNRRR0n16tXVjDV8NYxZEni+fPPNN6F9Vpz+0/UMCGOWap3HO+4dd9yRzP4rr7yinvWYJTl9+vTk/eBJRS8HvLP+73//U8l21V1XewiWQ6tWrdT7E/rIYDkgLsSjJdVyQLgTTjhBTj75ZKXip59+KvWOFWxjeGfBO4WWo48+Wi666KJS7xr4ajhYdzEj9t577zXW3W2RGfKPj9Hw0ReWTItq/EBZ2d4Vw1inWramtoLfM3//+9+TA++23zK6L0I+g+/6UfszhPWL65kKf7b8ubi46m5YWzE9bzE4Ffx9FGTmz1PUc8z61h8I4neW/7ezq07Y9Pfq1Ustp4vZV1quv/56NU6Ao4sZ2vAjjzwi48aNU0H9v8O1LtvRVkY21mF9QTCdYIHVLvAb5sQTT5Rzzz03mRSMFaxYsUJ9dGmLD55dz/6kMsNJMC3Bvs6Wd4OqUrds4Vx5AIeoz3Ddf4axdsUXh1lF619c/ZIr7ygsUxl99NFHzjro6iOh09S/oC8NSwvCmsQVn6u+mHThnq0PwdjdDTfckFYfYuKJMaYwsTELtk3dT4TVedczJ6jT397TqUu2PCLNtme/q2xt+nA/bl2y6USdOPvsswWztrTgeWKrE7oc4Bf8TONZGLcLE1u5u96T49R5nQ5b/XTlIU58pj4SadDjrTo9Zf7J0fx5xdLY277hgB4iHTol5LgTc6TlTuINMJck6aBDir2XevGMIuItdSRy/Ek6qaWPfU8tMYh898cqQF+MKRLMKrnmhhJjSGnf5itUYgh+fODlCwOgmzdvlqZNmyYHizLpZk5F9LvNmzdXS3Zh2S78YbAUgsqKl0V8iQNjwoUXXpjcgwANCH9a8IOoRo0a6hJHrMkP4w++CMRLrRbwwA+N+++/P6lLu7mOrrQgHAYT8JKFlwwMKuhltHC/devW8sQTT8gEb9mkY445plQ0sOKZ0omlGx544AH1Ix7LcmFKvF4ezJW/UsoDF3j5g3EGBjAMEn766adSp04d5cuVP1t8Y8aMUWU0Z84cKfCsf9CBP71MkisP4IMBCyznpPOlk2uLD+533nmnWsoNP34/+OADxRM/MrTYygED+HhYIN8weqRi+MJUQdSZVCRu/vA1F74ChIAPeIYZPuDX1h7wgoQHBvINue3W25QhEQP1kLD2gD4Dnfi3334rWLda1xcV2PIfdBYUFKh2C2MT2qZ+UCOIrYxc9cXFxRXOVZdc4SxZK3UbM4KQru+++04ZPuDo0unKQ1g52Ji52m1Y31MqM4aLTOZPq09Vpw5nOqIPh9EUf/Pnz/dmTuaqege/Li4uNx2PKZ2uvsfl5ioHVzikxVbuOp2mo6ufd9VPVx/pcnPpdLW/uHXeFZ+Jh77nSourTrjSGVZ+Om7/MZ3npqscdBzBuos+G33wgw8+qGZo4h0Fz109SO3i6WLmCud6BoQxi1Pndd5xxCAs3htdhg/4YznEe5cCO5vgAyC0JfTHWL7EL6Y25n93M71rmOouPkLZHusultLEQElUcb1PhLFOtY2Z2gqeu/4le22/ZVzvwlH6MxMP1zMV/m35c3Fx1V1Xn2V73kZhZspbOvdcdcKmFzPk8H6O369a9txzz+Qyvy5mtt8dWo/raCsjG+uwvsCUTnwI+sXYL5Qhx78HUceOHeWHH35QybPFB0fXs9+VN1Na/H2dLe8unXCzhXPlIc4zPIy1K744zKK0lbLsX1z9kivvtjIKq4OuPtLWvyCusLTAj0lc8bnqi0kX7mWzD7HVeVtacN/FzNQ20U+E1XmkwzaWZ9Kp23s6dcmWR1c/7ypbmz7cj1uXbDpRJ8AMH7VoCXuu6D1m4z5XXOXu+r0Sp87rPNnqpysPceIz9ZGod3q8VaenzI0fc7yPmhs0TMje+yZk1UqRdh0SsmPzhCxaWDJjo8+xCVm+rFhWrkjIjxOKZL/9Syfx5TdzBfuGHNAjV+4cvGWPD6xm9cpLRdLnWG+9q4iCRgzBj4+ePXuqQVQYPzDjIxtuEZNl9bZp0yY1OwIzJPC3zrMOtWnTRv1gx0DwZ599pr5ehwLkJ4rg66n3339fMPULsz/0VCG85GHQDDr1bJAwfVHTMmvWLMUas1HwNYwWDI7iC5R/3nab2n+ld+/e2kl95RVMJxzvu+8+mTxlsuAlDcuCQTB7RIspf9rNdgQ7/FjBF9MYGIBBBnttRMmfLT4MruMrpA3ezAic409LWB4wKI+vb0xiig8zedDRYPAGBj7Ei7qjfwhrPaZywLrgqAcwBCJeWGujCtrRMkztSlFSzR/U//zzz4L0QyZMmFCKp7oZ4z985aRnD8HQpGfcYHPYsPaAHwiYXQNDDPYOOuigg5wpgH7ohOEOnbWtjZnKyFVfXFxc4ZBYfJUWp425Mor6h1lTMAqhPWlxpcWWhyjlAP1BZlHaravv0Wk2HTOZP60/jk4d1nTEF4/YHwovmfiiGezRn7i4uNx0HKZ0uvoel5vWaSqHKOEQHvUG7S/4XNG6g0dbPw9/rvrp6iNdbi6diNPUl8et86484MUaM86CfxdccAGCKTGlxVUnMMMQhgPTO0PU8tNx+49xn5uucoB+U93FfRjvMbiHPhzvPmg3eAGHxCk/VzjXMyAqs2BfF6VskSbox5en+AI5imxL5ZDqcyzVcsBvhCjvUi6u6H81U78/3cbwxRvqH368430MH+Nosb1rpFN3twVmOv94x0T7jiq29wnNWv92MrFGHME2FhavLlf9rh80Lpr6Vq3T9i4c1p/p8Kaj6Znq9xfMXxgXW9019Vn+tuJ63oYx86c3E+e2OhGmG6yOOOII5U0PVr344otbvUvZ6lKYfpt7sIzCWOu+AMZt/3MsWLZ4N4egbDAzEHsnYgYZBGvhIzx+E7jii/qOopT6/tNpcfV18B7Mu0+F8zQYzpUHrcjWNl3PfhtrV3xxmSGduq2s98Z/cF6e/YutX3LlXbPGMVhGpjqIdzHUQS22PtLWv0RNi9YfPNrigz/bczOow3+NPPv7EOQPq4FEbQ9+XcHzIM+ge/AazDBulupYl67zpvdkxGF65oTlL926FMwbrsP6eVfZmvSlW5dMOnEvrE7odxR/f23TFeW+rdwR1tXXwd3WR8ItTFKtn9AXJz7dR+p3MFwHJS94I9vXP00plqP6JJTR47mnC+WSy3OlSdNi+XUuZmwkZPeuCVnvzfjADI66dRNSt15CGjTaMptj2D2FUt37LXrBxblycK+EvPXfLSl+aFhCTj1D5KL+W/xvcd36DA0Ygq+98ZU/AGGpA2xenA23rVOQ2h0MyP/rX/8qFQjTvyGY9QCB1Q4D3doyqG46/oP1E4KHDgRLf8FqC8GsFwgGAKKItuCGpQUPDJP4H+Jr1qxRs1L0Q8+UTujAMkVIL74Gw/JUECzVpcUWTrubjjAcoMEFJUr+4sQXlodgOvzXpvh02eMLQfxB8IDTU8B1eFM5PPzww3L11Ver2QioR3goY+mnKIJZDKg/mRRT/jKpP6gLg0H4AgHGLv213l577aW8udqDv+6CMx6Sb775ZlB98rpr167qXLctrTvp4Y8TUxnFrS9h4Wysw8IF0+y/xgsNfgBjVpBf4uiMUg6II8gsSrv1l1+w7/GnO3ieyfxp3dnQicFeLGOIr0y++OILFZWLi8vNlU4YVyCmvsflpgJ5/5nKQbcRk04dDsdgufvdTOe2fh5+XfXT1Ue63Fw6Eaep/UV9FpvybosPhgp8LBAUv4HdlBbMGIKYnu8YdIfofkyXGe5FKXf4S1Vs+YMeVznA3dbG8MzTgg8AsIyo3jTXFR/CmJjhvi2c6xkQlVmw3Js1axZatvhqHl9CYRBdz2xEOuOKLX/QVxblAONAlHc+WzqD5eDvg+KWQ1yW6HcxoIAf5RD94Yp+p8M9/w85/a6Br9rwnNUSVne3ZWZ4x9S/z3R+4xyDzzgTa+gNtrE4cfnD2PoJv5/geVg7Cvr3X+s+GfdM7zbB/EXl4o8D52FtxfW8DeqqqNdYthXLAmNZXMzwxmAOJC6zqPkMlpGLdX5+vhoD0Lr9fUEwncHxAqxygI3sIRgg032hK76o7+U6PfqItIT1dfAbzLsOH3YMhnPlQeuytc3gs8Pff9reGVzxxWWm0+k62vLgChO3f7GFc+Xdn45gGcHNVgf94Uzntv4lalpMOsPuxWHt6kOitAdXmkw8Xf7BzBTG1U/go2vXuwbi0/0GzvUzB32NK3/p1iXElW3JVl1CnfjHP/6h9vFxPVeC/XXc/NrKHfqCfR3uRXm/hr8wMdW1sDBx2liYTriXufHD+0hf8it7Bo2GogwX5/YrllY75cinHxVK2/bF3tfQOd6sj2LZe58tMz6OPaFIZs5IqPx8/pk3kDs/4f0oLZT+V+VKx86lNzB/751COfn0HO9rqfDs602SUbDYSBzTb/BDF1PRs+EWnqLUfeBLDQhmO+hzrF2tv8DHfg9YwxoSHIDEPXRGQcESWBD4nzt3rugGH/QXvNbx29Ki/fsHWfQ9HP1T2dE4/UsumdIJ/7AmY308vOBjDb/bvFkj2HdBiymcdrMd8bIIvUGJkj9XfHDzpw36o+QhmA7/tSk+Pb3rscceU8uZ+f37z03lgB/d2FsFg6VYIw/r20Y1fmBZrwMPPNAfRdrnpvxFVYqw+BrZL2Ht4ZxzzlHGTwzmoR6jDkZpD1iSTgvqrv8Hp77vP37//ffqsl27dmoww1Tf4CFYRnHrS5RwJtZRwvnzFTzHlxd4qcEDFcvxoU7G1RmlHEzMorRbpElLsO/R903HTOZP68+GTsyIwHPtoYce0tEknxem/joKM1M6XX2PXk7B1S+ZysGlM5kZ7yTYVvxupnNbPx9WP119pM0tTCfSZ2p/ceu8Kz4YZV2GWVtaXHVCpxPxYqaR/50havmZykinJdXnpq0cdBymuqvdTEcXT+3fVH6ucK5nAJhBn6utIN5gnQ8rWwza4QMavNfh6+RUBOn5M5SDNjiCTdxySIWr369uY3gf0Of+93n4Nb1r6Jnqfl36HHUQecKa4qm8J6dSd8uSGb6axmzfdEXzNT3//LqDbczvZjs3tRXt19RPaDfbMaw/s4XDfZSjFtO7TTB/UblonfoY1lZsz1sd3sUMHyRhaVjst4MPk8pL8FEcDOIXnH+BMnjojxHDmIX97gjLT7CMXKzByiZh6cR+mSeddJIcfvjh6gNKPSPdFZ+uX3HHC1x9HfIRzLstb8H7wXCuPOiwprbp6gd1ONPRFV9cZjoeV1sx5UGHsx3j9i+2cMg7JNX3F4Tx10EMwkednWrrX1zlgPjSkTis/X0IPmrAzCeIbpu29hClDwnW+bC82ZjptJiejcExFVMcun7DTT9ztE5b/tKtS6Z0pHsP5evPb5S6hO0IsI8ePlLRxvGwdKBOwIiKZftNdcJUDtAZpU6Y4raVe5S+Lk6d12kw1c+wPMSND+GCv1d0OnDcMkrsv5vF85//MGJs3FAsK5YlZM6skj0+pnrj7See4m1XXuRtBnhksZx8bMnfwgXF0qt3yReH/mS98HRC7RNy3U2lrRx33JLwKmsikvEDFRmzPFZ6X2pD8NIAYOh8s+HmT3+mzvFjBlNTMQ0fP2yxlAVEb3CODqdHjx7qS0c0rCiCwQs0RAwE169fX01/jRIuLC1hOjDgjMaH6baotKNGjQoLotyRRuS9X79+kfyHecIXkRi80VMTkS4sB5Zu/jBAhB9uJiNUJvOAjhSWeQw265kfhxxyiOy8885hWZdjjz1WLfkG4x/yi44pqqDO4UGBZSQqgmDmBjaTQt3Q4moPGKBH+8d6iHho6SmGUdoDvh5FuR533HHKgDp69GgdpfGItGGJLaz7inI5/fTTjf5sN+PWl7IOhzxioHHkyJGqPWHDMy2ppiVKOWjd/mOUdhu378lk/nSaM60Thg8MoA26ZZCOQh1dXFxuWokpna6+x+WmdZrKIUo4HT6Vo62f1zps9dPVR7rcoNemU8cZPMat81pPqvHpcKajq04gnXjmoO9EnHiGa0m3/OI8N8PKwVR3dXpdx7g8TeFczwAww7MXS5Gl+gx3pX/Y/cOUXmySiB+h+IsqLIeSWbRR36WicvX7QxvDO4j/fR7X+n0eflN918BXyhBTHVQOIf+ZwpVH3UUyMWMLy9ChfaQrpv4syDpuHK62EkdnWH/m0ml6prr8x+US1meFPW9dzLA/0a677qr+XGn3u+G3JAaNIPiYK5W+zq8neI62uN9++6nfyLoehjFz/e4I6o9yHcbapsOUTvjV/QtmP2GVAIwV4HmuZwm74ov7joK0hPV1tnzEue/KQxR9pn7QFc4VX1xmOj5XW9F+UjnG7V9s4ZD3uGMQwToYZS9P5NXWv7jKIRVGmfTr70O++uorpTqsPWS6D0GkYIbBehg7IZka6zI9c8Lyl426pDKVxn/BMaQodQkz5zCWrGfQRY3eVicyPb6L9NjKXac11b5Oh4tzzEa9RjrC+sgyn/mBRK1bV6yMHjj/dnyxdPLGZDEj5LqbcmTObM/64ZOxnxfL8X1z1EPSd1udPvdUoVx02daGkc9HF6o9QYL+Tdf4cgMb0mHaEX4kaCss/GbDzZSGKPfwkmAT7JtxySWXyOOPPa68wGigp8Zj0BFGAWwW/ttvvyl3NCYt/nPc09dYDuGUU04R/EjGwyiquNKideg49LU+Io/YtB2CiotGoSUYBtd4gcCUqGsiF2QsAABAAElEQVSuuUZ5SyV/Wq/piEFwbBQO4wH+kC7sBwEJy58pnToOLDkDQxR0o65hGZqwPGBPCCxloQXlguW9MCMDYosPeQCX4cOHJ/1hLT+/BMPCDeu9wuiFPGPwJeqsD4Sd6G1UjzJDeMQfReLmL4pu1HkwRrvAgxczhGztAYN1+HH0f//3f0o1piD+5z//UTOJbrzxRrU8iKs9gKUuV9RJPDTDBF/FXHrppXLrrbeqegD/sMj7JVhGYfXFH9Z/HiVcMC5cRwnnj8d2js3g9957b7XcCgw9Ye3WpidKvxTMB3SFtVtX32NLi/9+pvKXDZ2o15jRqJ8PiAP1HM8IFxeXmyudrr7H5QadtnIIC4ewpnLHfZtAp6mfR1/hqp+uPtLmFqUdBdOvr+PU+Sjx2bjgvo5b+9HXrjqBZwUGbU3vDFHKT8cVPMZ5btrKIajb3279BmvUQ+QZR0gUnpqRjgPXYeFcz4AozIJx6rhNRxjZ8RUeBAZRLXgGY6mJMPnoo49Sfn8pq3Lwf6QRZJLpckBc+j1VMwvGqe+HHbVhwu8v2MZQNvp9Hv4Qv+tdI1h3McsHy9AF35O3RWZnnXWW+mBND8r6ucU5D2MNnXHK1t9nQccVV1xh/P3l1+96F47ajqDPJLq+Bn9Xwa8pf1G4mOpusM/ytxXb81an18VM+9H9sb52HYcMGZJcshADUfi77LLLIr2bu/TidwF+x+lBS+3Xxcz2u0OHDTuaysjFWusL9gW4H0ynf7wA7iiHs88+e6vZVa74oryjQHdQgmkJ9nXwb8p7UI/p2hTOlQdTXNBhe4b7+0+ENbF2xReXGeLyP4txXV79i6tfcuUdaYaYygj3dR3EmIJfXH0k4jO9zyN8lLT449HnrvjgJ5j+4LXWEzxmqw+JGr9Oj2Z20UUXCf5Qh8PGurAcnhZTnYcb7pueOa72nm5d0mmKegwrW+gxjSGF1SWsIATBMvCpyMsvvxzpueLvr+M+V2zlHvbbF/kJ1rHgtSvPJr9heQiGCV7b4vO/T+jxVj1GjDAJb4qNdVQdX9mYpqnYIqvo9/FDF5uZY826M87wNgfxCb4SwUPOJJl0O+aYY9TgMAoDS5CggDIletqpSR++xl+8eLHJyXkPA+9YLiVVcaXFpAsvAuiMJkycIEWFRSmt6auXK9NLfZn0x72H6fymqWup5i8s/mzlAdNGMfCpl3ELSwfcMVOiRvUa1vbg0oFNVP/+97+X+vJX+3e1P+2nrI7ZaA+wluOhn+pDD3nGDBUY2oIbqdp4xK0vZR3Oln7cj5sWhM1kv5RO34O02CSd/JWlTsTl6s9cbrZ04r6r7zG5RSkHUzhXGqK6mfp5V/m5+kiXm0tnWFrj1Pl04nOlx1UnXOnMdPm58ucqB1feXG6u+NINZ3sGZJqZK51x3VxctsVywAdD+NjBL9kohwcffFC9l+MDrKC42licdw1XGQXj9l9HCYe6mwlmYb+PMGj0+OOPZ/R3E/LqYu1nUZ7ncdpRlGeqK08uLq66G9ZWTM9bVzoqkht+48CQiA+r/IMpOo0uZnF/d2jdpmMYa1MY3HOl0xYG913xuZ79Lp1x0+LS6XJz5cEWLko/aAvrii8uM1tcce/H6V8QV1g4V97jpjUsnK1/KY+0mNJa0foQpNHGLNW2GeWZY9NZEeuSqfxwz1aXnn32WW/7hqrGMTCbLtxHncB+u35Dpt+/jRn8pPNcMZV7On2dP82pnKeTh1Ti0X7/VMYPnWkeKx4B3WFG+QKx4qWeKSKB1AncfPPN6ktcbAjWpUsXtclpquuwpx4rQwQJsO8JEimfa5ZD+XBnrOVHgM+A8mPvjzlYDj/++KOaken3k8nzgQMHCjbuxodV99xzT3J5mUzGkW1dZc0s2/nZHvXjmTps2DDB16KZku2h7sZlgffzjh07yq+//qoGquLqYTgSIIE/J4HtvQ/5s/+OwypC7733ntrvJmoN13UCH+DrGbpRw9JfPAK53vqpg2xBsX5/cBkWm1/eJ4F0CGAzO6x5tz3NNEqHB8Nu/wSw3xDqPQRLxbz66qvbf6YrYA7Z91SMQmE5VIxyYCrKjgCfAWXH2hVTWZcD9u3ATGUsS5qJzbtdecuWW1kzy1Y+tme9eKaOGzcuo7+rtoe6G7fMkfdvv/1WsKQWhQRIgARSJbC99yF/9t9xWL7qu+++S6laoE5888036kOYlALSc2wCnPkRGx0DkgAJkAAJkAAJkAAJkAAJkAAJkAAJkAAJkAAJkAAJkAAJVEQC5TLz47jjjlN7OqxevdrKpHPnztKqVSvjmprWQNuZA9YcxvTaTMy+SZVnlDJKFXc2dKaaBvp3E6ioZYT1EPG3dOlSQb9x4IEHqs2hdt99d1m0aJG6587ZtuVaEfOXah+ybRFnakmABEiABEiABEiABEiABEiABEiABEiABLY3AnnlkaGzzjpLbTq+cOFCa/R9+/ZVG8qMHz/e6md7d4DxA2sPT5kyJe2s2niedtppgs0TMf3eL1HKyO/ff54NnX79PM8egXTKPVupwkbpWIJvyZIlMm3aNEG/gc2f2rdvL506dVIGUldfkql02ep1pvT79ZRH/vzxm85T7UNMOniPBEiABEiABEiABEiABEiABEiABEiABEiABMqKQLkYP6Jkbvi/h0t+pfwoXuknAgEbzw4dOkiDBg0iaIjuJRs6o8dOn9sTgSZNmkitWrXkyiuvlHnz5iWz9uyzz6pzbC5VVlKW9bo88hfGsSz7kLC00J0ESIAESIAESIAESIAESIAESIAESIAESIAEwgiUm/Gje/fuct5550kikZCRI0fK888/r9KKpVUGDBigzmfMmCGDBg1K5qFFixZy7bXXJjcJnjRpkgwcODDp7jq54oorBHFWqlRJ1q5dK7fccotAP74cv+6666RmzZqyceNGefrpp+Xdd98VzLo46qijpHr16mqpnby8PKlWrZra6KxNmzZWN2xac9NNN0mXLl0EYdavXy8vvPCCvP322yp50I+v13fbbbet8o5lfS6//HKpXLmyzJw505WdpBt033nnnTJx4sTkPZzg/u233y5FRUVGngcccID0799f8YD/l156CQe56qqr1DJCOLeVEdxMko7OHXfcUW688UZp2LChFBYWyjvvvCP44j+bggHmjz/+WA4++GBV/lhiDPm3pcVVJ1DutrrUp08fOfHEE+Xcc89NZgdlg83d77rrLmt8Sc+WE1t82rstf88995wyJLRt21bVjyBrW7nHrddx2y3aStWqVVV29AaDmKH0+eef6ywaj650oo3BkIJ+AO1wp512Uu1j9uzZRl24GVavw8rBqthzsPVLrjC2+okwrry7+h5XfLY+OYyLSyfaNjZ5Hzt2rPKm+yv06WH106WXbiRAAiRAAiRAAiRAAiRAAiRAAiRAAiRAAiSgCeTok7I+4ivqESNGyOTJk+WEE05IRo8lnu644w61tE2jRo2S93Fy8cUXq8FQGCtg9IhqIMCgMwa4v/76a2Xo+PTTT6VOnTpKNwYLYSAYOnSo2l/jwgsvlMaNGyt3LLXz4IMPqpkRermdk08+2ekGpdiT4IEHHlCGGixbdf7554vOS40aNWSPPfYw5h3GiOXLl8v999+v0qASGPIfDAX77LNPKV8wrCDtGEi08RwzZowaKJ0zZ44ULFumzsEC+ydosZWRdg8e09EJA05+fr7ce++98sEHH8gxxxyjlj0LxpHJaxizYJhA2WJwXS8vZksL6oytTiBdtrr0xdgv1OyFfffdN5n8jh07yg8//KCubfElPVtObPFp77b84X7r1q3liSeekAme0Qys/WIr97j1Om67HTx4sDzzzDMqaegTkN8wwwc8u9KJNlZQUKDa+w477KDKUxtY/Az852H1Oqwc/Lr8565+ye8veO6qL668u/qeYBz+63T6EL8e/zmMzfjTgnaF9EHC6qcOwyMJkAAJkAAJkAAJkAAJkAAJkAAJkAAJkAAJuAiU28yPL7/8Ut5//30Z/814efyxxwUDrj/99JNKKwbt8VV8cFCydu3aarYENgDHrA34iyI9e/ZUxpR77rlHeZ8+fbo6YgYHBt0ee+wx+eyzz+S7775Tg63wD4EhAjMDLrvsMuUOowL+wtzuu+8+qVe/nnTbr5ssWLBA+cdX9osXL1bnprxjI2fkFwO+4IDZH5deeqny7/oPxgsMpENefvllNYi/8847y5o1a5LBbDzBcNWqVSounAfFlE5dRkG/+jqOTpQBBjwxewVftSNNmzZtEhiahg0bplVvddxzzz3VJthBB+R9woQJVjcM+muZNWuWMrbhGl+ho3xtaUG9s9UJV1168cUX1X4VmEkEptg7obi4WNV/V3xID2YqBAX5GzVqlLXuIj4twfzp+6jrmOGEPywd1bt3b5UeuNvKPU69Rn2J225//vlnVTeRJpRnVLGlE+HRxm677TaZOnWqMrbBGBJFbPU6rNxdum39kiuMq76grdjy7up7wto00hO3D3HlxeXmqp+ucHQjARIgARIgARIgARIgARIgARIgARIgARIgAU2g3Iwf+iv7gqUFKi1169bVabIeH374Ybn66qvVV9sYHMdSTW+88YbVv3bAYDYGdIOC/QQgmJ0BwVfT0IuZH+vWrZPNmzer+/gPA99YFgtLWUFcbnfffbf6sh4GDSyxBYExQ4sp7/gSH6IHIjE4G0W+//57NZh+xBFHqLQdcsghUq9ePXEt4xNFL/yY0hk1rM2fSSd4Q5o2bar+cA6jEYwgLmnWrFnS8OP3B8MZNsfWRqGgm/963Lhx/ktp1aqVujalBTNTbOXuqktQiNlGxx9/vNKNQW9tgHPF58ofZqtATHVXOfzxXzB/2k3Hj2sYUzAbCcZIiKmMcD9OvUa4uO0WYeOILZ1du3ZV6nTb0m0tThw6TFi5a3+mo61fMvnV91z1BX5sedfhbWWr3SvK0VU/K0oamQ4SIAESIAESIAESIAESIAESIAESIAESIIGKTaDcjB/48j1VwdfH2CcEswOwN8OZZ54ZyfgBwwW+0A4KBsghmJWhz7EXwDJvGSjMRogj2N8AcV1//fXKkIH18vGleU7OlhXGTHnH8l+Qli1byty5c0UPcoalAbMDwOHQQw8VLM/zl7/8RXJzc+WVV14JC6rckRZ/2vyBTOn0u9vOU9Wpl9rCDBzNwabbf//NN98U/NnE5abDwFDiF1dasHyTTXT9MdUlhMGeLyeddJIcfvjhajkv7HEAccUHd1seMFMKYotPOXr/BfOn76OeasEgvH8JOVO5x63XiCNuu9Xpcx2RVn9bdaUThkJIu3bt1MwxU58QFlewrYSVu0ufrV/yhwnmz1VfXHnXOk1lq93iHqEzyCVMF5brw35KEPR5QXHVT7RDLFmGvWqwlCGFBEiABEiABEiABEiABEiABEiABEiABEiABEwEtozIm1wr2L1jjz1W7bcxb948ZVjAAFoUwd4KMCZgdgQEyyXpZbaw3weWV8IyVdgIGaI34VUXMf+rX7++0tmvX79IGn755Rc16+Scc84RhMXSSFFk4cKFajYCNm7GJsIwfGAw2PbFf1AnjA0NGjQwDkAG/Ua9TlUnZuVgRgX2W8GMCwhmsGD5rrKWuGnBLAJXXcIsFsxmwf4vyKveuyJb8YVxQxvAADPqGQausYxWFEm1XkNn3HYbJT2o/7169VJtze/flE74Xb9+vWCpK9St008/3R8k9NxUr8PK3aXU1i/5wwTzF6W+mPLu15npcxOXsDhgNOrRo4daEg1tIiiu+tm9e3fZdddd1V8wHK9JgARIgARIgARIgARIgARIgARIgARIgARIQBMoN+MHBor9oq+xUfjrr78uu+++u/pCHufPPfec8oo9E5588km1R8Fhhx0WadYHAmIpGMymwOA69GFWht5c95FHHlED/9h3BINxGAQO7n+BL5uRPtNX00E3GDGwtMw111yj9jLBUkkQnb/guf9a5/vRRx9NbsgO9zDBoDqW7MKMFaQdg+sYNIW4eML9ww8/VHuRYKNxxK+ND3Dzp9l0jXsmiaMTZYSvuYcPH67Sgf1O9Kb0pjgydS+YR+iNkpZguSNcWF0CFyybppceQhhIlPhKfJb+Pyw++DblD/eR/qFDhyoDAAav9QwGUxjoSKdex223SEuYjBgxQm2cjfaLTdHD0onZRajjt956q1raDvoxAyOK2Op1lHIw6Xf1S9p/MH+4b6svYXlH2GB9CF7DT1DS6UOCuvT1yJEjVTkgfzDWQPxpcdVPrQN+KCRAAiRAAiRAAiRAAiRAAiRAAiRAAiRAAiRgI5Dw9luwjiBho2Lbsjk2hdm+jxkaNarXUIOcceLC3hrYBDooermp4P241zVr1lQD3TBIpCrY62H+/PmpBtsu/GMPBRgIMLunvCVuWuLWpbKKD0YuDGhPmDhBigqL1CbuUVnHrdfpttuo6dP+oqQTM0ZgEMXMr0xI3HJH3LZ+yZUuW32JkneX3rJ0a9SokTK++uNMp3769fCcBEiABEiABEiABEiABEiABEiABEiABEjgz02g3Pb8iIsdG6TrTdLj6DAZPqAHM0MyKWGbdbvi+rMaPsBEz1hx8Skrt7hpiVuXyjq+OO0obr1Ot92mWua2dN58882CPU6wyXuXLl3UfiSp6rb5j1vu0Gfrl2xx4b6tvtjy7tJVXm6LFy+2Rh2nflqV0YEESIAESIAESIAESIAESIAESIAESIAESOBPRyDXW/5pkC3X2Dsi6pIwNh28TwIkULEIYHkx7GtT0WZ1lQWllStXquXVEBeWl3v11VfLIlrGkQKBP3P9TAETvZIACZAACZAACZAACZAACZAACZAACZAACYQQ2OaWvQrJD51JgARIgARIgARIgARIgARIgARIgARIgARIgARIgARIgAT+5ATKddmr3U9+UKrWaSab16+Q8c+cHVoUDdodIO0Ovkb5m/bBrbJszjehYcrTQ/UGO0lufnVZ+dukMklGfvV6snFNQcpxxQ2XckQMQAIkQAIkQAIkQAIkQAIkQAIkQAIkQAIkQAIkQAIkQAJlQKBcjR95lavLgh//K3PGjYiU1SUzxgj+9rv4LcnJzY8UpnazLrLLMXcqv0VFRbJq0TSZ//3Lsmzu+Ejh0/G0w67HS/V6LWTCq39NR01o2Ppt95c23S+XvKo1pWjTBlkwaaTM/fLprcJVrtFQ9jzrKfnxzWs9g8xkiRpuK0W8QQIkQAIkQAIkQAIkQAIkQAIkQAIkQAIkQAIkQAIkQAIVmEBOeaetuKjQmISqdZsb78e9OeH1v8mkN/8hOTm50uGwG+KqSSncnHGPy7T3bk0pTBzPbQ+8UlYunCRjHzpa5nz5pOy4x8mC2RxBabnfebJ+1WJl+IBb1HBBPbwmARIgARIgARIgARIgARIgARIgARIgARIgARIgARIggYpMoFxnfrjA7Hr8EJk5eqgs/Xmcy1tkt42rl6gloWZ9/pDsduJQqdN8D1n+6/fS9cwRMnPUUFkxb4LStfd5L8mUt2+U1b/P9GZJPC3L5n0jDVofKJJIyC9fPe3NVHlL+XO5Ybmrzkfd5oURWTF/gkz/8F/JdLrC1d5xN+nY+0bJyavizUz5Umrt0EV+fOPvsm75b8nwppO8yjVk+bzvldPyX79Vxyq1m5ZaAiuvSk2p3/oAmfHJ3UkVUcIlPfOEBEiABEiABEiABEiABEiABEiABEiABEiABEiABEiABLYRAuU+88POybMcwHqQYWnU6TClEYYPSH71BlLJMwxowXluflV1WalaPWnQpof8PPp+WTprrLTqdpH2Ji63NUtmy9R3BsragjlS1TNC+MUVrv2h/ycbVi70ZosMkmr1Wqt05eRV9gc3ni/66WNpufe50mLvszyjy2BZt2rRVvuMNO96qrck1jpv2bDPkjqihEt65gkJkAAJkAAJkAAJkAAJkAAJkAAJkAAJkAAJkAAJkAAJbCMEKtTMD+zP0bD9oQpdTqWq0my3vlK3xT6yecNKmTP2ibSQdj1jhLdPSJ5g34+p70dfimrx1PdkyczPZfn8idK4wyFSrX4rWbt0jkqLyw0zRzasXip59apvlW5TuM3rV0p+1drerJMBAuNJIucx6XT4TVuFNd0omD1WGrY7WJrudoLk5uXL3PHPbuWtyc5YEqs0wyjhtlLEGyRAAiRAAiRAAiRAAiRAAiRAAiRAAiRAAiRAAiRAAiRQwQlUKONHTl5VqVyzQRIZlmrCdU5epeS9uCczP71PzejYaf9LpF6r/aVg1peRVK1aNFX527xupTr6Z4m43FzKTeGq1t1RBYHhA7JmySx1jPJfx8NvlF++flbmffsfqdmkk2DJsFULp3hLeU1UwZvucaIUFxfJgokjS6kLC1fKMy9IgARIgARIgARIgARIgARIgARIgARIgARIgARIgARIYBshUKGMH8vmfu3tdfG1QrfP+S/L3K9GeHt+jM0IyhW/TVR7YBRu3iTte/5N5n//sqxb9qsUF232jCIlszOq1N4hI3HFUbJq4TQVrFr9lt7MkrneslctI6mp4+0TkvD+Lf15jPK/auFUKSrcLHWbd00aP5p3Pc3bq+TNUvqihCsVgBckQAIkQAIkQAIkQAIkQAIkQAIkQAIkQAIkQAIkQAIksI0QqMB7fmSH4O8/fSQb162Q1gdcqiJYt2yuWmoLs0xa7H12diKNoBUbsm/esEZaH9hfqjdsIy33OSdCKPE2Op+glvJq9pdTlf9GHQ9Ry3v9PmPUH9eHeteVZe6XT6lr/V9YOO2PRxIgARIgARIgARIgARIgARIgARIgARIgARIgARIgARLY1ghUqJkffnjTvH051hTM9d/K2Pkv45+RtgdeIVVqNZb5P7wq7Xr+Q/Y+70VZvWj6H3EUJ+PCclGlJdyti7fsVM3GHSSRKLEtdbvkLdm0doWMf+ZMpcqmc8Yn90j7XtfJ7n2HyYqFk5VfzOIIkznjHpMWe54pjbx4ir09TbCRuV4+C0aU32d8alThCmcMwJskQAIkQAIkQAIkQAIkQAIkQAIkQAIkQAIkQAIkQAIksA0QSDRu3HjLaH4gwbVr15YVK1YE7mbusuuZI6RKzUayef1q+WrEKaGKG3XoKW0P/psyKkx7/zZZOmtcaJioHvKr11PLYkX1n21/9VvvJ+0OuVa+fOz4yFHl12goG1f/nvRft2VX6XzkYPnm2bPV5utJh8BJMFzAmZckQAIkQAIkQAIkQAIkQAIkQAIkQAIkQAIkQAIkQAIksE0RKFfjxzZFqgwS27bn36VS1VqyydtcvX7r/T3jzhcy85N704q5ohl10soMA5MACZAACZAACZAACZAACZAACZAACZAACZAACZAACZBABAI0fkSAVFZeajbpKJjd4m3SIQsnvSNrfv+5rKJmPCRAAiRAAiRAAiRAAiRAAiRAAiRAAiRAAiRAAiRAAiSw3RCosHt+bDeEU8jIqoXTBH8UEiABEiABEiABEiABEiABEiABEiABEiABEiABEiABEiCB+ARKduSOH75ChmzRokWFSFfnzp1lzz33rBBpYSK2YwLV87epzOXs2XybSi8TSwIkQAIkQAIkQAIkQAIkQAIkQAIkQAIkQAIkEI1AXpWa0TwGfOVXrxu4k/7ldjXz46677pK2bdsmqTzwwAMyatSo5HWck9NOO03q168vw4cPTzl43759pUmTJvLNN9+kHJYBSCCMQM7OjaX6ybtKpeboGIqlcPk6WfH3t5PBcvdtITm1qsimD6Yn76V7kgmddfvvJ0uvXy6ycFW6yWF4EiABEiABEiABEiABEiABEiABEiABEiABEiCBCkCgWr0W0uW4IZJbuZoUFxbK9E/+JUtnfhGasvptu0ub7v0lr2pNKdy0QRZOflPmjnsmNFwUD9uN8WPgwIGy0047yeDBg2XChAly0EEHyZo1a6IwcPrp0KGDNGjQwOnH5jj838Mlv9K29VW+LS+8X/EI1LpoH1k7epasGvihSlzeIe1KJTK3ZV3Ja1Qjs8aPLOgslWhekAAJkAAJkAAJkAAJkAAJkAAJkAAJkAAJkAAJbHMEOh05SNavWiyTXxwgnY8YKO0P+T8ZN/OY0Hy0PfAKWTF/gkx7/3ZpssvR0rr7JbJg4luycc2y0LBhHiq88SP/2J1FEiIb/zvZmZfddttN3n//fWX4gMfRo0cn/Xfq1Emuu+46qVmzpmzcuFGefvppeffdd5U7zqdNmyYIn0gkZOTIkfL888/LAQccIP3795dKlSopfy+99JI6XnXVVbJo0SK56aabpEuXLpKXlyfr16+XF154Qd5+u+Sreyx3dcMNNyj/M2bMkFtuuUWd4z9bfHDbcccd5cYbb5SGDRtKoWcde+edd+Spp56Ck5Jnn31WPv74Yzn44INVXn799VdBesLEFs4VH5YOu/baa2WHHXZQ6idNmiQwMEFcPJHeRx99VMaOHav8gsvtt98uCA+xpQVuV1xxhXTv3l0xX7t2reIGfrZ0nnLKKXLUUUdJ9erVZenSpaosqlWrJkOGDFGzbVxl5CoHV7hu3brJlVdeqdKIegOD24ABA2T27NnWdCJvEFfeS3yk8H/TWpKLWR1j5iQDbf54hjpPtGkgtS7fT3JrVlbXle7ro44rbv5AZNUGye+7q1Tv2UZyqlaSzUvXyqpnvpOiib8l9dT6Z29Z8950qdarneQ3ryPrxs+Tde9Pd+qU2lWl+oV7SeWOjaRo3SZZ9fJEKRwz+4/01Jdal+wruXWqyNqxc5Px8IQESIAESIAESIAESIAESIAESIAESIAESIAESGDbJ5BfvZ5UqdlYpowZJJvXrZDKtZpITk6uNGzfQ36fPsqZwbzKNWT5/B+Un+XzvlW2gCq1mynjR5XaTTwjyrVSvWHJR99LZ30u0z+8y6nP71hx9/zwBm5rDzlaah63s2yastif5q3O27Rpo+59+60HxyAYzC4qKpKhQ4cKDAYXXnihNG7cWPmsUaOG7LHHHjJixAiZPHmynHDCCer+mDFjlIFjzpw5UrBsmTqHHhg+IKtXrxYsqwUDwY8//ijnn3++NGrUSLlNmTJF7rzzTuVXx6McvP9s8cEdYfLz8+Xee++VDz74QI455hi1bJYOi4H9Pn36KGMNBvgRTxSxhXPFd/HFF0vVqlWV0QhGj5kzZyajcvGEgQl/WqpUqaLyrK9taTn33HOVUefrr79WcX766adSp04dFcyWTrhD/4MPPqhm58AYsXDhQjn55JNVOFcZucrBFQ4GsYKCAlWXYBhC/OAEsaVTOXr/2fKu3VM6/rZSijZslprXHCi5++9UKmjxz0tk5R2jZO1Xv8jGWUvVOa5h+IAUr90oy+8ZIwXXviPrxs6Run/r7lXMLTOU8hrXlNrndJUNP/wmBbd9LBunLZYwnbWu6yGJKnmy7I5PZfWrP0qd8/cS8YwzkJoX7i2b5q+UZXeNlkqtMr92n4qE/5EACZAACZAACZAACZAACZAACZAACZAACZAACZQLgcq1Ssba1yyZJS32PksKN66Tws0bpUqdZqHpWfTTx9Jy73OkxT5nSecjb5H1KxfJyt9KPqRvtd8Fklelhkx4pb/8+PrfZNWiaaH6/B4qrPEDg6l59avJiqe/leLpv/vTvNU5ZkpAli/39hEICAwjGKB+5pln5LPPPkvOwujZs2fS55dffqlmjWCZKsz+wFJXEMw6WLVqlWzwZnbgHH9a7rvvPpk8ZbJ07NhRFixYoG779xvBTIcVK1Zo76WOpvgw8wSD4xjAx0wHxLtp06bkQL5WMGvWLLnjjjvUzIpHHnlE3w49BsOFxVe7dm3FYsOGDWrWBmYtQKLwDEtMMC3wj/KA4eKee+6R6dOnyxNPPCHjx49XM3JcXFDmmA1TXFysynfq1KlJY0tYGZnKAWmxhYNxC4YOGL1gHMMMIS1hPLU/U961W6rHZYM+lM2/LJc6/faSeo+dKGqW1B9KihevkqKVG6Ro1UbBOf60bHpnmjJmJLzZI4W/lywNl/AMHn5ZN84znLw+yfO3VDZ/UmL4sulMNKsjlZp4s6omLZJEvWpStHaTFK5cL5W6tRLxNmOv5Ole++IPUjxziaz+zwR/NDwnARIgARIgARIgARIgARIgARIgARIgARIgARLYxglUqlJb5aBS1VrSbI+TvSWsBnv7fmyS/Kol913ZK5g9TnIqVZOmu54gVb0ZH4t/8lav+UPyq9X3zhJS5Ola/ftMbzmsN7VTpGOFWvYqr1d7qXniLrLeW2anUtPasmb0z7J51M+hGVm8uGRmiJ4p4A+ADcchmJ0BwVf9MCr4Z2ToGRQFSwuUn7p1w79Ov/vuu6V169ZquSUs0QSpXLmyOob9Z4pPp6dp06aCPwiMKjCC+GXcuHH+y8jnwXCtWrVSYW3xPfzww3L11VerGQ7ghWW/3njjjeRMFBfPsEQF0wL/MHDAGBEUVzoxS2bz5s3JIDDUYFkzLEUGCSsjUzm4wnXt2lXphYEF8tNPP6kj/nOlM+nJOzHl3e+e0rm3Yfjaf48V1L5KvTtIrVN3k6XfzhOZZza6ad1VL9hbqu7XQjbOXKoMJOp+pVztrI4bfphf6tp1kWhQTTnneW0Wf5CNPy2RojUbJGeneupaFpXU4+L5petziSP/JwESIAESIAESIAESIAESIAESIAESIAESIAES2FYJbFpfMh7Z+ahbZNG092Tt0rki3rJXG70lsMKkY+8B8sv4Z2Tety9LzR06SZdj75ZVC6Z6+4BMlFljHpT2vW+Qrqc/Lps3rZPZXzwii6d+GKYy6V6hjB+JvBzJqZwn1bq3kk3ewO76p8zLWCVT/8cJvqbHl//77ruv2uvB775kyRJ1iVkZ+hz7eCzzlrLSgrA2gVtOTukJMtgPAzMgrr/+ejUAjj0+brvttq38uXQG3fRyWo899phafivorq9ts0m0u+0YDBcWH2aunHfeedK8eXO1x8WZZ56pjB+aoY0n9irBHhyQli1bGpMTTAs8wXChly/zB3KlE0tz2SRKGZnK3RXu+++/V9G1a9dOzQLyp9eVTn8aTXn3u8c93/T+T1J0bGfJ69BQNv9h/EhAWW7puit1q6r2tfQ6b88bGCS8GRtV99pRraXnj7vYm71hEpPOYm+WB2TtGz96FruAccOLT0kd77h8nWhDSclN/k8CJEACJEACJEACJEACJEACJEACJEACJEACJLCtE9jgLVUFwQyOWaP/rc7zKlWR9cu3fGDdfO8zpEqtpp7x4l3PsFGyrFWdHXdX45JLf/5chYHRo7ioUOo2/4syfmC2x3fPnS+Vvf1E2hzUX9oceGVKxo/AyKiKo9z+2zSxZPkoJGDVfSUZjpoYzETo0aOH/OUvf1FBcL7XXnsp4wT2+8A+EPXr11ebasOD3pA7TD/2AWnQoIFxIB/68NevX78wNaHumPWAWQzYj0TP/MBSUDvv7G34ngUJiw/7jWAmDfZIwQwHGDUgOHfxhHEE7LFsFownUeWHH35QsycOP/xwFQSzLLD8WFg6w/THLSNTOCzLhc3tse8HyuX0009PRp9uOpOKop7UriL5J3YRgVHBk9w9m5dsYO7t06Flk7dkVeX2DUS8pai0aDtfAnt8eEtSVT1uF+0U6WjUObtAbXJe7fgt6cnp1EhkB28prWXe+n6ecaRy7/Yl8XkzVCgkQAIkQAIkQAIkQAIkQAIkQAIkQAIkQAIkQALbD4GNawpk/arF3iblS1WmWne/WI0h+zc7b9LpcGnUrofUaNI5mfHl87yl8ouKvaWyTlH3GnU8VBK5ufL7zNHqumH7nuq4YZW3D8iCyZ7fLasAJZU4TirUzA+Zv0JtsFy8cKXIGvOX57a8DBo0SO0XMWDAAOUFe3dgbwYI9sa45JJL5NFHH1X7WIwaNarU/h0YzPeL//rDDz9Ug/nYhBw6L7/8cvnll1/UZuNYFgqi9/zQ4YYNGybNmjVT/uH+2muvCZbGOuuss3CpCl6d/PGfDodlmq655ppkujEzAftP+EX79d+Lcm4K54rv6KOPlnPOOUfNqEFYLHmlxcVz5MiRyhj05JNPbsVFh7elBYwvuugiZQBC3rG3CcSVTq0T/qFXz+YIKyOEC6YD12HhMDPn0ksvlVtvvVX5hR7MWoFESWcwThUwzn9ep1DVmyFV46hOXmgv72s2yqr/ThZZWrIEG1QWfTNPNuzXUur960iv08iRpX99SxLe7Is1H8+UejceomJd990f1tfg5KfgtfJt1ikr1snyf42S2n87QKrc28fzWSzFGwtl+d2jvTPPkPn891Ln0v2kumf42PTrlhlXf6jkgQRIgARIgARIgARIgARIgARIgARIgARIgARIYBsnMO29wdLl+Hul2yXeGGQiR2Z8cq85R/rr7D9c54x7XFrseYY06tDTG6/dLIunfSxrlsxWrs326Cvtev7NM3oUKTf4TUUS3l4TlmFOUV/vZ2uZnlQSmapf7MWBpbCCgn0Z5syZE7wd+7pWrVpqf4mCgpK9QmIrCgTcYYcdlF7MuigLscWH2Q81atSQuXPnGpPh4ok9TPRSUMbAjpu28rOl06FK4pZRlHC9evVShhrMKvJLnHT6w6d0jhkc+d5+HQXrUgqWNc+1KpcsteXN+NhK/lj6aqv7vEECJEACJEACJEACJEACJEACJEACJEACJEACJLBdEKhSq4msX7kw5bzk12ggG1eXbGHhD5znbZqel19N1q9Y4L8d6fz/2Tvz+Cir6/9/JplJJvvKFnYiO4iIQUAQBH2hIq4U9y8VoULdSrUUBcvytQVZraIvEVoBRa1WXMoPBL6UTcFWQHYhQNi3wIQkk32Smd89d3iGSZiZLARJ4HNerzzPfe567vsZ+OOe55xzVRo/KrTza6DT4sWLr4Fd1u4tPvjgg7V7A9SeBEiABEiABEiABEiABEiABEiABEiABEiABEiABGogARo/auBLoUo1l0Dnzp1x++23a88cCfElOWEoJEACJEACJEACJEACJEACJEACJEACJEACJEACJEACNYsAjR81631QGxIgARIgARIgARIgARIgARIgARIgARIgARIgARIgARIggUskEHSJ42vk8CZNmtQIvdq1a4ebbrqpRujySynRo0cP3HDDDb/UclxHCESovB+1SIJualyLtKWqJEACJEACJEACJEACJEACJEACJEACJEACJEACFSVgtkZVtGupfqGRCaWeq+PBXB2T1JQ53njjDVx33XUedd5++22sWbPG81yVwqOPPgpJ/D179uxKDx80aBDq16+PTZs2VXpsbR3wxBNPwGazYevWrTViC5fy/mrEBgIoEdS+HiIGXw9L4zjVy4WSzHxk/X6JZ0RwtyYIirbCsSLVU3epheqYM+7Z7rC9kgmcsl+qOhxPAiRAAiRAAiRAAiRAAiRAAiRAAiRAAiRAAiRQAwiExzdBx/unIzg0HK6SEqT+eyps+78vV7M6rW9Hs25PwRIeo8ftWzMLZ1PXlDuuIh2uGuPH+PHj0bx5c0yaNAnbtm1D7969kZubWxEGAfu0bt0aiYmJAfv4a5z9zmyEWGrXV/n+9lJb6y/l/dX0PUf/5mbkrU2DffxKraq5X8tSKgc3jYO5bmT1Gj8uw5yllOYDCZAACZAACZAACZAACZAACZAACZAACZAACZBArSPQ9u4JKLCnY9cnY9HurvFo1e+P2Lj/3nL3kXzrb5G+9/+Qtu5dXNf392jZZ9S1Y/wIua89YAKKvgqcWLpTp05Yvny5NnwI0bVr13rAtm3bFmPGjEFUVBSKioqwYMECLFu2TLdLec+ePZDxJpMJksR60aJF6NWrF5599llYLBbd79NPP9X3F198EadPn8Zrr72Gjh076sTXBQUF+Pjjj7Fkifurewl39eqrr+r++/btw8SJE3VZLv7Wk7ZGjRph3LhxqFOnDkqUdWzp0qWYP3++NGn58MMPsWrVKtx22216L0ePHoXoE0gkBNjo0aPRoEED3W3nzp0QQ5HIRx99hGPHjmlvGafTWWq9QPuTsRXRxeDwxRdf4Msvv5RhPuXhhx/GgAEDEBERob1GzGYzwsPDMX36dO01E0gXf/sr7/1dDtY+N3e5KpOiESxeHesPeVYoXrVPl03JiYh+rjuCo0L1s2XWQH3P+tMKwF6IkEHXI6JvMoLCLCi25cG+cAuc20945on+c3/kfpuK8DtaIqRxLPJ/PIb85akB50RMGCKGpyC0TV048x2wf7YdJesPntcnAdEjuiE41oq8DYc967BAAiRAAiRAAiRAAiRAAiRAAiRAAiRAAiRAAiRQ+wmERMTDGlUPu9dPQHF+FkKj6yMoKBh1WvXBmQBeHDFJHRFkDsHxLf/QEI78dwHqtu6LhOtu0V4j1pj6yogyGhF13B9929K+Q+rKNyoMrOZ6fqiD25jxd8CcEI6MyasDbig5OVm3b9682Wc/OTwvLCzEm2++iYEDB2L48OHYsmWLNmJERkaic+fO+Nvf/oabb74ZDz74oDZ+rF+/HqdOncKIESMQHRODqSqklogYPkRycnIgYbVOnjyJX/3qVxg6dCj++9//Ij09Hbt378aUKVPw1FNPoV69erq/cfG3nrTLGDHOzJw5E2Kwuffee/Htt99qPaRdDAKiv4TREuOOGF/Kk2eeeQZhYWHa+BMaGqr3aoyR+Vq0aKH3fmOXLno9w9gSaH8yvjxdOnTooI0sP/zwQ0DDh8wVGxsLq9WKd999VxucZExSUhIGDx6s9xpIF3/7K+/9XQ7WspdfTE5kw1lYjKiXb0XuNz+j5Hu3oUHWdx04i+zJaxB6X1uY60Qgd975sGvK8KHb84qQOWM9kF0AS69miBvVE7bnv1I/6iLdbq4XhZghXZCzdA9yFmyGeJCUN2f0mD5w5hbinPq3GtwoBrFDU2DbdlKvETW8KxzHs5E95z+IfLKzXoMXEiABEiABEiABEiABEiABEiABEiABEiABEiCBq4NAaLT7DDz3bBqadH0SJUX5KLGEwRrbMOAGHQXZuj04JELdbTCHRCo/CBNCI93zNev+NMzWSGz7/FkEBYcgqoFylKiE1FjjhxymiuEjSx2+ulLPBNySeEqIZGaqPAJlRAwjcrA+d+5crFu3Ths9Fi5ciL59++KTTz7RveWwXbxGftz0I+bNnQcJlbR3716I14bdbocYDaTsLbNmzUJ8Qjx6dO+hDSDSJvlGxPghIh4WWVlZ2vCgK7wuvtYTHcWgsH37du0BIus6HA5tAHjrrbc8o9PS0jB58mT9vGHDBk+9v0KMMtyIR4sYf2QPope3iBFIvGDkTzw0+vfvr1mUtz+Zw58u4lUxYcIEiDFqxowZejlJ/C7J0MuKEZpM3p14tfz2t7/V70k8ceRPJJAugfbn7/3JvJeDddm9Xe7ncxNWIvyhjogdlgLXr29EzpI9KPra7SHlSrfDmV0Ip9UCKXuLQxk1RII6JaHkjDs0nEkZPFw5Nk+3/I1HULTY/VspPuCu9zenqWEsLPWjYP/6CEzx4XDmOVAihpUezZRnShosau7sWd8py6EdOf/Yhvg/9PGswwIJkAAJkAAJkAAJkAAJkAAJkAAJkAAJkAAJkEDtJmCxxugNWMKi0bDzYGz753PoeN80hIS56/3tLi/jsDaUJN/6Ao5uXoSmKveHSIg12n0PlyToJjhLHMjLOIKcM/t1fUUvNcr4Yb6jFaIe6oACFWbHkhSD3LUHULzmQLl7MQwO4kFQViThuMiOHTv0XbwIxKjg7ZEhnhoiGbYMfY+LkwTSgWXatGnaa0KSe+fl5enOYiSpiPhaz9BHPB7kT0S8SsQI4i0bN270fiy3/N577+Gll17SXi+ybwnf5R2CKjU11TOHGCLEC0YMQRXZnz9dxCBRXFyMpk2beuZu2LAh2rRp43k2CtnZ2Th48KDub9SJoUY8YCT8lUggXcrbnzGn971Zs2b6sbpZe6/xi5RVwvC8dzZAfn2W/q0R/Ugn2DYfA45lBVw+7OmuCOveBEX7bdpAojtbgkuNKdx6vNRzoAdTYrhuNqt/s/InUrT3rPYECWoer5/F8CHiOl769+xu5JUESIAESIAESIAESIAESIAESIAESIAESIAESKC2EnAUuM8j2w2YiNN7vkWeTYW+V2GvilQIrPLk52UTlbfIELS9eyKyT+1GsSMfhbnuc/q09e+iVf9X0eWxebr+4PdzkP7zyvKm9LTXKOOHyRyEoFCV76Gn+mJcHewWzN/sUTRQQTwQXC4XunXrpsMkefc9e/asfhSvDKMseTzOnTvn6SZj/Ym0BQUFlWqWPBPiUfLKK69oDxHJbfH6669f1K/UIK8HX+sZ4bTEQ2XXLv/5TcSbpDIinh4Sfqtx48Z44YUX8MQTT5QyfsheDBFviP3796Oi+/Ony4EDByBGCTFaDBs2DPPmzcPXX3+t/4y1vO8SusqflKdLefvz9f4uF2t/e/gl6h3L98J5XzuYW9dB8Xnjh0kWDi7920VcmP73ZRuzTHtiQHlshKU00nl1vPV0Ke8NX+JrTpfy8hDJ+1IZGE+WMW6o9bTEqntmPgxDibuSVxIgARIgARIgARIgARIgARIgARIgARIgARIggdpOoDDbnSoiyBKOtLXv6O2YLVYUZF74wLpx18dhjU5SxotlyDp+ITpR9omd2PnVH/QYS0QcUv7nQ+SdU8YTJeLpseWjoQhV+USSez8L8RCpjPGjzMmonvOKXRzbT3rWtkuYnEqIeHb06dMHN954ox4l5ZSUFG2ckGTekj8iISEBzz//vG6vSMgo6SiGiMTExFJeDHoCdZH55E8O+C9VJBSWeEtIPhLD80NCc7VvX7k4ZmX1kLwh4hEjydEllJckUvcWCUclBoZBgwZp482aNWs8zVXdnySAFwOIJI+/++67df4Sz6RVLPjTpbz9+Xp/l4t1FbdWtWExVoSokFcQo4KS4JsauxOYb72QuNyhwlWFtkoEVCgqQww7nykyBIgIQdj9HYymCt19znkwQyc5D3/ggj5BbesCDaKAcyq+nzKOhPZv5V5PeahQSIAESIAESIAESIAESIAESIAESIAESIAESIAErh4CRcpTo8CejqJcm95Ui57PQM7kvZOd1297J+q27IPI+u1KbTymYQeV1yMKkjS9nfL+KCnMQ9axbbpPnVZ99b3QfhrZJ3fB5SwuNba8hxrl+YHjWch4fRVcp1Sik1zfX57725DkmJD8EmPHjtVdJM+FJCQXmTNnjk5c/v777+v8F3LA753DQ16Et3g/r1y5UhtVJAm5zPncc8/hyJEjOqm5hJMSkfBUIsY4ydEhYZ6kv4jk0pDQWE8++aR+NvrpB3UxnsVT4uWXX/boLV4Lku/CW4y+3nWByvfccw+GDBmiPWNkrHfIKxkna0gieBExFBjeMRKay9/+dGd1KU8XSZ7etWtXjBs3Do8//rgxLOBd9JF55S5SHuvy9ufr/Z04cUJ7pVQ364Abq+5GpwthykMqckBbNbNillsE+1fKY8jmDsEmyzk3HUNh96aIn3o3TMoDxPa7f8GkvC9yV+1H/Lh+WqP8Leetr2Wdn8o+696+50RWPjKnrkHMqF6wzhyoerrgKipB5rS1qgTYF/2E2JHdEaEMH46jFzyuzk/JGwmQAAmQAAmQAAmQAAmQAAmQAAmQAAmQAAmQQC0nsOfbSej4wEz0GKHOIE1B2Pfvmb53dP7c12hs1OUxxDS8Xo4UVf6PXOz42u0FIu0NOw9Cy76jlNHDqc6Mi3Fo4zxjWIXuJpVrws8xJyC5G/yFNqrQ7FeoU4sWLXQy7rLLS66HQ4cOla2u8nN0dLTOS5GR4Y5BVuWJygxs0KCBnle8NapDxGsiMjIShw+73YWMORcvXqwNLdu2b1NJY5wXJYy/XPsz1q/MPZAu/vZXkfmrm3VF1qzWPuLBEaLydWTkV+u0VZ4sOtQdakt5fFwk50NfXVTPChIgARIgARIgARIgARIgARIgARIgARIgARIggauCgDW6PgqyT1VqLxLWyuV0KM+Ri8/ZzSppujkkHAVZbgeEykx8VRo/KgPgWu5rGD9Wr159LWPg3kmABEiABEiABEiABEiABEiABEiABEiABEiABEiABK4yAjUq58dVxrbGb2fdunU6N0eNV5QKkgAJkAAJkAAJkAAJkAAJkAAJkAAJkAAJkAAJkAAJkEAlCNDzoxKw2JUESIAESIAESIAESIAESIAESIAESIAESIAESIAESIAESKDmE7gqPT+aNGlSI8i3a9cON910U43QpbYpMXjwYEieD0oFCESovB+1SIJualyLtKWqJEACJEACJEACJEACJEACJEACJEACJEACJEACl5uA2RpV7UuYq33GKzjhG2+8geuuu86jwdtvv401a9Z4nqtSePTRRyEJtWfPnl3p4YMGDUL9+vWxadOmSo+91gc88sgj2LlzJ3bv3n2to/C7/6D29RAx+HpYGsepPi6UZOYj6/dLPP2DuzVBULQVjhWpnrpLLVTHnHHPdoftlUzglP1S1eF4EiABEiABEiABEiABEiABEiABEiABEiABEiCBGkBAkpY37zEMcc26wZ7+M3Z+ObpCWoXHN0HH+6cjODQcrpIS7F01FRkHvq/Q2PI6XTXGj/Hjx6N58+aYNGkStm3bht69eyM3N7e8/Zfb3rp1ayQmJpbbz1eH2e/MRoildn2V72sfrKuZBKJ/czPy1qbBPn6lVtDcr2UpRYObxsFcN7J6jR+XYc5SSvOBBEiABEiABEiABEiABEiABEiABEiABEiABEig1hG4YfBsOPKzUVxohwnBFda/7d0TUGA/jV2fjEO7u8ajdb/R2HjgvgqPD9Sxxhs/Qu5rD0ULRV/tCrQPdOrUCcuXL9eGD+m4du1aT/+2bdtizJgxiIqKQlFRERYsWIBly5bpdinv2bNHjzeZTPjmm2+waNEi9OrVC88++ywsFovu9+mnn+r7iy++iNOnT+O1115Dx44dYTabUVBQgI8//hhLlri/updwV6+++qruv2/fPkycOFGX5eJvPWlr1KgRxo0bhzp16qBEWbmWLl2K+fPnS5OWDz/8EKtWrcJtt92m93L06FGIPoEk0Hr+9vDwww9jwIABiIiIgM1m03sMDw/H9OnTtRdLID0DrRfoPXTv3h3PPfccQkNDsX///lJbCrReqY7X0kNSNILFq2P9Ic+ui1ft02VTciKin+uO4KhQ/WyZNVDfs/60ArAXImTQ9Yjom4ygMAuKbXmwL9wC5/YTnnmi/9wfud+mIvyOlghpHIv8H48hf3lqwDkRE4aI4SkIbVMXznwH7J9tR8n6g+f1SUD0iG4IjrUib8NhzzoskAAJkAAJkAAJkAAJkAAJkAAJkAAJkAAJkAAJXB0Ednz5EvIyjqDDA1MrbPwIiYhHaFRdpH03EcX5WQiNrg9TcDDqtOqDM6lrYI2pj1bKGBJRx/3Rty3tO6SufKPCwGpuzg91cBsz/R5E3d8ejt3pATeUnJys2zdv3uyznxzyO51OvPnmmxCDwfDhw1GvXj3dNzIyEp07d8YHH3yAXbt24cEHH9T169ev1waOQ4cOIePcOV2WecTwIZKTkwMJqzV69Gjs2LEDQ4cORd26dXWbhGqaMmWK7musoxvUxd960i5jQkJCMHPmTKxYsQL33nuvDptljBUDxMCBA7WxRgwRFQkJFWg9f3uIjY2F1WrFu+++q71exDh06tQpSB6O8vQMtF6g9yCGpqysLLz11lul9lzeegaba+5+IhvOwmJEvXwrgm9pXmr7rgNnkT15DfL+cwRFaTZdlmcxfIi48oqQOWM9MkYvRf6GQ4gb1VP9MC94KJnrRSFmSBcUbj2BjNdXoWhPOsqbM3pMH5isZpybvBo5/9yB2KEpgDLOiEQN7wrH8WycJSYhCgAAQABJREFUe2MtLM0kRBeFBEiABEiABEiABEiABEiABEiABEiABEiABEjgaiIgho/KSmi0+4w+90wamtz8JEqK8uEsdsAam6Snatb9aZitkdj2+bPYsXgU7Kf3VGqJGmv8kMNUc0I4shZshiv1TMBNiaeESGamyiNQRsQwIgf5CxcuxLp16zxeGH379vX0/OGHH7TXiISpEu8PCXUlIl4bdrsdhcqzQ8ryZ8isWbOwa/cutGnTBidPntTV3vlGJF+FHOb7El/rieeKGDfE0CCeDrKuw+HwGByMedLS0jB58mRs2LABc+bMMaoD3n2tJwMC7UFYipeJy+XS3H7++WdtuKmInr7WC/QeJKyY7P2vf/2rXks8bwypyHpG32vtfm7CShQfyUTssBTEz30I2kvqPARXuh3O7EI47UWQsvwZ4li6RxszTMp7pOSMOzScSRk8vCV/ozKcLN6p+tlQ/G+3J46/OU0NY2Gpr7yqdp6GKT4czjwHSrILYOnRDFDJ2C1q7rxPtsK1/yxy/rHNexmWSYAESIAESIAESIAESIAESIAESIAESIAESIAErlECFmuM3rklLBoNO/0Ke1b8r8r74UBImLs+JDxBtZvgVHU5Z/bj5PavK0WqRoW9Mt/RClEPdUCBCrNjSYpB7toDKF5zoNwNpae7PUPEY6GsSMJxEfHOEBFvBzEqeHtkGB4UGbYM3Scurvyv06dNm4YWLVrosFB5eXl6nIRsqoj4Ws/QJykpCfInIkYVMYJ4y8aNG70fK1T2tZ4MDLSH4uJiz9yFhYU6XJiE+GrWrJmuD6Snr/WClbuSiK/3kJKivASU7N27V9/F0GJIRdYz+l5zd5UwPO+dDZBfn6V/a0Q/0gm2zceAY76NbgafsKe7Iqx7ExTtt2kDia63lI7DV7j1uNG93LspMVz3Mat/s/InUrT3LJy5hQhqHq+fcdr9O3YdL/17djfySgIkQAIkQAIkQAIkQAIkQAIkQAIkQAIkQAIkcK0RcBRkK9OGCe3unojTe75F3tlDQFAwilS9SNr6d9Gq/6vo8tg8FDvycfD7OUj/2Z3/WHco51KjjB8mcxCCQs0I79kMDnWwWzDfdxirsnsSbwjxUOjWrZvOSeHdfvbsWf0oXhlGWfJ4nFOhrAyRsf5E2oKCSjvINGnSBOLJ8Morr+gDe8nx8frrr1/UL9CcZduMcFpz587V4bfKthvP/rxJjHZfd1/7q+oeKqKnr/UM9r7eg4QbE2natCkOHz7sMbBIXUXWk37XujiW74XzvnYwt66D4vPGD5NACS7920VcmP73ZRujct6IQUJ5bISlNNJ5dbwZupT3hi/xNadLeXmI5H25Q1nsyhg31HpaYtU9Mx+GocRdySsJkAAJkAAJkAAJkAAJkAAJkAAJkAAJkAAJkMC1QKBx18dhjU5SxotlyDq+U2+5MNudYsJksSJt3bu6LtgSioJM94fZ4u2x5aOhKi9IPST3fhbJt75QKeNHmZPRK4vZsd0dPkq0sM/6rlLKiEdBnz59cOONN+pxUhaPAvEmkHwfkq8iISEBzz//vG6XsFEVETmYl7BMcjBfVmQ++Rs2bFjZpko/S6go8baQfCSG54eE5mrfXiV8v4xS2T1UVc9A7+HIkSPaG2fIkCGa56BBgzw7rup6ngmu1kKMFSEPdQTEqKAk+KbG7gTmKk+HIQ4Vsiq0VSKgQlEZYtj5TJLjQ4WkCru/g9FUobvPOQ9m6CTn4Q9c0CeobV2gQRRwLl+HwArt38q9nvJQoZAACZAACZAACZAACZAACZAACZAACZAACZAACVx9BMLiGiLYHI7gkDBI2WxV54PnpX7bO1G3ZR9E1m9nVKEo14YCezocue6ITC16PqPCXpXgzN41uk+dVn31vdB+Gtknd8HlvBCtyDNJgEKN8vzA8SydYNl1Srm15Pr+8tzfXiZMmIAZM2Zg7Nixuovk7pCE5CKSG2PEiBF4//33dU6PNWvWlMrfIcYRb/F+XrlypTaqSBJymfO5556DHNZLaKeXXnpJDzNyfhjjJGl3w4YNdX/p8MUXX0BCYz355JO6v9FPP6iL8SxhqF5++WWP3uJBIXk5vMXo611XXrnsGHkubw/GnKKD9Pf25ihPT1/ryXyB3sPixYvx8MMP63dUNtRXeesZul5Td6cLYcpDKnJAW7Vt9Y5yi2D/SnnQ2Nwh2ISFc9MxFHZvivipd8OkPEBsv/sXTMr7InfVfsSP66dx5W85H96qrPNT2Wfd2/ecyMpH5tQ1iBnVC9aZA1VPF1xFJcictlaVlCFz0U+IHdkdEcrw4Th6wePq/JS8kQAJkAAJkAAJkAAJkAAJkAAJkAAJkAAJkAAJ1HICzXs9g6QO93p2ceMj7+PE9q9UqKq5njpdML7OPl+7Z/n/ouP9M9BjxL9UjQn7V184D2/YeRBa9h2ljB5OdUZdjEMb55Weq5wnk8o14eeYE4iJifGbtLucea9os+TikFBYZaWZyldx6NChstVVfo6OjobkwcjIcFumqjxRmYENGjTQ8x49erRMS/U/XsoeqqpnoPcgRqPjx33nm6jqetVPrQbNKB4cISpfR0Z+zVAqOtQdakt5fFwk50NfXVTPChIgARIgARIgARIgARIgARIgARIgARIgARIggWuagDW6PgqyT13EwKySn5tDwlGQdfKitvIqrkrjR3mbZjsJkAAJkAAJkAAJkAAJkAAJkAAJkAAJkAAJkAAJkAAJkMDVS6BG5fy4ejFzZyRAAiRAAiRAAiRAAiRAAiRAAiRAAiRAAiRAAiRAAiRAAr8UARo/finSXIcESIAESIAESIAESIAESIAESIAESIAESIAESIAESIAESOAXIXBVGj+aNGnyi8Arb5F27dohJSWlvG5XVfstt9yCzp0714g9XQldJIdKYmLiL7v/CJX3oxZJUErjWqQtVSUBEiABEiABEiABEiABEiABEiABEiABEiABEqiNBMy1UWl/Ok+dOhXXXXedp/ntt9/G6tWrPc9VKTz66KNISEjA7NmzKz180KBBqF+/Pn788cdKj62tAx5//HHYbDb89NNPV3wLv6QuMTExeOeddxAeHq73nZOTgw8//BArV668bByC2tdDxMOdENI4Vq9RnJmPrFH/8qwX3K0JgqKtcKxI9dRdaqE65oz7bXfYXskETtkvVR2OJwESIAESIAESIAESIAESIAESIAESIAESIAESqAEEQqPqoXn3pxHX7GbY0/dg51d/rJRW8WpcmzvH4cyBtdi3cnqlxvrrfNUYPyZMmIBmzZph4sSJ2LZtG3r37o3c3Fx/+65wfevWrav8Jf/sd2YjxFK7vsqvMBh2LEUg2ByMXbt24eOPP4Y9x46xr47FsGHDLqvxI/o3NyNvbRrsf1qhdTH3a1lap6ZxMNeNrF7jx2WYs5TSfCABEiABEiABEiABEiABEiABEiABEiABEiABEqh1BG4Y/DYc+XYUF+XCZKq82aHl7S/D5QJMLlO17b3yWlTb0hWbKOS+9mrHQNFXuwIOuP7667F8+XJt+JCOa9eu9fRv27YtxowZg6ioKBQVFWHBggVYtmyZbpfynj170KlTJ/VSTPjmm2+waNEi9OrVCyNHjkRoaKjuJ4faIqNGjcLp06fx2muvoWPHjjCbzSgoKNCH3kuWLNF9JNzV2LFjdXnfvn0Qw4wh/taT9kaNGmHcuHGoU6cOSkpKsHTpUsyfP98Yqj0JVq1ahdtuu03v5ejRo3jxxRc97b4KEgJs9OjRaNCggW7euXMnxo8fr8sfffQRjh07pr1lnE5nqfUC7U8Gi1dDeboYHL744gssXrxYr+nrImynTJmC7du3l2qW+r/85S+ahb/3JwOqokt1s86wZWDy5Mke/T///HPNvVWrVkhNrT7PC88CSdEIFq+O9Yc8VcWr9umyKTkR0c920+1SYZl5j67PGq+8UOyFCBl0PSL6JiMozIJiWx7sC7fAuf2E7iOX6D/3R+63qQi/o6X2Ksn/8Rjyl6cGnBMxYYgYnoLQNnXhzHfA/tl2lKw/qOc0JScgemR3BMdakbfhsGcdFkiABEiABEiABEiABEiABEiABEiABEiABEiABK4OAju+/APyMg6jwwNT1XF+cKU2dV2f38F+6meExZYOl2+NqY9W/UYjoo77o29b2ndIXflGheeuuTk/okIRM/0eRN3fHo7d6QE3lJycrNs3b97ss58c5Mvh/ptvvgkxGAwfPhz16tXTfSMjI3WOig8++EB/uf/ggw/q+vXr12sjwaFDh5Bx7pwui9FADB8iEtZIwmqJYWHHjh0YOnQo6tatq9t2796tD8JPnTrlqdMN6uJvPWkXA0BISAhmzpyJFStW4N5779Vhs4yxElJp4MCB2lgzffp0yDrlyTPPPIOwsDBt/BH99+/f7xki87Vo0QJ/+9vfsE0ZHmQ9QwLtT/qUp0uHDh0wadIkbNmyJaDhQ+YSQ8/NN98sRY+IMcpqtUKMNYHenwyoii6Xg7VHeVXo2bOn/s1dFsOHLHQiG87CYkT/4VYE92zuvTRcB84ie8pa5P3nCIrSbLosz2L4EHHlFSFzxnpkjF6K/A2HEDeqp/phXvBQMteLQsyQLijcegIZr69C0Z70cueMHtMHJqsZ5yavRs4/dyB2qMp1o4wzIlHDu8JxLAvnpqyBpak7RJdu4IUESIAESIAESIAESIAESIAESIAESIAESIAESOCqICCGj6pIRJ1kJLbsjX2rZ100vJkKo2W2RmLb589ix+JRsJ/ec1GfQBU11vNDDlPNCeHIWrAZrtQzgfagPSWkQ2amyiNQRsQwIofoc+fOxbp16/Rh/MKFC9G3b1988sknuvcPP/ygvUZ+3PQj5s2dBwl1tXfvXojXht1u194fUvaWWbNmIT4hHj2698DJkyd1k+QbSU93G2rk0D4rK0sbHrzHSdnXeqKjHOKL94N4Jci6DocDgwcPxltvveWZIi0tzeNhsGHDBk+9v4LkohCPlsLCQr0f0ctbxDghXjDyJx4a/fv31yzK25/M4U8X0V/Cj23atAkzZszQy3Xp0gU9evTwXlqXJTSZGJjatGmjnz/77DOIYad9+/Y6bFlF3p8MrIwuYlipCutAe/j73/+u9ZeLzC97Fc+ayynnJqxE+EMdEft0Cly/7oKcJT97PKRc6XY4swvhtFogZW9xLHX/JxHUKQklZ9yh4UzK4OHKsXm65W9UhpPF7t9K8QF3vb85TQ1jYakfBfvXR2CKD4czz4GS7AJYejRTnilpsKi5s2d9B5y2I+cf2xD/hz6edVggARIgARIgARIgARIgARIgARIgARIgARIgARK4dgm06f8aTmz/Jxy55y6CEBKeoOpMcJY4lFfJEeScufBh/0WdfVTUKOOH+Y5WiHqoAwpUmB1LUgxy1x5A8ZoDPtQuXWUYHGJjL/6qXBKOi4h3hoh4NIhRwfD8kDrDg0JCF4nExcXpe6DLtGnTtNeEJPfOy8vTXY0QWYHGSZuv9Qx9kpKSIH8iYlQRI4i3bNy40fux3PJ7772Hl156SXu9yL4//fRTfPnll55x3p4JYojo3LmzNn5UZH/+dBGDS3FxMZo2bepZRwwiEn6srGRnZ+O///0vJDn8XXfdpcOI9evXD/Hx8Th48KDH8yXQ+5M5K6OL5IYRqSzrQHvQE6qLhBkTT5WtW7eW6/FijKnyXSUMz3tnA+TXZ+nfGtGPdIJt0zFAeVkEkrCnuyKsexMU7bdpA4nuayntila49XigKUq1mRLdSd7N6t+s/IkU7T0LZ24hgprHu/sqw4eI63jp37O7kVcSIAESIAESIAESIAESIAESIAESIAESIAESIIFrjUD9jvcgJCJehbxKRWzjGxBsCUOoCnUVkdAMubZDSFv/Llr1fxVdHpuHYkc+Dn4/B+k/q9D+FZQaZfwwmYMQFGpGeE/1xbg62C2Y7zuMVdm9yVf/LpUNpVu3btrbwLv97Nmz+lG8MoyyxWLBORXKyhAZ60+kLSiodHQwOeAWj4RXXnlFe4hIbovXX3/9on6B5izbZoTTEg8VSZztT8SbpDIinh5PPfWU9iaR/CBPPPFEKeOH7MUQ8YaQsFgV3Z8/XQ4cOAAxuogBRUKMyZ6+/vpr/Wes5X0XA5Xodfvtt0PCjd14440IDg6G5M0w3lmg9ydzVUaXqrIOtAfRQTyBpk6disOHD+uQX1L3S4lj+V4472sHc+s6KD5v/DDJ4sGlf7uIC9P/vmxjVM4bMUgoj42wlEY6r463ri7lveFLfM3pUl4eInlf7lAWuzLGDbWeiCs2DKbMfBiGEl3JCwmQAAmQAAmQAAmQAAmQAAmQAAmQAAmQAAmQwDVBoHHXx2GNTlLGi2XIOu6OOBMcoqLIKK+OVnf8UTMwK+NHcEgrNO0xDLv/NU57emz5aChCo+oiufdzSL71hUoZP8qcjF5Zzo7t7vBRooVdwuRUQsQzoE+fPpDQRCKSFLxr167aOCH5PiR8lBxOv/DCC7q9IiGjpKMYIhITE0t5MegJ1CUhIUHPOWzYMKOqyncJhSXeEmIsMDw/xANCwj9ditx3330QjxhJbC6hvCS/hrfcdNNN2tghnhdi5FmzZo2nuar7kwTwYgCR5PHizeHL48OziCpIbhTZe/PmzXWCdzF8SBgw8eYQnS/l/fnS5XKxfuuvb2m+77//vjaOGblovPdabeUYq05cLonGRYJTGrsTmKs8HYY4VLiq0FaJyirj9syQesPOZ5IcHxEhCLu/g9G9Qnefcx7M0EnOwx/oCEMfU1uV/6ZBFHAuX4fAsvZv5V5PeahQSIAESIAESIAESIAESIAESIAESIAESIAESIAErj4CYXENEWwOVwaMMEjZbFXng+elfts7UbdlH0TWb2dU4fjmz/CfeQ+pv0H6r8CeDtuBddrwIZ3qtu6r+xaq+uyTu+ByFnvGVqRQozw/cDxLJ1h2ncoGcn1/ee5vUxMmTND5JcaOHevpIgnJRebMmYMRI0bofB7yLAf83jk85HDdW7yfV65cqY0qkrtCcmc8//zzOHLkiA5d9fLLL+thJ064D5yNcbJuw4YNPVMuXrxYh8YS7wYRo5/RwXgWTwmZc/bs2Z5+knvDW4y+3nWBygMGDMCQIUO0Z4wYPrxDXsk48WyRRPAiYugxPC0kNJe//enO6lKeLvPnz9cGKAkD9dhjjxnDfN4lxJeEGxOPHHk3YjARo4hIee9P+lRWl+pmLUYq8ZwRmTx5sr7LRX4Lq1ev9jxXW8HpQtgtTRE1wJ0rpSSnEPavlMeQzR2CTdZxqhBYhd2bIv6Nu5V1xISM3y/R3he5q/Yjflw/rUr+lvPhrco6P5V9Pq+4rzmhPDoyp65BzKheCHtzoO4pydgzp62FTGNf9BNiR3ZH5J2tUXTkgsfV+Sl5IwESIAESIAESIAESIAESIAESIAESIAESIAESqOUEmvf8DRp0vFdl6NCxY9D5kTk4uf1rFapqbumdGV9nl67VTy59mnihIemGQWjZ9yV99ussKcKhjfMuNFagZFK5Jvwcc6qPuFXuBn/hhCow9xXr0qJFC50Au6wCkoNCQhJVl0RFRekcFd4htKpjbgkDZTabtbdGdcwnHi+REZHaaOM9nxhl5HB+2/Ztyr3IeVHC+Mu1P28dKlOu7vcna1c368rsp1r6Ku8NhKh8HcrDokZIVKg71JYyiFwk4qWS5aP+oo6sIAESIAESIAESIAESIAESIAESIAESIAESIAESIAHAHBYNswqPVZDl/lC+MkxqludHZTQP0FdygPiS6jR8yPxlk5H7WrMqdYbHQ1XG+hojidyNZO7+2n3VX679+VqrInXV/f5kzepmXZF9VGuf3CLlJVWtM17aZPZC/+Np+PDPhi0kQAIkQAIkQAIkQAIkQAIkQAIkQAIkQAIkQAIXESjOz4b8VUVqVM6PqmyAY6pOYN26dTo3R9Vn4EgSIAESIAESIAESIAESIAESIAESIAESIAESIAESIAESqHkErsqwVzUPMzUiARIgARIgARIgARIgARIgARIgARIgARIgARIgARIgARL4pQhclZ4fTZo0+aX4BVynXbt2SElJCdjnamu85ZZb0Llz5xqxrZqky2UFInk/apEEpTSuRdpSVRIgARIgARIgARIgARIgARIgARIgARIgARIggdpI4KrK+TF16lRcd911nvcgybxXr17tea5K4dFHH0VCQgJmz55d6eGDBg3SCbV//PHHSo+trQMef/xx2Gw2/PTTT1d8C7+0Lo0aNcKIESPQtm1bHD16FL/73e8uK4Og9vUQ8XAnhDSO1esUqyTjWaP+5VkzuFsTBEVb4ViR6qm71EJ1zBn32+6wvZKpEq7YL1UdjicBEiABEiABEiABEiABEiABEiABEiABEiABEqgBBEKj6qF596cR1+xm2NP3YOdXf6yQVjc//TmCLVZP39yMw9j22XOe50spXDXGjwkTJqBZs2aYOHEitm3bht69eyM399IzQbdu3RqJiYlVYjz7ndkIsdSur/KrtFEO0gTE+FZQUKD/goODLzuV6N/cjLy1abD/aYVey9yvZak1g5vGwVw3snqNH5dhzlJK84EESIAESIAESIAESIAESIAESIAESIAESIAESKDWEbhh8Ntw5NtRXJQLk6kSZgeTCce2fIb0vf+n91ziyK+2vVdCi2pbs1IThdzXHjABRV/tCjju+uuvx/Lly7XhQzquXbvW01++xB8zZgyioqJQVFSEBQsWYNmyZbpdynv27EGnTp3USzHhm2++waJFi9CrVy+MHDkSoaGhut/HH3+s76NGjcLp06fx2muvoWPHjjCbzfqwW9qXLFmi+0i4q7Fjx+ryvn37IIYZQ/ytJ+3iOTBu3DjUqVMHJSUlWLp0KebPn28MxYcffohVq1bhtttu03sR74IXX3zR0+6rICHARo8ejQYNGujmnTt3Yvz48br80Ucf4dixY9pbxul0llov0P5kcEV0MTh88cUXWLx4sV7T10XYTZkyBdu3by/VLPV/+ctfNAt/708GVEWXy8FauMr7fvPNN3HZjR9J0QgWr471hzzMilft02VTciKin+2m26XCMvMeXZ81fiVgL0TIoOsR0TcZQWEWFNvyYF+4Bc7tJ3QfuUT/uT9yv01F+B0ttVdJ/o/HkL88NeCciAlDxPAUhLapC2e+A/bPtqNk/UE9pyk5AdEjuyM41oq8DYc967BAAiRAAiRAAiRAAiRAAiRAAiRAAiRAAiRAAiRwdRDY8eUfkKe8Njo8MFUd51fuw/CivAwUZJ28CIQ1pj5a9RuNiDruj75tad8hdeUbF/XzV1Fzc35EhSJm+j2Iur89HLvT/emv65OTk/V98+bNPvvJQb4c7suhtBgMhg8fjnr16um+kZGROkfFBx98gF27duHBBx/U9evXr9dGgkOHDiHj3DldlsNtMXyI5OTkQMJqiWFhx44dGDp0KOrWravbdu/ejcmTJ+PUqVOeOt2gLv7Wk3YxAISEhGDmzJlYsWIF7r33Xh02yxgbHh6OgQMHamPN9OnTIeuUJ8888wzCwsK08Uf0379/v2eIzNeiRQv87W9/wzZleJD1DAm0P+lTni4dOnTApEmTsGXLloCGD5lLDD0333yzFD0ixiir1Qox1gR6fzKgKrpcDtZi+PjF5EQ2nIXFiP7DrQju2bzUsq4DZ5E9ZS3y/nMERWk2XZZnMXyIuPKKkDljPTJGL0X+hkOIG9VT/TAveCiZ60UhZkgXFG49gYzXV6FoTzrKmzN6TB+YrGacm7waOf/cgdihKteNMs6IRA3vCsexLJybsgaWpu4QXbqBFxIgARIgARIgARIgARIgARIgARIgARIgARIggauCgBg+qioteo1EjxH/wk1DPkJMUgfPNM1UGC2zNRLbPn8WOxaPgv30Hk9bRQo11vNDDlPNCeHIWrAZrtQzAfcinhIimZkqj0AZEcOIHKLPnTsX69at04fxCxcuRN++ffHJJ5/o3j/88IP2Gvlx04+YN3ceJNTV3r179Vf8drtde3+UPdieNWsW4hPi0aN7D5w86bZKSb6R9HS3oUYO7bOysrThoYxK8LWe6CiH+OL9IF4Jsq7D4cDgwYPx1ltveaZIS0vThhWp2LBhg6feXyEmJkZ7tBQWFur9iF7eIsYJ8YKRP/HQ6N+/v2ZR3v5kDn+6iP4SfmzTpk2YMWOGXq5Lly7o0aOH99K6LKHJxMDUpk0b/fzZZ59BDDvt27fXYcsq8v5kYGV0EcNKVVgH2sPf//53rf8veTk3YSXCH+qI2KdT4Pp1F+Qs+dnjIeVKt8OZXQin1QIpe4tjqfs/iaBOSSg54w4NZ1IGD1eOzdMtf6MynCx2/1aKD7jr/c1pahgLS/0o2L8+AlN8OJx5DpRkF8DSo5nyTEmDRc2dPes74LQdOf/Yhvg/9PGswwIJkAAJkAAJkAAJkAAJkAAJkAAJkAAJkAAJkMC1S+DIfxfCfmoPwmIboVm3X6Pl7X/ApoVDNJCQ8AR1N8FZ4lBeJUeQc+bCh/0VIVajjB/mO1oh6qEOKFBhdixJMchdewDFaw6Uuw/D4BAbe/FX5fXr19fjxTtDRDwaxKhgeH5IneFBkWHLkEfExcXpe6DLtGnTtNeEJPfOy8vTXY0QWYHGSZuv9Qx9kpKSIH8iYlQRI4i3bNy40fux3PJ7772Hl156SXu9yL4//fRTfPnll55xqampnrIYIjp37qyNHxXZnz9dxOBSXFyMpk2beuYWg4iEHysr2dnZ+O9//wtJDn/XXXfpMGL9+vVDfHw8Dh486PF8CfT+ZM7K6CK5YUQqyzrQHvSEv/RFJQzPe2cD5Ndn6d8a0Y90gm3TMUB5WQSSsKe7Iqx7ExTtt2kDie5rKe2KVrj1eKApSrWZEsP1s1n9m5U/kaK9Z+HMLURQ83j9LIYPEdfx0r9ndyOvJEACJEACJEACJEACJEACJEACJEACJEACJEAC1yKBk9u/0dvOSU9FUd5ZtB/4F4THNUHeuSNIW/8uWvV/FV0em4dilQvk4PdzkP6zCu1fQalRxg+TOQhBoWaE91RfjKuD3YL5vsNYld2bfPXvcrnQrVs37W3g3X727Fn9KF4ZRtliseCcCmVliIz1J9IWFFQ6Opjk0RCPhFdeeUV7iEhui9dff/2ifoHmLNtmhNMSDxUJv+VPxJukMiKeHk899ZT2JpH8IE888UQp44fsxRDxhpCwWBXdnz9dDhw4ADG6iAFFQozJnr7++mv9Z6zlfRcDleh1++23Q8KN3XjjjTpnxueff+55Z4Hen8xVGV2qyjrQHrz3cyXKjuV74byvHcyt66D4vPHDJIoEl/7tIi5M//uyjVE5b8QgoTw2wlIa6bw63nq7lPeGL/E1p0t5eYjkfblDWezKGDfUeiKu2DCYMvNhGEp0JS8kQAIkQAIkQAIkQAIkQAIkQAIkQAIkQAIkQALXBIHGXR+HNTpJGS+WIet46ehEBoDiQreTgeT6EOOHeHps+WgoQqPqIrn3c0i+9YVKGT/KnIway1yZu2O7O3yUrG6XMDmVEPEM6NOnDyQ0kYgkBe/atas2Tki+DwkfJWGqXnjhBd1ekZBR0lEMEYmJiaW8GPQE6pKQkKDnHDZsmFFV5buEwhJvCTEWGJ4f4gEh4Z8uRe677z6IR4wkNpdQXpJfw1tuuukmbewQzwsx8qxZs8bTXNX9FRQUQAwgkjxevDl8eXx4FlEFyY0ie2/evLlO8C7JwiUMmHhziM6X8v586XK5WAtnyaEiuosXkJTFC+aySIxVJy6XROMiwSmN3QnMVZ4OQxwqXFVoq0RAhaIyxLDzmSTHR0QIwu6/EEPP6BPo7nPOgxk6yXn4Ax1h6GNqWxdoEAWcy9chsKz9W7nXUx4qFBIgARIgARIgARIgARIgARIgARIgARIgARIggauPQFhcQwSbwxEcEgYpm63qfPC81G97J+q27IPI+u2MKoiRo06rvvo5PKEprlMGDpc6y88+n9ujbmt3W6E9Hdknd6m2Ys/YihRqlOcHjmfpBMuuU9lAru8vz/1tasKECTq/xNixYz1dJCG5yJw5czBixAidz0Oe5YDfO4eHHK57i/fzypUrtVFFcleYTCY8//zzOHLkiA5d9fLLL+thJ064D5yNcbJuw4YNPVMuXrxYh8YS7wYRo5/RwXgWTwmZc/bs2Z5+knvDW4y+3nWBygMGDMCQIUO0Z4wYPrxDXsk48WyRRPAiYugxvGMkNJe//enO6lKeLvPnz9cGKElY/thjjxnDfN4lxJeEGxOPHHk3YjARo4hIee9P+lRWl8vB+umnn9Z5TeR3IiJrfP/99zqBva6ozovThbBbmiJqgDtXSklOIexfKY8hm9s6Kks5VQiswu5NEf/G3co6YkLG75do74vcVfsRP66f1iZ/y/nwVmWdn8o+n9fd15xQHh2ZU9cgZlQvhL05UPeUZOyZ09ZCprEv+gmxI7sj8s7WKDpywePq/JS8kQAJkAAJkAAJkAAJkAAJkAAJkAAJkAAJkAAJ1HICzXv+Bg063qsydLjPRjs/Mgcnt3+tQlXNLb0z4+tsVWu2RqNlv9+jZd9RKjKNO7fHvn9PR3G+sg8oSbphkGp7SZ/9OkuKcGjjPF1f0YtJ5Zrwc8ypPuJWX637CydU0QWuRD/54l5CYZUVyUFx+PDhstVVfo6KitI5KrxDaFV5Mq+BEgbKbDZrbw2v6ioXxeMlMiJSG228JxGjjBhqtm3fppLGOC9KGH+59uetQ2XK1f3+ZO3qZl2Z/VRLX+W9gRCVr0N5WNQIiQp1h9pSBpGLRLxUsnzUX9SRFSRAAiRAAiRAAiRAAiRAAiRAAiRAAiRAAiRAAtcKAWtMA/lKHwXZ7o/hvfdtDouGOSQcBVkXt3n381WuWZ4fvjSsQp0vw4dMU52GD5mvbDJyqasOMTweqmMumUMSuRvJ3H3N6a/tcu3Plw4Vqavu9ydrVjfriuyjWvvkFikvqWqd8dImsxf6H0/Dh382bCEBEiABEiABEiABEiABEiABEiABEiABEiCBa5RAQdaFdBhlEYgXiOEJUratvOcalfOjPGXZXr0E1q1bp3NzVO+snI0ESIAESIAESIAESIAESIAESIAESIAESIAESIAESIAEriyBqzLs1ZVFytVJgARIgARIgARIgARIgARIgARIgARIgARIgARIgARIgASuJIGr0vOjSZMmV5KpZ+127dohJSXF83wlCvfff7/OaxFo7ZqgZyD92FYOAcn7UYskKKVxLdKWqpIACZAACZAACZAACZAACZAACZAACZAACZAACVSUgNkaVdGul73fVZXzY+rUqbjuuus80CSZ9+rVqz3PVSk8+uijSEhIwOzZsys9fNCgQdrw8OOPP1Z6bHUNePLJJ5Gfnx8wt0VV9LwULtW1t2t9nqD29RDxcCeENI7VKIpVkvGsUf/yYAnu1gRB0VY4VqR66i61UB1zxv22O2yvZKqEK/ZLVYfjSYAESIAESIAESIAESIAESIAESIAESIAESIAEagCB8Pgm6PjADJ2c3Ol0InXVG7Dt/67CmsU3uxlt7hyHMwfWYt/K6RUeF6jjVWP8mDBhApo1a4aJEydi27Zt6N27N3JzLz0TdOvWrZGYmBiIod+22e/MRoil5n+VXxU9L4WLX2BsqBSB6N/cjLy1abD/aYUeZ+7XstT44KZxMNeNrF7jx2WYs5TSfCABEiABEiABEiABEiABEiABEiABEiABEiABEqh1BNrePREF2aexa8mraHfXBLTq90dsrITxo+XtL8PlAkwuU7XtvcYbP0Lua692DBR9tSvgpq+//nosX75cGz6k49q1az3927ZtizFjxiAqKgpFRUVYsGABli1bptulvGfPHnTq1AkmkwnffPMNFi1ahF69emHkyJEIDQ3V/T7++GN9HzVqFE6fPo3XXnsNHTt2hNlsRkFBAaR9yZIluo+EkRo7dqwu79u3D2KYMcTfetLeqFEjjBs3DnXq1EFJSQmWLl2K+fPnG0Px4YcfYtWqVbjtttv0Xo4ePYoXX3zR0+6v0LNnTzz11FOl9id9A+kpocNGjx6NBg0a6Gl37tyJ8ePHl8slEGuZyNcehNuQIUPwxBNP6LXk8sorryA6Olrf/eki/arC7P/+7//w0EMP4de//rVMoeUvf/kLsrKy8MYbb1Rpzoq8B2OtarknRSNYvDrWH/JMV7xqny6bkhMR/Ww33S4Vlpn36Pqs8SsBeyFCBl2PiL7JCAqzoNiWB/vCLXBuP6H7yCX6z/2R+20qwu9oqb1K8n88hvzlqQHnREwYIoanILRNXTjzHbB/th0l6w/qOU3JCYge2R3BsVbkbTjsWYcFEiABEiABEiABEiABEiABEiABEiABEiABEiCB2k8gJCIe1qi62L1+AorzsxEaXR9BQUGo0+o2nEktPzLTdX1+B/upnxEWWzpcvjWmvjKijEZEHfdH37a075C68o0KA6u5OT+iQhEz/R5E3d8ejt3pATeUnJys2zdv3uyznxgqxNXmzTffhBgMhg8fjnr16um+kZGR6Ny5Mz744APs2rULDz74oK5fv369Puw/dOgQMs6d02U5/BfDh0hOTg4krJYYCHbs2IGhQ4eibt26um337t2YPHmyDjVl1OkGdfG3nrRPmTIFISEhmDlzJlasWIF77723VL6O8PBwDBw4UBtrpk+fDlmnIiJeGmX3J+MC6fnMM88gLCxMG41k3/v379dLlcclEGuZwNceVq5cqdeSvRly0003Yfv27frRny7SWBVm32/4XhtWunXrZiyHNm3aYOvWrfq5KnN6JvqlCiey4SwsRvQfbkVwz+alVnUdOIvsKWuR958jKEqz6bI8i+FDxJVXhMwZ65ExeinyNxxC3Kie6od5wUPJXC8KMUO6oHDrCWS8vgpFe9JR3pzRY/rAZDXj3OTVyPnnDsQOVblulHFGJGp4VziOZeHclDWwNHWH6NINvJAACZAACZAACZAACZAACZAACZAACZAACZAACdR6AqHR7rP23LNpaHrz/6CkKB8lxUWwxiaVu7eIOslIbNkb+1bPuqhvs+5Pw2yNxLbPn8WOxaNgP73noj6BKmqs8UMOU80J4chasBmu1DOB9qA9JaRDZqbKI1BGxDBitVqxcOFCrFu3TofFki59+/b19Pzhhx+014iEfxLvDzEWiIjXht1uR6Hy7JCy/Bkya9Ys7Nq9Sx+anzx5Uld75xsRTwnxJPAlvtYTzxMxDIgXingzyLoOhwODBw8uNUVaWpo2rGzYsAFz5swp1ebvwdd6Rl9/esbExGgWhYWFkD7isWGIPy4VYS1z+NqD1N111116iXvucXsqfPLJJ/rZny5VZZZhy8DZs2cxYMAAPb/kPHEpnyrxHKrqnHqiX/hybsJKOA5nIvbpFMTPG4QQZSg0xJVuhzO7EE57EaQsf4Y4lu7RxgyT8h4pOeMODWdSBg9vyd+oDCeLd6p+NhT/22348jenqWEsLPWVV9XO0zDFh8OZ50BJdgEsPZoBKhm7Rc2d98lWuPafRc4/tnkvwzIJkAAJkAAJkAAJkAAJkAAJkAAJkAAJkAAJkEAtJ2CxxugdWMKikXTDr7Bn+SS4ShwICXPXB9pem/6v4cT2f8KRe+6ibiHhCarOBKeaK+fMfpzc/vVFfQJV1KiwV+Y7WiHqoQ4oUGF2LEkxyF17AMVrDgTSX7elp7s9Q2JjL/6qvH79+rqPeGeIiMeGGBUMzw+pMzwo5FBcJC4uTt8DXaZNm4YWLVrAZrMhLy9PdzVCZAUaJ22+1jP0SUpKgvyJiFFFjCDesnHjRu/HCpV9rVfewPfeew8vvfSS9pYRXp9++im+/PLLgMMqwlom8LWHL774QnvRxCfE4+6779YGEmMxf7pIjheRqjBbvXo1HnjgAT1eDGGpqam6fClz6gl+yYtKGJ73zgbIr8/SvzWiH+kE26ZjgPKyCCRhT3dFWPcmKNpv0wYS3dcSXGpI4dbjpZ4DPZgSw3WzWf2blT+Ror1n4cwtRFDzeP2M0+7fset46d+zu5FXEiABEiABEiABEiABEiABEiABEiABEiABEiCB2krAUeA+j2w3YBJO7/kWebbDQFAwivIDn1PW73gPJGSW/VQqYhvfgGBLGEJVqKuIhGbItR1C2vp30ar/q+jy2DwUO/Jx8Ps5SP9ZhfavoNQo44fJHISgUDPCezaDQx3sFsz3Hcaq7N7Ea0C+3JcwRps2bSrVLF/4i4hXhlG2WCw4p0JZGSJj/Ym0SXwyb5EcFOLlIHkp9u7dq3NnvP766xf18x7jXfa1nhFOa+7cuTr8lnd/77I/bxLvPmXLvtYr26fss3h7SJ4Q8UKRfBaSj8Pb+OGLi8E3EGtZx9cexDtF8rE8PfRpHepr6tSpHpX86XIpzCTPyK9+9Svceeedej0jp8ulzOlR+AoUHMv3wnlfO5hb10HxeeOHSfQILv3bRVyY/vdlG6Ny3ohBQnlshKU00nl1vNV2Ke8NX+JrTpfy8hDJ+3KHstiVMW6o9URcsWEwZebDMJToSl5IgARIgARIgARIgARIgARIgARIgARIgARIgARqPYFClehcJEgZL9LWvqPLZosVBZkXPrBu3PVxWKOTlPFiGbKO79R9gkNUFBnl1dHqjj+eHxOG4JBWaNpjGHb/a5z29tjy0VCEqnwiyb2fQ/KtL1TK+FHmZFSvccUuju3u8FGigH3Wd5XSQzw7+vTpgy5duuhxkhS8a9eu2jgh+T4kfJR4Fbzwwgu6XcJGVUQkD0hiYiKaNm16UfeEhAQ957Bhwy5qq2yFHP4XFxfrfCSG50e/fv3Qvv2FUEaVnfNS+t93330QT5pjx45phpKA3Vt8cRFD0KWwlnfSvXt37ZkjPAzxp8ulMBOPGvGskVwtwv2779y/t0uZ09D3F7nHWHXickk0LhKc0tidwFzl6TDEoUJWhbZKBFQoKkMMO59JcnyokFRh93cwmip09znnwQyd5Dz8gY4w9DG1rQs0UKG0zqn4fso4Yu3fyr2e8lChkAAJkAAJkAAJkAAJkAAJkAAJkAAJkAAJkAAJXD0EinIzUGBPR1GuTW+qRa8R+pz4TOoazybrt70TdVv2QWT9dp6645s/w3/mPaT+Buk/mcN2YJ02fEinuq376r6Fqj775C64nMWesRUp1CjPDxzP0gmWXaeygVzfX57729SECRMwY8YMjB071tNFEpKLSG6MESNGYN7cefp5zZo1pfJ3yIG9t3g/SzJuMarI3JIP5Pnnn8eRI0d06KqXX35ZDztxwn3gbIyTdRs2bOiZcvHixTo0lnhPiBj9jA7Gs4TSkjlnz57t6Se5RbzF6OtdV1657BjjOZCekg9jyJAh2qNGDB/eXh+yni8uwqE81jLWWF/K3vKPf/xDs/7Pf/7jXa1zc/jT5VKYyR7+53/+x5NY3Vj0UuY05rjsd6cLYbc0RdSANnqpkpxC2L/aBdjcIdik0qlCYBV2b4r4N+5W1hETMn6/RHtf5K7aj/hx/fS4/C3nra9lnZ/KPuvevueE8ujInLoGMaN6IezNgbqnJGPPnLYWMo190U+IHdkdkXe2RtGRCx5X56fkjQRIgARIgARIgARIgARIgARIgARIgARIgARIoJYT2PPtJHR8YCZuGfn/9E72/Xum7x0ZX2f7aHXp08QLDUk3DELLvi/p82RnSREObXSf71/oEbhkUrkm/Bxzqo+4VdJrXyGKAk955VslF4eEwior4r1x+LCKN1ZNEhUVBbPZXCqEVnVMLbkzZF7xuriSIp4ykRGR2thTWT2qwrpHjx7a+PPcc8/BMCgZ65any+VgdjnmNPZTbXflvYEQla9DeVjUCIkKdYfaUgaRi0S8VLJ81F/UkRUkQAIkQAIkQAIkQAIkQAIkQAIkQAIkQAIkQAK1kYA1uh4KzofBqg79zSqJulmFxyrIOlXp6a5K40elKXDAFScwadIktGnTBkePHtWJ1q+4QlSABEiABEiABEiABEiABEiABEiABEiABEiABEiABEig1hKoWWGvai1GKn6pBLKzs/HNN9/go48+utSpOJ4ESIAESIAESIAESIAESIAESIAESIAESIAESIAESOAaJ0DPj2v8B8DtkwAJkAAJkAAJkAAJkAAJkAAJkAAJkAAJkAAJkAAJkMDVRiDoatuQ7KdJkyY1Ylvt2rVDSkpKjdDlUpV4+OGHER0dfanTcPzlICB5P2qRBKU0rkXaUlUSIAESIAESIAESIAESIAESIAESIAESIAESIIGKEjBboyra9bL3u6rCXk2dOhXXXXedB9rbb7+N1atXe56rUnj00UeRkJCA2bNnV3r4oEGDIEmzf/zxx0qPrWkDxPixY8cO7N69u6apds3qE9S+HiIe7oSQxrGaQbFKMp416l8eHsHdmiAo2grHilRP3aUWqmPOuN92h+2VTOCU/VLV4XgSIAESIAESIAESIAESIAESIAESIAESIAESIIEaQCA8vgk6PjBDJyd3Op1IXfUGbPu/C6hZXNMuaHvXhIv6pH33Hk7t/H8X1Ve24qoxfkyYMAHNmjXDxIkTsW3bNvTu3Ru5ubmV5XFR/9atWyMxMfGi+opUzH5nNkIsteur/Irsi31qBoHo39yMvLVpsP9phVbI3K9lKcWCm8bBXDeyeo0fl2HOUkrzgQRIgARIgARIgARIgARIgARIgARIgARIgARIoNYRaHv3RBRkn8auJa+inTJotOr3R2wsx/hx7vBmbPnkN+69moD4Zt3RrPtQ2NK+r5b913jjR8h97QG18aKvdgXc8PXXX4/ly5drw4d0XLt2rad/27ZtMWbMGERFRaGoqAgLFizAsmXLdLuU9+zZg06dOsFkMumk24sWLUKvXr0wcuRIhIaG6n4ff/yxvo8aNQqnT5/Ga6+9ho4dO8JsNqOgoADSvmTJEt1Hwl2NHTtWl/ft2wcxzBjibz1pb9SoEcaNG4c6deqgpKQES5cuxfz5842h+PDDD7Fq1Srcdtttei9Hjx7Fiy++6Gn3VQi0XiAuPXr0wHPPPaf3v3///lJT+9NTvEMGDBiAiIgI2Gw2zSY8PBzTp0/Hpk2bAjILpGcg1qLnCy+8AIvFot9j8+bNNfuDBw9eFp6lQFzJh6RoBItXx/pDHi2KV+3TZVNyIqKf7abbpcIy8x5dnzV+JWAvRMig6xHRNxlBYRYU2/JgX7gFzu0ndB+5RP+5P3K/TUX4HS21V0n+j8eQvzw14JyICUPE8BSEtqkLZ74D9s+2o2T9QT2nKTkB0SO7IzjWirwNhz3rsEACJEACJEACJEACJEACJEACJEACJEACJEACJFD7CYRExMMaVRe7109AcX42QqPrIygoCHVa3YYzqYEjMxVknfQAEONH7plDcOSpqDFKrDH1lRFlNCLquD/6tqV9h9SVb3j6l1eouTk/okIRM/0eRN3fHo7d6QH3kZycrNs3b97ss58cnourzZtvvgkxGAwfPhz16tXTfSMjI9G5c2d88MEH2LVrFx588EFdv379eowfPx6HDh1CxrlzuizPYvgQycnJgYTVGj16tA4HNXToUNStW1e3SWioyZMn49SpU5463aAu/taT9ilTpiAkJAQzZ87EihUrcO+99+qwWcZYMSQMHDhQH/KLQaEiIagCrReIy7PPPovMzEz89a9/9bAy9PCnZ2xsLKxWK959913tLSNGJWEwePBgPTQQs0B6BhonemZkZOh326BBA71+WFiYXs+fnsY+qsLTGHvF7yey4SwsRvQfbkVwz+al1HEdOIvsKWuR958jKEqz6bI8i+FDxJVXhMwZ65ExeinyNxxC3Kie6od5wUPJXC8KMUO6oHDrCWS8vgpFe9JR3pzRY/rAZDXj3OTVyPnnDsQOVblulHFGJGp4VziOZeHclDWwNHWH6NINvJAACZAACZAACZAACZAACZAACZAACZAACZAACdR6AqHR7rP23LNpaHrz/6CkKB8lxUWwxiZVam/RDdri5I4vPWOadX8aZmsktn3+LHYsHgX76T2etooUaqzxQw5TzQnhyFqwGa7UMwH3Ip4SInJYX1bEMCIH8gsXLsS6det0WCzp07dvX0/XH374QXuNSJgq8f6QUFci4rVht9tRqDw7pCx/hsyaNQu7du9CmzZtcPKk2zrlnW9k586dyMrKMrqXuvtaTzxP5DBeDAbiWSHrOhwOj+HAmCAtLU0bVjZs2IA5c+YY1QHvvtYLxEXCfIkBQQwfwkw8YQwpT095B+Kd4nK59Niff/5ZG3xkfHnMfOkZaJwYm0RPMUKJsaoyehr7qQpPY+yVvp+bsBKOw5mIfToF8fMGIUQZCg1xpdvhzC6E014EKcufIY6le7Qxw6S8R0rOuEPDmZTBw1vyNyrDyeKdqp8Nxf92e/74m9PUMBaW+sqraudpmOLD4cxzoCS7AJYezQCVjN2i5s77ZCtc+88i5x/bvJdhmQRIgARIgARIgARIgARIgARIgARIgARIgARIoJYTsFhj9A4sYdFIuuFX2LN8ElwlDoSEuesrsr1GNz2sxpQgfe8qT/eQ8ARVNsGp5so5sx8nt3/taatIoUaFvTLf0QpRD3VAgQqzY0mKQe7aAyhec6DcfaSnuz1DxPOgrEjCcRFJ1i0iXgRiVDA8P6TO8KDIsGXII+Li4vQ90GXatGlo0aKFDu+Ul5enuxohsgKNkzZf6xn6JCUlQf5ExKgiRhBv2bhxo/djhcq+1gsODtZjfXFJSVFf7SvZu3evvosBwxDJqyLiS0/xWikuLtbtciksLNRhxiQ0mEh5zHzpGWhcly5d9LyGfoa+UhlITz3o/KUqPL3HX9GyShie984GyK/P0r81oh/pBNumY4DysggkYU93RVj3Jijab9MGEt3X4v49GOMKtx43iuXeTYnhuo9Z/ZuVP5GivWfhzC1EUPN4/YzT7t+x63jp37O7kVcSIAESIAESIAESIAESIAESIAESIAESIAESIIHaSsBR4D6PbDdgEk7v+RZ5tsNAUDCK8gOfU3rvt0GHe3Hu0H+8q5C2/l206v8qujw2D8WOfBz8fg7Sf1ah/SsoNcr4YTIHISjUjPCezeBQB7sF832HsSq7N/l6XzwNunXrpnNLeLefPXtWP4pXhlGW/BDnVCgrQ2SsP5E2iU/mLU2aNIF4TrzyyivaQCA5Pl5//fWL+nmP8S77Ws8IpzV37lwdfsu7v3fZnzeJd5+yZV/rGSx8cZHwXyKyzyNHjngMCVIXSM9nnnlGuviUijDzpWegcT/99JNeq2XLltorxwh/JpWB9PRWsCo8vcfXlLJj+V4472sHc+s6KD5v/DCJcsGlf7uIC9P/vmxjVM4bMUgoj42wlEY6r473XlzKe8OX+JrTpbw8RPK+3KEsdmWMG2o9EVdsGEyZ+TAMJbqSFxIgARIgARIgARIgARIgARIgARIgARIgARIggVpPoFAlOhcJsoQhbe07umy2WFGQeeED68ZdH4c1OkkZL5Yh6/hO3ce4RNVvDYvyEjm+fbFRpe/i7bHlo6EIVflEkns/h+RbX6iU8aPMyWipuX/xB8d2d/goWdg+67tKrS8eDH369IHhDSBJwbt27aqNE5LvQ/JOxCfE6+TYMrGEjaqIiCFAwkA1bdr0ou4JCQl6zmHDhl3UVtkKCfkkXhOSj8Tw/OjXrx/at78QyqiycwbqL14S/riIwUO8Y5566im9v0GDBnmmulQ9q8rM1zjJJyLJ5iXvh3B67LHHqk1Pz0Q1tRBj1YnLJdG4SHBKY3cCc5WnwxCHClkV2ioRUKGoDDHsfCbJ8aFCUoXd38FoqtDd55wHM3SS8/AHOsLQx9RW5b9poEJpnVPx/ZRxxNq/lXs95aFCIQESIAESIAESIAESIAESINLsQ1AAAB1LSURBVAESIAESIAESIAESuHoIFOVmoMCejqJcm95Ui14j9NnzmdQ1nk3Wb3sn6rbsg8j67Tx1RqFh58EqUbod9lOlc3rUbd1XdylUc2ef3AWX80LUIWNsoHuN8vzA8SydYNl1KhvI9f3lub/NTJgwATNmzMDYsWM9XSQXhIjkxhgxYgTmzZ2nn9esWVMqf4cYAbzF+3nlypXaqCJzSz6Q559/XntDSIiml19+WQ87ccJ94GyMk3UbNmzomXLx4sWQ0FhPPPGErjP6GR2MZwkLJXPOnj3b00/yZHiL0de7rrxy2THGcyAuovPDDz+smWVnq/fhJRXRU7w4ZB3Dm0MMKoGYyfSGXsZS8lzeOPGUGTlyJP73f/9X95WxEm5LpCJ6ll1TD6wNF6cLYbc0RdSANlrbkpxC2L9SHjs2dwg2qXSqEFiF3Zsi/o27lXXEhIzfL9HeF7mr9iN+XD89Ln/LeetrWeenss+6t+85oTw6MqeuQcyoXgh7c6DuKcnYM6ethUxjX/QTYkd2R+SdrVF05ILH1fkpeSMBEiABEiABEiABEiABEiABEiABEiABEiABEqjlBPZ8OwkdH5iJW0b+P72Tff+e6XtHxtfZXq1xTVJwYus/vWrcxaQbBqFl35f0ubGzpAiHNrrP9y/q6KfCpHJN+DnmVB9xx8T4TdrtZ74aUS25OCQUVlkR743Dh1W8sWqSqKgoSD4L7xBa1TG15CmReY8dO1Yd05U7RyAu4oViGHfKTlQVPavKrCLj7rjjDu05I14+3lIVPb3H1+iy8t5AiMrXoTwsaoREhbpDbSmDyEUiXipZPuov6sgKEiABEiABEiABEiABEiABEiABEiABEiABEiCB2kjAGl0PBefDYFWH/maVRN0cEo6CrFOVnu6qNH5UmgIH1FoCf/rTnxAeHo7c3Fx07NgRO3fuxKRJk2rtfqg4CZAACZAACZAACZAACZAACZAACZAACZAACZAACZDApRMIjoyMnOBvGqvV6gkh5K8P60ngShKQkFwNGjTQKrz//v9v78yjq6qyNL5f8jJKQkiYZAjIPIiUhUGgpJikUEsswbQIzWpLEBeI4qJaaRBksCigZKwiuhYNLgFFbS1pRRoEGhlSgi2DMs8IGKZAQgYyvUx9vxPO8+blvvteJiDy7bVy77ln3r974Y+z3977P+Uf/yjrHnUr98e1SYAESIAESIAESIAESIAESIAESIAESIAESIAESIAEbj4Ben7cfOZckQRIgARIgARIgARIgARIgARIgARIgARIgARIgARIgARIoBoJBFTj3Lds6tjY2Fu2tnnhDh06SFxcnLnqlpeRxDwyMvKW78PXBmrKPn3pcVPakfejBklAXNMatFtulQRIgARIgARIgARIgARIgARIgARIgARIgARIwF8CztAIf7tWez9nta9wExd46623pFWrVu4VFy9eLFu2bHE/V6QwdOhQiYmJkYSEhHIPj4+PFyTb3rVrV7nHVtcAGBUOHDgghw8f9rlEZXT3ObmPDuXZp4+pfrHNAR0byF1DOktw0yilY4GRZDx9/JdufQO7xUpAZKjkbzzurqtsoSrmrPNid0mZlCZyKbOy2+F4EiABEiABEiABEiABEiABEiABEiABEiABEiCB24BAeHSsdBo0XyUnLyoqkuOb/yopJ//pc2cPjvxUAoNC3f2yUs/Kvk9ecj9XpvCLMX5Mnz5dmjdvLjNmzJB9+/ZJr169VBLsysDB2LZt20rdunUrNE3C2wkSHFSzfpVvVrQyupvnYbl6CES+8KBkbzstmVM3qgWc/VqXWiiwWR1x1q9VtcaPapiz1Kb5QAIkQAIkQAIkQAIkQAIkQAIkQAIkQAIkQAIkUOMItH9shuRmXJZDa1+XDo9Olzb9/kN2+mH8EIdDkvZ+IsnH/lfpXJifU2W63/bGj+A/dBRxiLg+P2Sr9H333ScbNmxQhg903LZtm7t/+/btZeLEiRIRESEul0tWrFgh69evV+0oHz16VDp37mxwdsiaNWtk1apV0rNnTxkzZoyEhISofh9++KG6jx8/Xi5fvixvvPGGdOrUSZxOp+Tm5gra165dq/og3NXkyZNV+cSJEwLDjBZv66G9SZMmMmXKFKlXr54UFhbKunXrZPny5XqovP/++7J582bp06eP0uWnn36SV155xd1uVejRo4e89NJLSo+TJ0+W6uJNh8robqef3Xuw26cvLqWUulMeGkVKILw6Es+4NS7YfEKVHS3rSuTYbqodFUELHlf16dM2iWTmSXD8fXJX35YSEBYkBSnZkrlyrxTtv6D64BL5lwGS9dVxCe/fWnmV5OxKkpwNx23nlNphcteoOAlpV1+KcvIl85P9Upj4o5rT0TJGIsd0l8CoUMnecda9DgskQAIkQAIkQAIkQAIkQAIkQAIkQAIkQAIkQAI1n0DwXdESGlFfDidOl4KcDAmJbCgBAQFSr00fuXLcd2QmV3aq5KZfLAMitHZDw4gyQe6qV/Kj75TT/5Tjm/5app+3its350dEiNSe97hEPNlR8g8ne9u/qm/ZsqW679mzx7IfDvnharNo0SKBwWDUqFHSoEED1bdWrVpy//33y3vvvSeHDh2SwYMHq/rExESZNm2anDlzRlKvXVNlPMPwAbl+/bogrNaECRNUGKkRI0ZI/fr1VRtCSs2ePVsuXbrkrlMNxsXbemifM2eOBAcHy4IFC2Tjxo3yxBNPqLBZemx4eLgMHDhQGWvmzZvnV+iqsWPHSlpamvztb39z66zn86ZDZXS308/uPdjt0xcXrc8ddb+QIUV5BRL52m8l8KF7SqlefOqqZMzZJtn/d05cp1NUGc8wfECKs12SNj9RUiesk5wdZ6TO+IeMD/NnDyVngwip/WwXyfvhgqTO3Cyuo8nia87Iib3FEeqUa7O3yPV/HJCoEUauG8M4A4kY1VXyk9Ll2pytEtSsJESXauCFBEiABEiABEiABEiABEiABEiABEiABEiABEigxhMIiSw5a8+6elqaPfhvUujKkcICl4RGNfJLtxY9x0iP0V/KA89+ILUb3ese07z7SHGG1pJ9n46VA6vHS+blo+42fwq3rfEDh6nOmHBJX7FHio9fsdUFnhIQHPJ7CgwjoaGhsnLlStm+fbsKi4U+ffv2dXf99ttvldcIwlTB+wPhniDw2sjMzJQ8w7MDZfxpWbhwoRw6fEjatWsnFy+WWKXM+UYOHjwo6enpunupu9V68DyBcQNeKPB0wLr5+fny9NNPlxp7+vRpZVjZsWOHLFmypFSb5wPCdYWFhSnDB3SHR4tZ7HSojO5W+tm9B7t9+svFrNedUr42fZPkn02TqJFxEr0sXoINQ6GW4uRMKcrIk6JMl6CMPy35644qY4bD8B4pvJKlqh2GwcMsOTsNw8nqg0a/FCn4usRjyNucjsZREtTQ8Ko6eFkc0eFSlJ0vhRm5EtSjuYiRjD3ImDv7ox+k+ORVuf5f+8zLsEwCJEACJEACJEACJEACJEACJEACJEACJEACJFDDCQSF1lYaBIVFSqNf/Ysc3fCmFBfmS3BYSb2deue+Wyn7P/uTnPh6oTiKi6T1w6+5uweHxxhlhxQZc12/clIu7v/C3eZP4bYKe+Xs30YinrpXco0wO0GNakvWtlNSsPWUTz2Sk0s8Q6Kiyv6qHAnHIUjyDYG3A4wK2vMDdTr5d2pKKh6lTp066m53mTt3rrRo0UJSUlIkOztbddUhsuzGoc1qPb2fRo0aCf4gMKrACGKWnTt3mh9ty3Fxxq/vDTl27Ji6HzlyRN31paI6+BpnpV9gYKBa1uo92O2zefPmapwvLlqnO+puJAzPfnuH4OsLGtBWIp/pLCm7k0QMLws7CRvZVcK6x4rrZIoykKi+QSXvR4/L++G8Lvq8O+qGqz5O498s/iCuY1elKCtPAu6JVs9yueQ7Lj5f+nsuaeSVBEiABEiABEiABEiABEiABEiABEiABEiABEigphLIzy05j+zw+zfl8tGvJDvlrEhAoLhy7M8poe/F/WuU2teTj4sr+6p0HDhLwuvESva1c3I68R1pM+B16TJsmRQYuUB+/GaJJB8xQvv7KbeV8cPhDJCAEKeEP9Rc8o2D3dzl1mGsPHWDN0RxcbF069ZNdu/eXar56tWr6hleGbocFBQk14xQVlow1pugDfHJzBIbGyvwZJg0aZIyLCDHx8yZM8v0M48xl63W0+G0li5dqsJvmfuby968Scx9dBlhvCDY77lz50QbEnSdLx0qqruVfpq91Xuw26e/XJSid/Alf8MxKfpDB3G2rScFN4wfDvAILP3tSp0w9e8rZaKR8wYGCcNjIyyuicqrY8ZXbHhvWInVnMWGlwck+78PGP9beRg3jPUgxVFh4kjLEW0oUZW8kAAJkAAJkAAJkAAJkAAJkAAJkAAJkAAJkAAJ1HgCeUaic0hAUJic3va2KjuDQiU37ecfWDft+q8SGtnIMF6sl/TzB1Ufz0tBXomTAXJ9wPgBb4+9H4yQECOfSMteL0nL344rl/HD42TUc7mb+5y/vyR8FFbNXPjPci0Oj4LevXtLly5d1DgkBe/atasyTiDfB8JHRcdEy7hx41Q7wkb5IziYR1imZs2alekeExOj5nz++efLtJW3AqGiCgoKVD4S7fnRr18/6djx51BG5Z0TBg94uTz33HNqn/Hx8WWmsNOhKnWH94m392C3z+rgUgZCTayoHaoSlyPROCQwrmlJAnMjT4eWfCNkVUibuiJGKCot2s7nQI4PIyRV2JM/x9DTfezulnP+mKqSnIcP6iR6P4729UXuNkJpXTPi+xnGkdABbUrWMzxUKCRAAiRAAiRAAiRAAiRAAiRAAiRAAiRAAiRAAr8cAq4sI2F5ZrK4slKUUi16jlZnwVeOb3Ur2bD9I1K/dW+p1bCDuw5Gjnpt+qrn8Jhm0sowcBQbZ/kZN3J71G9b0pZnzJ1x8ZDRVuAe60/htvL8kPPpKsFy8aUMkSzrX557U2r69Okyf/58mTx5srsLEpJDkBtj9OjRsmzpMvW8devWUvk7cChvFvPzpk2blFEFcyMfyMsvv6y8KBDa6dVXX1XDLlwoOXDW47Bu48aN3VOuXr1ahcYaPny4qtP9dAf9jHBSmDMhIcHdD3k5zKL7muvsylh7yJAhSveMDIPrDYHBwU4HdKuI7hjnuUf9bPcevO0T8/nDBf3uKCkqlrDfNJOI37dTahdez5PMzw1Pn5QS6ygqi4wQWHndm0n0Xx8zrCMOSf3TWuV9kbX5pERP6afG5ey9YX31dH7yfFa9recUw6Mj7a2tUnt8TwlbNFD1RDL2tLnbBNNkrvpeosZ0l1qPtBXXuZ89rm5MyRsJkAAJkAAJkAAJkAAJkAAJkAAJkAAJkAAJkEANJ3D0qzel06AF8psx/6M0OfH1AmuN9K+zjVZnaKS07vcnad13vBGZpiS3x4mv50lBTsk5dqNfxRtt/67Om4sKXXJmZ8n5vvXEZWsdRq4JL8ecxo+4a9f2mrS77FS3Tw1ycSAUlqfAe+PsWSPeWBVJRESEOJ3OUiG0qmJq5CnBvElJSVUxnZoD3iTaSGOetKI6VHQc1rZ7D972iXHVwQXz1mgxvDck2MjXYXhY3BYSEVISasswiJQReKmkW9SX6cgKEiABEiABEiABEiABEiABEiABEiABEiABEiCBmkggNLKB5N4Ig+Xv/kNr323EzS82xl0qM8RpJFF3BodLbnrZtjKdPSp+kcYPDx35SAIkQAIkQAIkQAIkQAIkQAIkQAIkQAIkQAIkQAIkQAIkcAcRuK1yftxB3KkqCZAACZAACZAACZAACZAACZAACZAACZAACZAACZAACZBANRFwIrQVhQRI4NYQQK4TbzJ48GBvTawnARIgARIgARIgARIgARIgARIgARIgARIgARIgARKwIRCQnp6u8npY3W3GVapp0KBBYuQasZ2jQ4cOEhcXZ9vnTmzs3LmzdOvW7aaoHh0TLfXr178pa/mzSEW/iYqO82dP7EMCJEACJEACJEACJEACJEACJEACJEACJEACJEACJHD7EXDeii0NHz5cMjMz5fLly16Xj4+PVwmud+3a5bWPbujdu7eMGzdOPRYUFMhPP/0kf5n1F0lNSdVdbO9Dhw6VmJgYSUhIsO3nrRFJujF21qxZsnv3bm/dqqQehiPs9dtvv62S+bzp/sknn6ik61gkOztbPvzwQ1m3bp1fa3qb06/BNp3K802Yp6noOPMcLJMACZAACZAACZAACZAACZAACZAACZAACZAACZAACdQcApU2fgQHB0vTpk1Fh8+CBwmMDy6Xq1IUEt5OkOCgYL/mcDgcqt/UqVOlbt26MmLECElYnCDDhg3za3zbtm3VOL86W3R64YUXJCMjo9oNH1h60aJFEhBYdalavOm+cuVK+eabb6SoqEhee+01+eMf/+i38cPbnBboylVVnm/CPHFFx5nnYJkESIAESIAESIAESIAESIAESIAESIAESIAESIAESKDmEKiU8QOGj3vvvVeCgoLk6tWrSmsYH2AIOXjwoK0B5PHHHxcYDQICAuSrr76SZcuWqfEIUTR58mRVPnHihEyfPl2VcenRo4fy8MB6R48elXvuucfdF+3nzp1T68L4MnfuXOnfv79s2rRJ3njjDenUqZPyZMjNzVVeDGvXrpWePXvK2LFj1f4x/uOPP8ZNXnnlFeWV4m2c6nTjAl0xt94/qj/44ANJSkqSVq1aKeMBPCaWL19+Y4TI+++/L5s3b5Y+ffpIRESEMhZhzfbt28vEiRNVHYxHK1askPXr16txyP/w9NNPq/KxY8dk2rRp7vmaNGkiU6ZMkXr16klhYaEyUpjXe/nll+Whhx5SesKLY8aMGcqrxk538NGSmJgoeC8NGzaUS5cu6eoyd188McCb7nas7b4JMMK3gHBgMIKtWbNGVq1apfZW0XHevrMff/yxjM66YsKECcqA9tFHH8n333+vq3knARIgARIgARIgARIgARIgARIgARIgARIgARIgARK4BQQq5UIAjw8YIvbu3SunTp1SfyijDm12glBROKDfs2ePPPbYYxIVFaW6Hz58WGbPnq0O2T3zTeCwPjU1VXk/3H333RIaGiphYWFllsFeiouLpXXr1qrt+vXrsnjxYsEB9YEDB5RnCObGoT4O3c+cOSOp166pMp51OC5v48wLjhw5UvLy8txGCrSFh4dLixYt5N1335V9+/fLE088YR6i2gcOHKgO7efNmyfQGYK14WkB7w4YcEaNGuXOjQJjCdrPnz8v0dHRpeabM2eOwBC1YMEC2bhxo1oPhgoIPDZgZPnuu++UYWXLli2KtS/dMRbvZdKkSQIdYViyM3ygvz9zgo2V7nas7b6JWrVqyf333y/vvfeeHDp0SMxJwis6zt/vDDprgZEN3yLeEYxfzz77rG7inQRIgARIgARIgARIgARIgARIgARIgARIgARIgARI4CYTqJTnB7we4PGRn5/v3jbKqNNhsNwNHoUffvhBeSjAK+Kzzz6TXr16yRdffKF6wWsE4bPMhg0YK/A8c+ZMOXLkiDrsxyG1N0HuD+TGgCxcuFCQvLtH9x5y8eJFVQevjOTkZIF3CfKPhISEqLJqvHGxG6f7wUvg888/14/uO4xA8NrAH/QbMGCAbNiwwd1++vRpZeRBxY4dO6Rly5bKmLN06VLZvn27Migh9FTfvn0F3gQ6IT32qvXCWHg8wKCw3zCywAME7XgH8BL5+9//rsbDaDF//nx0l+PHj6s7Lna6o71r167Srl075TGzc+dOVMkDDzygPHDUg+mSlZWljD2+5sQQT91R54u11TeBcRDkPwHbXbt3ybKlywRht+AdAynvuGuGEaw835laxLjA2wMeNnXq1FHsf/e73ykjFLjBwEUhARIgARIgARIgARIgARIgARIgARIgARIgARIgARK4eQQqZfyozDZxSK4FB/Y4xNfGD11vvnfp0kU9wvAB0Yfb6sHi4nQ65cqVK6oFIbDgiZGSkqKSd6MSxg5f4mvcc889pzw18Et/TzEbGWAYgHeC2fihjQl6nPbUgGcKBJ4QMGI0aNBAd7G8N2/eXNXDkwZ/EBh4wBQCw0hFk6PrkGNDhgwR/CEHSOPGjZVBRE1uuiDnib/iqTvG+WJtN7f2nNEJ7mGA8EesxuE7gfj7nXmuA+MJ3iGMazBo6Xfi2Y/PJEACJEACJEACJEACJEACJEACJEACJEACJEACJEAC1UegUsYPeCMgxwdCImnvD4S8Qp3OAeJt6+awWDig92XM0HkUEMoKhhMcLHsT5M5A/gf0i42NVX0RvglrIA8EvEeQa0QLQmSZn1Hvz7hHHnlEhXrS85jvGK8F+p08eVI/qjvYmUXzwqG5LoMlDtPtRIfogscIwj55CkJy2bGy0t1zDuRkgfGje/fu8umnn9oaqTDW15yeuvvD2nNP5mesVxGxGlee78y8JoxXQ4cOlQcffFCFfcO3NnXqVOV5Yu7HMgmQAAmQAAmQAAmQAAmQAAmQAAmQAAmQAAmQAAmQQPUT+NkCUIG1kJcCRo9f//rX6oAdh+woow5tdgJPDhx6Dxo0SIVV2rZtm113lW8CycoR6qpjx44ybNiwMv2xPsINIWF6Tk6OSiquOyFUFEJfPf/887rKfYfRAAabZs2auet0wdu4J598Uu0buSasBOGhoF98fLwyrGzdutWqm7sOh+XI94FwVdjnuHHjVBtCYtkJvDoQ4gv5QbSXQb9+/RQjjEN4MXiHPProo2oa7AthobRY6Q4DE/YBDwoc6r/66ququ/aG0GO93a3m9NbXXO+NtblPdZcRIszXd2a1h9GjRwu+aYQ5e+qpp+T111+n4cMKFOtIgARIgARIgARIgARIgARIgARIgARIgARIgARI4CYQqJTnh8vlUge88OLQOT7gtQDDB9rspLCwUCX2Rh+EH9LJtJGYHKGVtKxevVqFqho+fLjAu2HMmDHy5z//WXmboA88G/Qv+KdMmSKY9+zZs4Ik4BB4pWB+fYB/4cIFVQ9DgxYkq+7du7fKiwGPEeRu8DUOB9wwLCA8lZVgT0hcDoExQHtz6L7m9XXdkiVLBIfoyFsBgcHEHB4MddifpyBkFPRLSEhQTZgbOTQgaEMidBhH8Id9zZo1S7XhYqU7kojD0+OZZ55R/WBIQm4W5M/wR6zm1Nwx3lN3X6ztvgmr+fT8FR3n7Tuz0x15Pbx9C3bj2EYCJEACJEACJEACJEACJEACJEACJEACJEACJEACJFD1BBxGTgmvMYNg0PAMUVSVW4CHQ3FRsc/QTlZr9u/fXx3mw0PBH4mIiFCeGr7CSHnOZTWuZ8+eMn78eHnxxRfdRhvzOBhscPC+b/8+KSoskrS0NHOzzzI8UGDAsZJ33nlHJWrX+TjMfeClgVwnSUlJ5mp3GfkskGzcX9F5SLRhyt9xFe1nxbqic1XVuPJ+Z+VdF9+KNxk8eLC3JtaTAAmQAAmQAAmQAAmQAAmQAAmQAAmQAAmQAAmQAAnYEKiU54fNvH416QTVfnU2OiGHAvJnIIF4p06d/PZEwPw6Abi/a+l+VuMSExNV/pDk5GTdzfJeXv30JFaGj2nTprnDUK1atUp3LXX3ZaQoj+EDE/uar9TiVfBgxboKpi33FJX5zsq9GAeQAAmQAAmQAAmQAAmQAAmQAAmQAAmQAAmQAAmQAAlUOYFbavworzZffvmlPPzww8q7YcaMGZYJvss7Z0X72xk+tm/fLqdOnaro1JbjYBiAFw48Sqp6bssF7+DK2+k7u4NfA1UnARIgARIgARIgARIgARIgARIgARIgARIgARIggQoTuKVhryq8aw4kARIgARIgARIgARIgARIgARIgARIgARIgARIgARIgARIgAS8EArzUs5oESIAESIAESIAESIAESIAESIAESIAESIAESIAESIAESIAEaiQBGj9q5GvjpkmABEiABEiABEiABEiABEiABEiABEiABEiABEiABEiABLwR+H8jqJ+NoJcyx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48464" cy="112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7975" y="2483604"/>
            <a:ext cx="664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Ova komanda pokreće odgovarajuću akciju iz </a:t>
            </a:r>
            <a:r>
              <a:rPr lang="sr-Latn-RS" b="1" dirty="0" smtClean="0"/>
              <a:t>script.sh</a:t>
            </a:r>
            <a:r>
              <a:rPr lang="sr-Latn-RS" dirty="0" smtClean="0"/>
              <a:t> fajla.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2" y="3129935"/>
            <a:ext cx="6619751" cy="31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2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52" y="1340768"/>
            <a:ext cx="4057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3896"/>
            <a:ext cx="7730455" cy="193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20688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Sada dodajemo set podataka na </a:t>
            </a:r>
            <a:r>
              <a:rPr lang="sr-Latn-RS" b="1" dirty="0" smtClean="0"/>
              <a:t>HDFS</a:t>
            </a:r>
            <a:r>
              <a:rPr lang="sr-Latn-RS" dirty="0" smtClean="0"/>
              <a:t>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284984"/>
            <a:ext cx="817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Proveravamo i vidimo da je set podataka uspesno dodat unutar </a:t>
            </a:r>
            <a:r>
              <a:rPr lang="sr-Latn-RS" b="1" dirty="0" smtClean="0"/>
              <a:t>dir</a:t>
            </a:r>
            <a:r>
              <a:rPr lang="sr-Latn-RS" dirty="0" smtClean="0"/>
              <a:t> foldera.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52" y="980728"/>
            <a:ext cx="374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Pokrećemo </a:t>
            </a:r>
            <a:r>
              <a:rPr lang="sr-Latn-RS" b="1" dirty="0" smtClean="0"/>
              <a:t>docker-build</a:t>
            </a:r>
            <a:r>
              <a:rPr lang="sr-Latn-RS" dirty="0" smtClean="0"/>
              <a:t> a odmah zatim i </a:t>
            </a:r>
            <a:r>
              <a:rPr lang="sr-Latn-RS" b="1" dirty="0" smtClean="0"/>
              <a:t>docker-run</a:t>
            </a:r>
            <a:r>
              <a:rPr lang="sr-Latn-RS" dirty="0" smtClean="0"/>
              <a:t> komdanu.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0342"/>
            <a:ext cx="4710901" cy="259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4710901" cy="330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60" y="425408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Ako udjemo u deo za logove, možemo da vidimo da je model uspešno istreniran.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3" y="98072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Proverimo ponovo </a:t>
            </a:r>
            <a:r>
              <a:rPr lang="sr-Latn-RS" b="1" dirty="0" smtClean="0"/>
              <a:t>dir</a:t>
            </a:r>
            <a:r>
              <a:rPr lang="sr-Latn-RS" dirty="0" smtClean="0"/>
              <a:t> folder i može se videti da je istreniran model smešten u </a:t>
            </a:r>
            <a:r>
              <a:rPr lang="sr-Latn-RS" b="1" dirty="0" smtClean="0"/>
              <a:t>model</a:t>
            </a:r>
            <a:r>
              <a:rPr lang="sr-Latn-RS" dirty="0" smtClean="0"/>
              <a:t> direktorijum.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132856"/>
            <a:ext cx="66421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2060848"/>
            <a:ext cx="8823381" cy="305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1010480"/>
            <a:ext cx="5543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Treniranje na Spark Cluster-u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58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36" y="2640980"/>
            <a:ext cx="6178959" cy="4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33265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Nakon same konfiguracije </a:t>
            </a:r>
            <a:r>
              <a:rPr lang="sr-Latn-RS" b="1" dirty="0" smtClean="0"/>
              <a:t>Spark</a:t>
            </a:r>
            <a:r>
              <a:rPr lang="sr-Latn-RS" dirty="0" smtClean="0"/>
              <a:t> aplikacije, učitavanja </a:t>
            </a:r>
            <a:r>
              <a:rPr lang="sr-Latn-RS" b="1" dirty="0" smtClean="0"/>
              <a:t>env</a:t>
            </a:r>
            <a:r>
              <a:rPr lang="sr-Latn-RS" dirty="0" smtClean="0"/>
              <a:t> parametara i </a:t>
            </a:r>
            <a:r>
              <a:rPr lang="sr-Latn-RS" b="1" dirty="0" smtClean="0"/>
              <a:t>dataset-a</a:t>
            </a:r>
            <a:r>
              <a:rPr lang="sr-Latn-RS" dirty="0" smtClean="0"/>
              <a:t> vršimo konverziju tipa za </a:t>
            </a:r>
            <a:r>
              <a:rPr lang="sr-Latn-RS" b="1" dirty="0" smtClean="0"/>
              <a:t>start_station_id</a:t>
            </a:r>
            <a:r>
              <a:rPr lang="sr-Latn-RS" dirty="0" smtClean="0"/>
              <a:t> i </a:t>
            </a:r>
            <a:r>
              <a:rPr lang="sr-Latn-RS" b="1" dirty="0" smtClean="0"/>
              <a:t>end_station_id</a:t>
            </a:r>
            <a:r>
              <a:rPr lang="sr-Latn-RS" dirty="0" smtClean="0"/>
              <a:t> kolone.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Zatim kreiramo vektor od ovih kolona i dodajemo ga u </a:t>
            </a:r>
            <a:r>
              <a:rPr lang="sr-Latn-RS" b="1" dirty="0" smtClean="0"/>
              <a:t>DataFrame</a:t>
            </a:r>
            <a:r>
              <a:rPr lang="sr-Latn-RS" dirty="0" smtClean="0"/>
              <a:t> kao </a:t>
            </a:r>
            <a:r>
              <a:rPr lang="sr-Latn-RS" b="1" dirty="0" smtClean="0"/>
              <a:t>features</a:t>
            </a:r>
            <a:r>
              <a:rPr lang="sr-Latn-R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Sledeći korak je indeksiranje kolone </a:t>
            </a:r>
            <a:r>
              <a:rPr lang="sr-Latn-RS" b="1" dirty="0" smtClean="0"/>
              <a:t>duration</a:t>
            </a:r>
            <a:r>
              <a:rPr lang="sr-Latn-RS" dirty="0" smtClean="0"/>
              <a:t> i podela podataka na podatke za treniranje i podatke za testiranje modela (ovo je obično u odnosu 80 prema 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Kreiranje logističke regresije, a zatim koristimo binarni evaluator klasifikacije za procenu performansi modela na test podacima.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 kraju ispisujemo rezultat i čuvamo model na određenu putanju.</a:t>
            </a:r>
          </a:p>
        </p:txBody>
      </p:sp>
    </p:spTree>
    <p:extLst>
      <p:ext uri="{BB962C8B-B14F-4D97-AF65-F5344CB8AC3E}">
        <p14:creationId xmlns:p14="http://schemas.microsoft.com/office/powerpoint/2010/main" val="883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Za treniranje modela je korišćeno prvih 9000 podataka iz </a:t>
            </a:r>
            <a:r>
              <a:rPr lang="sr-Latn-RS" b="1" dirty="0" smtClean="0"/>
              <a:t>oslo-bikes.csv</a:t>
            </a:r>
            <a:r>
              <a:rPr lang="sr-Latn-RS" dirty="0" smtClean="0"/>
              <a:t> fajla, dok je kasnije za klasifikaciju podataka korišćeno </a:t>
            </a:r>
            <a:r>
              <a:rPr lang="sr-Latn-RS" dirty="0" smtClean="0"/>
              <a:t>100 </a:t>
            </a:r>
            <a:r>
              <a:rPr lang="sr-Latn-RS" dirty="0" smtClean="0"/>
              <a:t>koji su takođe smeštani u fajlu pod istim nazivom, ali u </a:t>
            </a:r>
            <a:r>
              <a:rPr lang="sr-Latn-RS" b="1" dirty="0" smtClean="0"/>
              <a:t>project3-ml</a:t>
            </a:r>
            <a:r>
              <a:rPr lang="sr-Latn-RS" dirty="0" smtClean="0"/>
              <a:t> projektu.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Pokretanje klasifikacije podataka se vrši sličnim postupkom kao i treniranje. Prvo pokrećemo </a:t>
            </a:r>
            <a:r>
              <a:rPr lang="sr-Latn-RS" b="1" dirty="0" smtClean="0"/>
              <a:t>docker-compose</a:t>
            </a:r>
            <a:r>
              <a:rPr lang="sr-Latn-RS" dirty="0" smtClean="0"/>
              <a:t> akciju koja pokreće višekontejnersku aplikaciju, a zatim izvršavamo </a:t>
            </a:r>
            <a:r>
              <a:rPr lang="sr-Latn-RS" b="1" dirty="0" smtClean="0"/>
              <a:t>docker-build</a:t>
            </a:r>
            <a:r>
              <a:rPr lang="sr-Latn-RS" dirty="0" smtClean="0"/>
              <a:t> i </a:t>
            </a:r>
            <a:r>
              <a:rPr lang="sr-Latn-RS" b="1" dirty="0" smtClean="0"/>
              <a:t>docker-run</a:t>
            </a:r>
            <a:r>
              <a:rPr lang="sr-Latn-RS" dirty="0" smtClean="0"/>
              <a:t> naredbe.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Nakon toga se vrši pokretanje producer-a i podaci se salju na </a:t>
            </a:r>
            <a:r>
              <a:rPr lang="sr-Latn-RS" b="1" dirty="0" smtClean="0"/>
              <a:t>project3topic</a:t>
            </a:r>
            <a:r>
              <a:rPr lang="sr-Latn-RS" dirty="0" smtClean="0"/>
              <a:t> jedan po jedan.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3508708" cy="37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5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727</TotalTime>
  <Words>539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Projekat 3</vt:lpstr>
      <vt:lpstr>Zadatak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3</dc:title>
  <dc:creator>Ivan</dc:creator>
  <cp:lastModifiedBy>Ivan</cp:lastModifiedBy>
  <cp:revision>27</cp:revision>
  <dcterms:created xsi:type="dcterms:W3CDTF">2023-11-19T11:39:20Z</dcterms:created>
  <dcterms:modified xsi:type="dcterms:W3CDTF">2023-11-24T16:28:19Z</dcterms:modified>
</cp:coreProperties>
</file>