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1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2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911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52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330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5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1462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68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28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41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00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24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886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18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606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477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968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CAFCBC-2051-4F8B-BB22-43EE6EF6EB87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A2F659-8132-408C-9370-8B8981243C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816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D1D617-4596-54BE-E8E5-D910589EA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Приложение за Преобразуване на текст в реч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2380312-8B15-C067-7478-83F8A2404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4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088BBB-5DE6-3FED-B207-E8D87A81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изглежда приложението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DB84089-9DF9-1A51-C6F6-5C7313DC3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153" y="469902"/>
            <a:ext cx="3939087" cy="3801532"/>
          </a:xfrm>
        </p:spPr>
      </p:pic>
    </p:spTree>
    <p:extLst>
      <p:ext uri="{BB962C8B-B14F-4D97-AF65-F5344CB8AC3E}">
        <p14:creationId xmlns:p14="http://schemas.microsoft.com/office/powerpoint/2010/main" val="209120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C0C8CE-14E3-B74B-BDE3-C7DCD87F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 каква цел е създадено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0A0152C-1505-7CD6-C8A1-731E835F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45" y="1281419"/>
            <a:ext cx="8534400" cy="3615267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Ц</a:t>
            </a:r>
            <a:r>
              <a:rPr lang="ru-RU" dirty="0" err="1"/>
              <a:t>елта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 е да </a:t>
            </a:r>
            <a:r>
              <a:rPr lang="ru-RU" dirty="0" err="1"/>
              <a:t>даде</a:t>
            </a:r>
            <a:r>
              <a:rPr lang="ru-RU" dirty="0"/>
              <a:t> възможност на потребителите да </a:t>
            </a:r>
            <a:r>
              <a:rPr lang="ru-RU" dirty="0" err="1"/>
              <a:t>превеждат</a:t>
            </a:r>
            <a:r>
              <a:rPr lang="ru-RU" dirty="0"/>
              <a:t> текста в сайта, в случай, че не </a:t>
            </a:r>
            <a:r>
              <a:rPr lang="ru-RU" dirty="0" err="1"/>
              <a:t>знаят</a:t>
            </a:r>
            <a:r>
              <a:rPr lang="ru-RU" dirty="0"/>
              <a:t> </a:t>
            </a:r>
            <a:r>
              <a:rPr lang="ru-RU" dirty="0" err="1"/>
              <a:t>английски</a:t>
            </a:r>
            <a:r>
              <a:rPr lang="ru-RU" dirty="0"/>
              <a:t> </a:t>
            </a:r>
            <a:r>
              <a:rPr lang="ru-RU" dirty="0" err="1"/>
              <a:t>език</a:t>
            </a:r>
            <a:r>
              <a:rPr lang="ru-RU" dirty="0"/>
              <a:t> и да </a:t>
            </a:r>
            <a:r>
              <a:rPr lang="ru-RU" dirty="0" err="1"/>
              <a:t>чуят</a:t>
            </a:r>
            <a:r>
              <a:rPr lang="ru-RU" dirty="0"/>
              <a:t> написания от </a:t>
            </a:r>
            <a:r>
              <a:rPr lang="ru-RU" dirty="0" err="1"/>
              <a:t>тях</a:t>
            </a:r>
            <a:r>
              <a:rPr lang="ru-RU" dirty="0"/>
              <a:t> текст. Това е удобно и </a:t>
            </a:r>
            <a:r>
              <a:rPr lang="ru-RU" dirty="0" err="1"/>
              <a:t>спестява</a:t>
            </a:r>
            <a:r>
              <a:rPr lang="ru-RU" dirty="0"/>
              <a:t> време.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59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BD2288-D80B-8CD4-2D70-70C921B9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5CE730-8232-D682-52FD-3B9F9EDE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72362"/>
            <a:ext cx="8534400" cy="361526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2500" dirty="0"/>
              <a:t>Това уеб приложение </a:t>
            </a:r>
            <a:r>
              <a:rPr lang="ru-RU" sz="2500" dirty="0" err="1"/>
              <a:t>използва</a:t>
            </a:r>
            <a:r>
              <a:rPr lang="ru-RU" sz="2500" dirty="0"/>
              <a:t> HTML, Bootstrap и JavaScript за </a:t>
            </a:r>
            <a:r>
              <a:rPr lang="ru-RU" sz="2500" dirty="0" err="1"/>
              <a:t>създаване</a:t>
            </a:r>
            <a:r>
              <a:rPr lang="ru-RU" sz="2500" dirty="0"/>
              <a:t> на </a:t>
            </a:r>
            <a:r>
              <a:rPr lang="ru-RU" sz="2500" dirty="0" err="1"/>
              <a:t>потребителски</a:t>
            </a:r>
            <a:r>
              <a:rPr lang="ru-RU" sz="2500" dirty="0"/>
              <a:t> интерфейс, </a:t>
            </a:r>
            <a:r>
              <a:rPr lang="ru-RU" sz="2500" dirty="0" err="1"/>
              <a:t>заедно</a:t>
            </a:r>
            <a:r>
              <a:rPr lang="ru-RU" sz="2500" dirty="0"/>
              <a:t> с Web </a:t>
            </a:r>
            <a:r>
              <a:rPr lang="ru-RU" sz="2500" dirty="0" err="1"/>
              <a:t>Speech</a:t>
            </a:r>
            <a:r>
              <a:rPr lang="ru-RU" sz="2500" dirty="0"/>
              <a:t> API за </a:t>
            </a:r>
            <a:r>
              <a:rPr lang="ru-RU" sz="2500" dirty="0" err="1"/>
              <a:t>синтезиране</a:t>
            </a:r>
            <a:r>
              <a:rPr lang="ru-RU" sz="2500" dirty="0"/>
              <a:t> на </a:t>
            </a:r>
            <a:r>
              <a:rPr lang="ru-RU" sz="2500" dirty="0" err="1"/>
              <a:t>речта</a:t>
            </a:r>
            <a:r>
              <a:rPr lang="ru-RU" sz="2500" dirty="0"/>
              <a:t>, и Google </a:t>
            </a:r>
            <a:r>
              <a:rPr lang="ru-RU" sz="2500" dirty="0" err="1"/>
              <a:t>Translate</a:t>
            </a:r>
            <a:r>
              <a:rPr lang="ru-RU" sz="2500" dirty="0"/>
              <a:t> API за </a:t>
            </a:r>
            <a:r>
              <a:rPr lang="ru-RU" sz="2500" dirty="0" err="1"/>
              <a:t>превеждане</a:t>
            </a:r>
            <a:r>
              <a:rPr lang="ru-RU" sz="2500" dirty="0"/>
              <a:t> на </a:t>
            </a:r>
            <a:r>
              <a:rPr lang="ru-RU" sz="2500" dirty="0" err="1"/>
              <a:t>целия</a:t>
            </a:r>
            <a:r>
              <a:rPr lang="ru-RU" sz="2500" dirty="0"/>
              <a:t> текст на </a:t>
            </a:r>
            <a:r>
              <a:rPr lang="ru-RU" sz="2500" dirty="0" err="1"/>
              <a:t>страницата</a:t>
            </a:r>
            <a:r>
              <a:rPr lang="ru-RU" sz="2500" dirty="0"/>
              <a:t>.</a:t>
            </a:r>
          </a:p>
          <a:p>
            <a:pPr algn="just"/>
            <a:r>
              <a:rPr lang="ru-RU" sz="2500" dirty="0" err="1"/>
              <a:t>Основната</a:t>
            </a:r>
            <a:r>
              <a:rPr lang="ru-RU" sz="2500" dirty="0"/>
              <a:t> </a:t>
            </a:r>
            <a:r>
              <a:rPr lang="ru-RU" sz="2500" dirty="0" err="1"/>
              <a:t>функционалност</a:t>
            </a:r>
            <a:r>
              <a:rPr lang="ru-RU" sz="2500" dirty="0"/>
              <a:t> на уеб </a:t>
            </a:r>
            <a:r>
              <a:rPr lang="ru-RU" sz="2500" dirty="0" err="1"/>
              <a:t>приложението</a:t>
            </a:r>
            <a:r>
              <a:rPr lang="ru-RU" sz="2500" dirty="0"/>
              <a:t> е </a:t>
            </a:r>
            <a:r>
              <a:rPr lang="ru-RU" sz="2500" dirty="0" err="1"/>
              <a:t>следната</a:t>
            </a:r>
            <a:r>
              <a:rPr lang="ru-RU" sz="2500" dirty="0"/>
              <a:t>: след като </a:t>
            </a:r>
            <a:r>
              <a:rPr lang="ru-RU" sz="2500" dirty="0" err="1"/>
              <a:t>потребителят</a:t>
            </a:r>
            <a:r>
              <a:rPr lang="ru-RU" sz="2500" dirty="0"/>
              <a:t> </a:t>
            </a:r>
            <a:r>
              <a:rPr lang="ru-RU" sz="2500" dirty="0" err="1"/>
              <a:t>въведе</a:t>
            </a:r>
            <a:r>
              <a:rPr lang="ru-RU" sz="2500" dirty="0"/>
              <a:t> текст в </a:t>
            </a:r>
            <a:r>
              <a:rPr lang="ru-RU" sz="2500" dirty="0" err="1"/>
              <a:t>текстовото</a:t>
            </a:r>
            <a:r>
              <a:rPr lang="ru-RU" sz="2500" dirty="0"/>
              <a:t> поле, той </a:t>
            </a:r>
            <a:r>
              <a:rPr lang="ru-RU" sz="2500" dirty="0" err="1"/>
              <a:t>избира</a:t>
            </a:r>
            <a:r>
              <a:rPr lang="ru-RU" sz="2500" dirty="0"/>
              <a:t> </a:t>
            </a:r>
            <a:r>
              <a:rPr lang="ru-RU" sz="2500" dirty="0" err="1"/>
              <a:t>езика</a:t>
            </a:r>
            <a:r>
              <a:rPr lang="ru-RU" sz="2500" dirty="0"/>
              <a:t> на гласа от </a:t>
            </a:r>
            <a:r>
              <a:rPr lang="ru-RU" sz="2500" dirty="0" err="1"/>
              <a:t>различни</a:t>
            </a:r>
            <a:r>
              <a:rPr lang="ru-RU" sz="2500" dirty="0"/>
              <a:t> </a:t>
            </a:r>
            <a:r>
              <a:rPr lang="ru-RU" sz="2500" dirty="0" err="1"/>
              <a:t>държави</a:t>
            </a:r>
            <a:r>
              <a:rPr lang="ru-RU" sz="2500" dirty="0"/>
              <a:t> и след това, </a:t>
            </a:r>
            <a:r>
              <a:rPr lang="ru-RU" sz="2500" dirty="0" err="1"/>
              <a:t>когато</a:t>
            </a:r>
            <a:r>
              <a:rPr lang="ru-RU" sz="2500" dirty="0"/>
              <a:t> </a:t>
            </a:r>
            <a:r>
              <a:rPr lang="ru-RU" sz="2500" dirty="0" err="1"/>
              <a:t>кликне</a:t>
            </a:r>
            <a:r>
              <a:rPr lang="ru-RU" sz="2500" dirty="0"/>
              <a:t> върху бутона, </a:t>
            </a:r>
            <a:r>
              <a:rPr lang="ru-RU" sz="2500" dirty="0" err="1"/>
              <a:t>приложението</a:t>
            </a:r>
            <a:r>
              <a:rPr lang="ru-RU" sz="2500" dirty="0"/>
              <a:t> </a:t>
            </a:r>
            <a:r>
              <a:rPr lang="ru-RU" sz="2500" dirty="0" err="1"/>
              <a:t>изговаря</a:t>
            </a:r>
            <a:r>
              <a:rPr lang="ru-RU" sz="2500" dirty="0"/>
              <a:t> </a:t>
            </a:r>
            <a:r>
              <a:rPr lang="ru-RU" sz="2500" dirty="0" err="1"/>
              <a:t>същия</a:t>
            </a:r>
            <a:r>
              <a:rPr lang="ru-RU" sz="2500" dirty="0"/>
              <a:t> текст, </a:t>
            </a:r>
            <a:r>
              <a:rPr lang="ru-RU" sz="2500" dirty="0" err="1"/>
              <a:t>който</a:t>
            </a:r>
            <a:r>
              <a:rPr lang="ru-RU" sz="2500" dirty="0"/>
              <a:t> той е написал. </a:t>
            </a:r>
            <a:r>
              <a:rPr lang="ru-RU" sz="2500" dirty="0" err="1"/>
              <a:t>Потребителят</a:t>
            </a:r>
            <a:r>
              <a:rPr lang="ru-RU" sz="2500" dirty="0"/>
              <a:t> може също да </a:t>
            </a:r>
            <a:r>
              <a:rPr lang="ru-RU" sz="2500" dirty="0" err="1"/>
              <a:t>преведе</a:t>
            </a:r>
            <a:r>
              <a:rPr lang="ru-RU" sz="2500" dirty="0"/>
              <a:t> всички </a:t>
            </a:r>
            <a:r>
              <a:rPr lang="ru-RU" sz="2500" dirty="0" err="1"/>
              <a:t>текстове</a:t>
            </a:r>
            <a:r>
              <a:rPr lang="ru-RU" sz="2500" dirty="0"/>
              <a:t> на </a:t>
            </a:r>
            <a:r>
              <a:rPr lang="ru-RU" sz="2500" dirty="0" err="1"/>
              <a:t>страницата</a:t>
            </a:r>
            <a:r>
              <a:rPr lang="ru-RU" sz="2500" dirty="0"/>
              <a:t>, като </a:t>
            </a:r>
            <a:r>
              <a:rPr lang="ru-RU" sz="2500" dirty="0" err="1"/>
              <a:t>кликне</a:t>
            </a:r>
            <a:r>
              <a:rPr lang="ru-RU" sz="2500" dirty="0"/>
              <a:t> върху друг</a:t>
            </a:r>
            <a:r>
              <a:rPr lang="bg-BG" sz="2500" dirty="0"/>
              <a:t>ия</a:t>
            </a:r>
            <a:r>
              <a:rPr lang="ru-RU" sz="2500" dirty="0"/>
              <a:t> бутон за </a:t>
            </a:r>
            <a:r>
              <a:rPr lang="ru-RU" sz="2500" dirty="0" err="1"/>
              <a:t>превод</a:t>
            </a:r>
            <a:r>
              <a:rPr lang="ru-RU" sz="2500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106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87B957-C390-6F36-81F5-5820A520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2" y="4487332"/>
            <a:ext cx="8664939" cy="1507067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r>
              <a:rPr lang="en-US" dirty="0"/>
              <a:t> </a:t>
            </a:r>
            <a:r>
              <a:rPr lang="bg-BG" dirty="0"/>
              <a:t>и интерфейси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F4E6F3-0319-E471-3526-DBD342A1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4189"/>
            <a:ext cx="121920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HTML 5             Bootstrap 5           Javascript               Web Speech API          Google Translate API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4842601-D383-487C-06B0-B1671866E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4" y="2612798"/>
            <a:ext cx="1018752" cy="1195494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2A314F7-D3B7-7879-4793-29C06B87A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68" y="2612798"/>
            <a:ext cx="1506334" cy="1195504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756B59C9-6493-3E6F-3F8B-7BF19A872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94" y="2605137"/>
            <a:ext cx="1195505" cy="119550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A179776D-F07A-42D9-BEC1-836A989C8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543" y="2605136"/>
            <a:ext cx="2495791" cy="1203155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B79BB50C-7F06-B861-BC37-EFF66D328D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414" y="2612798"/>
            <a:ext cx="1195506" cy="118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787D54-EB2F-6682-FB09-275AAE5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дейностите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38DDB81-79D9-5A38-46EF-33885A15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379" y="333461"/>
            <a:ext cx="3800212" cy="4414708"/>
          </a:xfrm>
        </p:spPr>
      </p:pic>
    </p:spTree>
    <p:extLst>
      <p:ext uri="{BB962C8B-B14F-4D97-AF65-F5344CB8AC3E}">
        <p14:creationId xmlns:p14="http://schemas.microsoft.com/office/powerpoint/2010/main" val="12546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F6CF1A-55A8-6151-74CD-67018993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Обяснение на Архитектурата на приложението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5AF02A-8559-F176-FF9C-90EBBDE4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7" y="863601"/>
            <a:ext cx="8534400" cy="370001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sz="2900" dirty="0" err="1"/>
              <a:t>Софтуерната</a:t>
            </a:r>
            <a:r>
              <a:rPr lang="ru-RU" sz="2900" dirty="0"/>
              <a:t> архитектура на това уеб приложение може да бъде разделена на три </a:t>
            </a:r>
            <a:r>
              <a:rPr lang="ru-RU" sz="2900" dirty="0" err="1"/>
              <a:t>основни</a:t>
            </a:r>
            <a:r>
              <a:rPr lang="ru-RU" sz="2900" dirty="0"/>
              <a:t> компонента:</a:t>
            </a:r>
          </a:p>
          <a:p>
            <a:pPr algn="just">
              <a:buFont typeface="+mj-lt"/>
              <a:buAutoNum type="arabicPeriod"/>
            </a:pPr>
            <a:r>
              <a:rPr lang="ru-RU" sz="2900" dirty="0" err="1"/>
              <a:t>Клиентският</a:t>
            </a:r>
            <a:r>
              <a:rPr lang="ru-RU" sz="2900" dirty="0"/>
              <a:t> интерфейс - </a:t>
            </a:r>
            <a:r>
              <a:rPr lang="ru-RU" sz="2900" dirty="0" err="1"/>
              <a:t>създаден</a:t>
            </a:r>
            <a:r>
              <a:rPr lang="ru-RU" sz="2900" dirty="0"/>
              <a:t> с HTML и Bootstrap, предоставя </a:t>
            </a:r>
            <a:r>
              <a:rPr lang="ru-RU" sz="2900" dirty="0" err="1"/>
              <a:t>потребителският</a:t>
            </a:r>
            <a:r>
              <a:rPr lang="ru-RU" sz="2900" dirty="0"/>
              <a:t> интерфейс на </a:t>
            </a:r>
            <a:r>
              <a:rPr lang="ru-RU" sz="2900" dirty="0" err="1"/>
              <a:t>приложението</a:t>
            </a:r>
            <a:r>
              <a:rPr lang="ru-RU" sz="2900" dirty="0"/>
              <a:t>. </a:t>
            </a:r>
            <a:r>
              <a:rPr lang="ru-RU" sz="2900" dirty="0" err="1"/>
              <a:t>Потребителят</a:t>
            </a:r>
            <a:r>
              <a:rPr lang="ru-RU" sz="2900" dirty="0"/>
              <a:t> може да </a:t>
            </a:r>
            <a:r>
              <a:rPr lang="ru-RU" sz="2900" dirty="0" err="1"/>
              <a:t>въведе</a:t>
            </a:r>
            <a:r>
              <a:rPr lang="ru-RU" sz="2900" dirty="0"/>
              <a:t> текст, да </a:t>
            </a:r>
            <a:r>
              <a:rPr lang="ru-RU" sz="2900" dirty="0" err="1"/>
              <a:t>избере</a:t>
            </a:r>
            <a:r>
              <a:rPr lang="ru-RU" sz="2900" dirty="0"/>
              <a:t> </a:t>
            </a:r>
            <a:r>
              <a:rPr lang="ru-RU" sz="2900" dirty="0" err="1"/>
              <a:t>езика</a:t>
            </a:r>
            <a:r>
              <a:rPr lang="ru-RU" sz="2900" dirty="0"/>
              <a:t> на гласа и да </a:t>
            </a:r>
            <a:r>
              <a:rPr lang="ru-RU" sz="2900" dirty="0" err="1"/>
              <a:t>кликне</a:t>
            </a:r>
            <a:r>
              <a:rPr lang="ru-RU" sz="2900" dirty="0"/>
              <a:t> върху бутона за </a:t>
            </a:r>
            <a:r>
              <a:rPr lang="ru-RU" sz="2900" dirty="0" err="1"/>
              <a:t>изговаряне</a:t>
            </a:r>
            <a:r>
              <a:rPr lang="ru-RU" sz="2900" dirty="0"/>
              <a:t> или </a:t>
            </a:r>
            <a:r>
              <a:rPr lang="ru-RU" sz="2900" dirty="0" err="1"/>
              <a:t>превеждане</a:t>
            </a:r>
            <a:r>
              <a:rPr lang="ru-RU" sz="29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ru-RU" sz="2900" dirty="0"/>
              <a:t>Web </a:t>
            </a:r>
            <a:r>
              <a:rPr lang="ru-RU" sz="2900" dirty="0" err="1"/>
              <a:t>Speech</a:t>
            </a:r>
            <a:r>
              <a:rPr lang="ru-RU" sz="2900" dirty="0"/>
              <a:t> API </a:t>
            </a:r>
            <a:r>
              <a:rPr lang="ru-RU" sz="2900" dirty="0" err="1"/>
              <a:t>компонентът</a:t>
            </a:r>
            <a:r>
              <a:rPr lang="ru-RU" sz="2900" dirty="0"/>
              <a:t> - </a:t>
            </a:r>
            <a:r>
              <a:rPr lang="ru-RU" sz="2900" dirty="0" err="1"/>
              <a:t>използва</a:t>
            </a:r>
            <a:r>
              <a:rPr lang="ru-RU" sz="2900" dirty="0"/>
              <a:t> се за </a:t>
            </a:r>
            <a:r>
              <a:rPr lang="ru-RU" sz="2900" dirty="0" err="1"/>
              <a:t>конвертиране</a:t>
            </a:r>
            <a:r>
              <a:rPr lang="ru-RU" sz="2900" dirty="0"/>
              <a:t> на текста в </a:t>
            </a:r>
            <a:r>
              <a:rPr lang="ru-RU" sz="2900" dirty="0" err="1"/>
              <a:t>реч</a:t>
            </a:r>
            <a:r>
              <a:rPr lang="ru-RU" sz="2900" dirty="0"/>
              <a:t>. Този компонент </a:t>
            </a:r>
            <a:r>
              <a:rPr lang="ru-RU" sz="2900" dirty="0" err="1"/>
              <a:t>използва</a:t>
            </a:r>
            <a:r>
              <a:rPr lang="ru-RU" sz="2900" dirty="0"/>
              <a:t> синтезатора на </a:t>
            </a:r>
            <a:r>
              <a:rPr lang="ru-RU" sz="2900" dirty="0" err="1"/>
              <a:t>реч</a:t>
            </a:r>
            <a:r>
              <a:rPr lang="ru-RU" sz="2900" dirty="0"/>
              <a:t> на </a:t>
            </a:r>
            <a:r>
              <a:rPr lang="ru-RU" sz="2900" dirty="0" err="1"/>
              <a:t>устройството</a:t>
            </a:r>
            <a:r>
              <a:rPr lang="ru-RU" sz="2900" dirty="0"/>
              <a:t> на потребителя, за да </a:t>
            </a:r>
            <a:r>
              <a:rPr lang="ru-RU" sz="2900" dirty="0" err="1"/>
              <a:t>изговори</a:t>
            </a:r>
            <a:r>
              <a:rPr lang="ru-RU" sz="2900" dirty="0"/>
              <a:t> текста на избрания от потребителя </a:t>
            </a:r>
            <a:r>
              <a:rPr lang="ru-RU" sz="2900" dirty="0" err="1"/>
              <a:t>език</a:t>
            </a:r>
            <a:r>
              <a:rPr lang="ru-RU" sz="29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ru-RU" sz="2900" dirty="0"/>
              <a:t>Google </a:t>
            </a:r>
            <a:r>
              <a:rPr lang="ru-RU" sz="2900" dirty="0" err="1"/>
              <a:t>Translate</a:t>
            </a:r>
            <a:r>
              <a:rPr lang="ru-RU" sz="2900" dirty="0"/>
              <a:t> API </a:t>
            </a:r>
            <a:r>
              <a:rPr lang="ru-RU" sz="2900" dirty="0" err="1"/>
              <a:t>компонентът</a:t>
            </a:r>
            <a:r>
              <a:rPr lang="ru-RU" sz="2900" dirty="0"/>
              <a:t> - </a:t>
            </a:r>
            <a:r>
              <a:rPr lang="ru-RU" sz="2900" dirty="0" err="1"/>
              <a:t>използва</a:t>
            </a:r>
            <a:r>
              <a:rPr lang="ru-RU" sz="2900" dirty="0"/>
              <a:t> се за </a:t>
            </a:r>
            <a:r>
              <a:rPr lang="ru-RU" sz="2900" dirty="0" err="1"/>
              <a:t>превеждане</a:t>
            </a:r>
            <a:r>
              <a:rPr lang="ru-RU" sz="2900" dirty="0"/>
              <a:t> на текста на </a:t>
            </a:r>
            <a:r>
              <a:rPr lang="ru-RU" sz="2900" dirty="0" err="1"/>
              <a:t>страницата</a:t>
            </a:r>
            <a:r>
              <a:rPr lang="ru-RU" sz="2900" dirty="0"/>
              <a:t>. Този компонент изпраща текста на </a:t>
            </a:r>
            <a:r>
              <a:rPr lang="ru-RU" sz="2900" dirty="0" err="1"/>
              <a:t>страницата</a:t>
            </a:r>
            <a:r>
              <a:rPr lang="ru-RU" sz="2900" dirty="0"/>
              <a:t> към Google </a:t>
            </a:r>
            <a:r>
              <a:rPr lang="ru-RU" sz="2900" dirty="0" err="1"/>
              <a:t>Translate</a:t>
            </a:r>
            <a:r>
              <a:rPr lang="ru-RU" sz="2900" dirty="0"/>
              <a:t> API, </a:t>
            </a:r>
            <a:r>
              <a:rPr lang="ru-RU" sz="2900" dirty="0" err="1"/>
              <a:t>който</a:t>
            </a:r>
            <a:r>
              <a:rPr lang="ru-RU" sz="2900" dirty="0"/>
              <a:t> </a:t>
            </a:r>
            <a:r>
              <a:rPr lang="ru-RU" sz="2900" dirty="0" err="1"/>
              <a:t>връща</a:t>
            </a:r>
            <a:r>
              <a:rPr lang="ru-RU" sz="2900" dirty="0"/>
              <a:t> </a:t>
            </a:r>
            <a:r>
              <a:rPr lang="ru-RU" sz="2900" dirty="0" err="1"/>
              <a:t>преведения</a:t>
            </a:r>
            <a:r>
              <a:rPr lang="ru-RU" sz="2900" dirty="0"/>
              <a:t> текст.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241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3FBF4A-E744-4502-8C78-8C3F63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Обяснение на Архитектурата на приложението – продължение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E2A4E3-41E2-269F-6E3E-F3C4DFF7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24295"/>
            <a:ext cx="9592302" cy="4457429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ru-RU" sz="3600" dirty="0"/>
              <a:t>С </a:t>
            </a:r>
            <a:r>
              <a:rPr lang="ru-RU" sz="3600" dirty="0" err="1"/>
              <a:t>оглед</a:t>
            </a:r>
            <a:r>
              <a:rPr lang="ru-RU" sz="3600" dirty="0"/>
              <a:t> на </a:t>
            </a:r>
            <a:r>
              <a:rPr lang="ru-RU" sz="3600" dirty="0" err="1"/>
              <a:t>функционалността</a:t>
            </a:r>
            <a:r>
              <a:rPr lang="ru-RU" sz="3600" dirty="0"/>
              <a:t> на уеб </a:t>
            </a:r>
            <a:r>
              <a:rPr lang="ru-RU" sz="3600" dirty="0" err="1"/>
              <a:t>приложението</a:t>
            </a:r>
            <a:r>
              <a:rPr lang="ru-RU" sz="3600" dirty="0"/>
              <a:t>, можем да разделим </a:t>
            </a:r>
            <a:r>
              <a:rPr lang="ru-RU" sz="3600" dirty="0" err="1"/>
              <a:t>дейностите</a:t>
            </a:r>
            <a:r>
              <a:rPr lang="ru-RU" sz="3600" dirty="0"/>
              <a:t> на </a:t>
            </a:r>
            <a:r>
              <a:rPr lang="ru-RU" sz="3600" dirty="0" err="1"/>
              <a:t>следните</a:t>
            </a:r>
            <a:r>
              <a:rPr lang="ru-RU" sz="3600" dirty="0"/>
              <a:t> </a:t>
            </a:r>
            <a:r>
              <a:rPr lang="ru-RU" sz="3600" dirty="0" err="1"/>
              <a:t>етапи</a:t>
            </a:r>
            <a:r>
              <a:rPr lang="ru-RU" sz="3600" dirty="0"/>
              <a:t>:</a:t>
            </a:r>
          </a:p>
          <a:p>
            <a:pPr algn="just">
              <a:buFont typeface="+mj-lt"/>
              <a:buAutoNum type="arabicPeriod"/>
            </a:pPr>
            <a:r>
              <a:rPr lang="ru-RU" sz="3600" dirty="0" err="1"/>
              <a:t>Потребителят</a:t>
            </a:r>
            <a:r>
              <a:rPr lang="ru-RU" sz="3600" dirty="0"/>
              <a:t> </a:t>
            </a:r>
            <a:r>
              <a:rPr lang="ru-RU" sz="3600" dirty="0" err="1"/>
              <a:t>въвежда</a:t>
            </a:r>
            <a:r>
              <a:rPr lang="ru-RU" sz="3600" dirty="0"/>
              <a:t> текст в </a:t>
            </a:r>
            <a:r>
              <a:rPr lang="ru-RU" sz="3600" dirty="0" err="1"/>
              <a:t>текстовото</a:t>
            </a:r>
            <a:r>
              <a:rPr lang="ru-RU" sz="3600" dirty="0"/>
              <a:t> поле.</a:t>
            </a:r>
          </a:p>
          <a:p>
            <a:pPr algn="just">
              <a:buFont typeface="+mj-lt"/>
              <a:buAutoNum type="arabicPeriod"/>
            </a:pPr>
            <a:r>
              <a:rPr lang="ru-RU" sz="3600" dirty="0" err="1"/>
              <a:t>Потребителят</a:t>
            </a:r>
            <a:r>
              <a:rPr lang="ru-RU" sz="3600" dirty="0"/>
              <a:t> </a:t>
            </a:r>
            <a:r>
              <a:rPr lang="ru-RU" sz="3600" dirty="0" err="1"/>
              <a:t>избира</a:t>
            </a:r>
            <a:r>
              <a:rPr lang="ru-RU" sz="3600" dirty="0"/>
              <a:t> </a:t>
            </a:r>
            <a:r>
              <a:rPr lang="ru-RU" sz="3600" dirty="0" err="1"/>
              <a:t>езика</a:t>
            </a:r>
            <a:r>
              <a:rPr lang="ru-RU" sz="3600" dirty="0"/>
              <a:t> на гласа.</a:t>
            </a:r>
          </a:p>
          <a:p>
            <a:pPr algn="just">
              <a:buFont typeface="+mj-lt"/>
              <a:buAutoNum type="arabicPeriod"/>
            </a:pPr>
            <a:r>
              <a:rPr lang="ru-RU" sz="3600" dirty="0" err="1"/>
              <a:t>Потребителят</a:t>
            </a:r>
            <a:r>
              <a:rPr lang="ru-RU" sz="3600" dirty="0"/>
              <a:t> клика върху бутона за </a:t>
            </a:r>
            <a:r>
              <a:rPr lang="ru-RU" sz="3600" dirty="0" err="1"/>
              <a:t>изговаряне</a:t>
            </a:r>
            <a:r>
              <a:rPr lang="ru-RU" sz="3600" dirty="0"/>
              <a:t>, за да се </a:t>
            </a:r>
            <a:r>
              <a:rPr lang="ru-RU" sz="3600" dirty="0" err="1"/>
              <a:t>конвертира</a:t>
            </a:r>
            <a:r>
              <a:rPr lang="ru-RU" sz="3600" dirty="0"/>
              <a:t> текста в </a:t>
            </a:r>
            <a:r>
              <a:rPr lang="ru-RU" sz="3600" dirty="0" err="1"/>
              <a:t>реч</a:t>
            </a:r>
            <a:r>
              <a:rPr lang="ru-RU" sz="3600" dirty="0"/>
              <a:t>.</a:t>
            </a:r>
          </a:p>
          <a:p>
            <a:pPr algn="just">
              <a:buFont typeface="+mj-lt"/>
              <a:buAutoNum type="arabicPeriod" startAt="4"/>
            </a:pPr>
            <a:r>
              <a:rPr lang="ru-RU" sz="3600" dirty="0" err="1"/>
              <a:t>Системата</a:t>
            </a:r>
            <a:r>
              <a:rPr lang="ru-RU" sz="3600" dirty="0"/>
              <a:t> </a:t>
            </a:r>
            <a:r>
              <a:rPr lang="ru-RU" sz="3600" dirty="0" err="1"/>
              <a:t>използва</a:t>
            </a:r>
            <a:r>
              <a:rPr lang="ru-RU" sz="3600" dirty="0"/>
              <a:t> Web </a:t>
            </a:r>
            <a:r>
              <a:rPr lang="ru-RU" sz="3600" dirty="0" err="1"/>
              <a:t>Speech</a:t>
            </a:r>
            <a:r>
              <a:rPr lang="ru-RU" sz="3600" dirty="0"/>
              <a:t> API, за да </a:t>
            </a:r>
            <a:r>
              <a:rPr lang="ru-RU" sz="3600" dirty="0" err="1"/>
              <a:t>конвертира</a:t>
            </a:r>
            <a:r>
              <a:rPr lang="ru-RU" sz="3600" dirty="0"/>
              <a:t> текста в избрания от потребителя </a:t>
            </a:r>
            <a:r>
              <a:rPr lang="ru-RU" sz="3600" dirty="0" err="1"/>
              <a:t>език</a:t>
            </a:r>
            <a:r>
              <a:rPr lang="ru-RU" sz="3600" dirty="0"/>
              <a:t> в </a:t>
            </a:r>
            <a:r>
              <a:rPr lang="ru-RU" sz="3600" dirty="0" err="1"/>
              <a:t>реч</a:t>
            </a:r>
            <a:r>
              <a:rPr lang="ru-RU" sz="3600" dirty="0"/>
              <a:t>.</a:t>
            </a:r>
          </a:p>
          <a:p>
            <a:pPr algn="just">
              <a:buFont typeface="+mj-lt"/>
              <a:buAutoNum type="arabicPeriod" startAt="4"/>
            </a:pPr>
            <a:r>
              <a:rPr lang="ru-RU" sz="3600" dirty="0" err="1"/>
              <a:t>Системата</a:t>
            </a:r>
            <a:r>
              <a:rPr lang="ru-RU" sz="3600" dirty="0"/>
              <a:t> </a:t>
            </a:r>
            <a:r>
              <a:rPr lang="ru-RU" sz="3600" dirty="0" err="1"/>
              <a:t>изговаря</a:t>
            </a:r>
            <a:r>
              <a:rPr lang="ru-RU" sz="3600" dirty="0"/>
              <a:t> </a:t>
            </a:r>
            <a:r>
              <a:rPr lang="ru-RU" sz="3600" dirty="0" err="1"/>
              <a:t>речта</a:t>
            </a:r>
            <a:r>
              <a:rPr lang="ru-RU" sz="3600" dirty="0"/>
              <a:t> на потребителя.</a:t>
            </a:r>
          </a:p>
          <a:p>
            <a:pPr algn="just">
              <a:buFont typeface="+mj-lt"/>
              <a:buAutoNum type="arabicPeriod" startAt="4"/>
            </a:pPr>
            <a:r>
              <a:rPr lang="ru-RU" sz="3600" dirty="0" err="1"/>
              <a:t>Потребителят</a:t>
            </a:r>
            <a:r>
              <a:rPr lang="ru-RU" sz="3600" dirty="0"/>
              <a:t> може да </a:t>
            </a:r>
            <a:r>
              <a:rPr lang="ru-RU" sz="3600" dirty="0" err="1"/>
              <a:t>кликне</a:t>
            </a:r>
            <a:r>
              <a:rPr lang="ru-RU" sz="3600" dirty="0"/>
              <a:t> върху бутона за </a:t>
            </a:r>
            <a:r>
              <a:rPr lang="ru-RU" sz="3600" dirty="0" err="1"/>
              <a:t>превеждане</a:t>
            </a:r>
            <a:r>
              <a:rPr lang="ru-RU" sz="3600" dirty="0"/>
              <a:t>, за да </a:t>
            </a:r>
            <a:r>
              <a:rPr lang="ru-RU" sz="3600" dirty="0" err="1"/>
              <a:t>преведе</a:t>
            </a:r>
            <a:r>
              <a:rPr lang="ru-RU" sz="3600" dirty="0"/>
              <a:t> </a:t>
            </a:r>
            <a:r>
              <a:rPr lang="ru-RU" sz="3600" dirty="0" err="1"/>
              <a:t>целия</a:t>
            </a:r>
            <a:r>
              <a:rPr lang="ru-RU" sz="3600" dirty="0"/>
              <a:t> текст на </a:t>
            </a:r>
            <a:r>
              <a:rPr lang="ru-RU" sz="3600" dirty="0" err="1"/>
              <a:t>страницата</a:t>
            </a:r>
            <a:r>
              <a:rPr lang="ru-RU" sz="3600" dirty="0"/>
              <a:t>.</a:t>
            </a:r>
          </a:p>
          <a:p>
            <a:pPr algn="just">
              <a:buFont typeface="+mj-lt"/>
              <a:buAutoNum type="arabicPeriod" startAt="4"/>
            </a:pPr>
            <a:r>
              <a:rPr lang="ru-RU" sz="3600" dirty="0" err="1"/>
              <a:t>Системата</a:t>
            </a:r>
            <a:r>
              <a:rPr lang="ru-RU" sz="3600" dirty="0"/>
              <a:t> </a:t>
            </a:r>
            <a:r>
              <a:rPr lang="ru-RU" sz="3600" dirty="0" err="1"/>
              <a:t>използва</a:t>
            </a:r>
            <a:r>
              <a:rPr lang="ru-RU" sz="3600" dirty="0"/>
              <a:t> Google </a:t>
            </a:r>
            <a:r>
              <a:rPr lang="ru-RU" sz="3600" dirty="0" err="1"/>
              <a:t>Translate</a:t>
            </a:r>
            <a:r>
              <a:rPr lang="ru-RU" sz="3600" dirty="0"/>
              <a:t> API, за да </a:t>
            </a:r>
            <a:r>
              <a:rPr lang="ru-RU" sz="3600" dirty="0" err="1"/>
              <a:t>преведе</a:t>
            </a:r>
            <a:r>
              <a:rPr lang="ru-RU" sz="3600" dirty="0"/>
              <a:t> текста на </a:t>
            </a:r>
            <a:r>
              <a:rPr lang="ru-RU" sz="3600" dirty="0" err="1"/>
              <a:t>страницата</a:t>
            </a:r>
            <a:r>
              <a:rPr lang="ru-RU" sz="3600" dirty="0"/>
              <a:t> на избрания от потребителя </a:t>
            </a:r>
            <a:r>
              <a:rPr lang="ru-RU" sz="3600" dirty="0" err="1"/>
              <a:t>език</a:t>
            </a:r>
            <a:r>
              <a:rPr lang="ru-RU" sz="3600" dirty="0"/>
              <a:t>.</a:t>
            </a:r>
          </a:p>
          <a:p>
            <a:pPr algn="just">
              <a:buFont typeface="+mj-lt"/>
              <a:buAutoNum type="arabicPeriod" startAt="4"/>
            </a:pPr>
            <a:r>
              <a:rPr lang="ru-RU" sz="3600" dirty="0" err="1"/>
              <a:t>Системата</a:t>
            </a:r>
            <a:r>
              <a:rPr lang="ru-RU" sz="3600" dirty="0"/>
              <a:t> </a:t>
            </a:r>
            <a:r>
              <a:rPr lang="ru-RU" sz="3600" dirty="0" err="1"/>
              <a:t>показва</a:t>
            </a:r>
            <a:r>
              <a:rPr lang="ru-RU" sz="3600" dirty="0"/>
              <a:t> </a:t>
            </a:r>
            <a:r>
              <a:rPr lang="ru-RU" sz="3600" dirty="0" err="1"/>
              <a:t>преведения</a:t>
            </a:r>
            <a:r>
              <a:rPr lang="ru-RU" sz="3600" dirty="0"/>
              <a:t> текст на потребителя.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867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F38252-1E31-2603-D1E9-C8D2A2E8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616" y="2493433"/>
            <a:ext cx="8534400" cy="1507067"/>
          </a:xfrm>
        </p:spPr>
        <p:txBody>
          <a:bodyPr/>
          <a:lstStyle/>
          <a:p>
            <a:r>
              <a:rPr lang="bg-BG" dirty="0"/>
              <a:t>Сега следва една кратка демонстрация</a:t>
            </a:r>
            <a:r>
              <a:rPr lang="en-US" dirty="0"/>
              <a:t>…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5F5223-FF8B-420D-E66E-8AE20646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66871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и">
  <a:themeElements>
    <a:clrScheme name="Сектори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и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и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TM02900771[[fn=Сегмент]]</Template>
  <TotalTime>245</TotalTime>
  <Words>420</Words>
  <Application>Microsoft Office PowerPoint</Application>
  <PresentationFormat>Широк екран</PresentationFormat>
  <Paragraphs>27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Сектори</vt:lpstr>
      <vt:lpstr>Приложение за Преобразуване на текст в реч</vt:lpstr>
      <vt:lpstr>Как изглежда приложението</vt:lpstr>
      <vt:lpstr>С каква цел е създадено</vt:lpstr>
      <vt:lpstr>Как работи</vt:lpstr>
      <vt:lpstr>Използвани технологии и интерфейси</vt:lpstr>
      <vt:lpstr>Диаграма на дейностите</vt:lpstr>
      <vt:lpstr>Обяснение на Архитектурата на приложението</vt:lpstr>
      <vt:lpstr>Обяснение на Архитектурата на приложението – продължение</vt:lpstr>
      <vt:lpstr>Сега следва една кратка демонстрация…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Ивелин Караянев</dc:creator>
  <cp:lastModifiedBy>Ивелин Караянев</cp:lastModifiedBy>
  <cp:revision>5</cp:revision>
  <dcterms:created xsi:type="dcterms:W3CDTF">2023-03-31T18:19:02Z</dcterms:created>
  <dcterms:modified xsi:type="dcterms:W3CDTF">2023-04-18T09:28:15Z</dcterms:modified>
</cp:coreProperties>
</file>