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 триъгъл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9FFC77A-EE81-4360-8F3C-121CB95F72F1}" type="datetimeFigureOut">
              <a:rPr lang="bg-BG" smtClean="0"/>
              <a:pPr/>
              <a:t>10.9.2018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bg-BG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C77A-EE81-4360-8F3C-121CB95F72F1}" type="datetimeFigureOut">
              <a:rPr lang="bg-BG" smtClean="0"/>
              <a:pPr/>
              <a:t>10.9.2018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C77A-EE81-4360-8F3C-121CB95F72F1}" type="datetimeFigureOut">
              <a:rPr lang="bg-BG" smtClean="0"/>
              <a:pPr/>
              <a:t>10.9.2018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9FFC77A-EE81-4360-8F3C-121CB95F72F1}" type="datetimeFigureOut">
              <a:rPr lang="bg-BG" smtClean="0"/>
              <a:pPr/>
              <a:t>10.9.2018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ен триъгъл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 триъгъл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9FFC77A-EE81-4360-8F3C-121CB95F72F1}" type="datetimeFigureOut">
              <a:rPr lang="bg-BG" smtClean="0"/>
              <a:pPr/>
              <a:t>10.9.2018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1" name="Право съединение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аво съединение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FFC77A-EE81-4360-8F3C-121CB95F72F1}" type="datetimeFigureOut">
              <a:rPr lang="bg-BG" smtClean="0"/>
              <a:pPr/>
              <a:t>10.9.2018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9FFC77A-EE81-4360-8F3C-121CB95F72F1}" type="datetimeFigureOut">
              <a:rPr lang="bg-BG" smtClean="0"/>
              <a:pPr/>
              <a:t>10.9.2018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C77A-EE81-4360-8F3C-121CB95F72F1}" type="datetimeFigureOut">
              <a:rPr lang="bg-BG" smtClean="0"/>
              <a:pPr/>
              <a:t>10.9.2018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FFC77A-EE81-4360-8F3C-121CB95F72F1}" type="datetimeFigureOut">
              <a:rPr lang="bg-BG" smtClean="0"/>
              <a:pPr/>
              <a:t>10.9.2018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9FFC77A-EE81-4360-8F3C-121CB95F72F1}" type="datetimeFigureOut">
              <a:rPr lang="bg-BG" smtClean="0"/>
              <a:pPr/>
              <a:t>10.9.2018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9FFC77A-EE81-4360-8F3C-121CB95F72F1}" type="datetimeFigureOut">
              <a:rPr lang="bg-BG" smtClean="0"/>
              <a:pPr/>
              <a:t>10.9.2018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ен триъгъл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аво съединение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аво съединение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9FFC77A-EE81-4360-8F3C-121CB95F72F1}" type="datetimeFigureOut">
              <a:rPr lang="bg-BG" smtClean="0"/>
              <a:pPr/>
              <a:t>10.9.2018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Linear Data Structures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Static List (Array), Linked List, Double Linked List, Stack, Queue, Priority Queue </a:t>
            </a:r>
            <a:endParaRPr lang="bg-BG" sz="28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 List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Linked List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 List </a:t>
            </a:r>
            <a:r>
              <a:rPr lang="en-US" dirty="0" err="1" smtClean="0"/>
              <a:t>vs</a:t>
            </a:r>
            <a:r>
              <a:rPr lang="en-US" dirty="0" smtClean="0"/>
              <a:t> Linked List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Double Linked List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Stack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Queue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Живост">
  <a:themeElements>
    <a:clrScheme name="Живост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Живост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Живост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</TotalTime>
  <Words>36</Words>
  <Application>Microsoft Office PowerPoint</Application>
  <PresentationFormat>Презентация на цял екран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9" baseType="lpstr">
      <vt:lpstr>Живост</vt:lpstr>
      <vt:lpstr>Linear Data Structures</vt:lpstr>
      <vt:lpstr>Array List</vt:lpstr>
      <vt:lpstr>Linked List</vt:lpstr>
      <vt:lpstr>Array List vs Linked List</vt:lpstr>
      <vt:lpstr>Double Linked List</vt:lpstr>
      <vt:lpstr>Stack</vt:lpstr>
      <vt:lpstr>Queue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creator>Tsani</dc:creator>
  <cp:lastModifiedBy>Tsani</cp:lastModifiedBy>
  <cp:revision>4</cp:revision>
  <dcterms:created xsi:type="dcterms:W3CDTF">2018-09-01T16:03:08Z</dcterms:created>
  <dcterms:modified xsi:type="dcterms:W3CDTF">2018-09-10T17:19:46Z</dcterms:modified>
</cp:coreProperties>
</file>