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Linear Data Structures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Static List (Array), Linked List, Double Linked List, Stack, Queue, Priority Queue </a:t>
            </a:r>
            <a:endParaRPr lang="bg-BG" sz="28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43AF-F413-4ACF-8299-530AFC1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85DD0-EAD9-4199-8771-CC6EBEB7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7" y="1897062"/>
            <a:ext cx="7743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1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79BF08-4234-437E-8121-986FA0CF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86" y="2996952"/>
            <a:ext cx="5648325" cy="55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22C41-B4A2-4D21-B9D4-02E7C547639D}"/>
              </a:ext>
            </a:extLst>
          </p:cNvPr>
          <p:cNvSpPr txBox="1"/>
          <p:nvPr/>
        </p:nvSpPr>
        <p:spPr>
          <a:xfrm>
            <a:off x="2211586" y="177281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Linked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C99510-5730-4822-91DA-4ED47411A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3287712"/>
            <a:ext cx="3829050" cy="176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6F761-324A-494E-B985-A91D153BEEFE}"/>
              </a:ext>
            </a:extLst>
          </p:cNvPr>
          <p:cNvSpPr txBox="1"/>
          <p:nvPr/>
        </p:nvSpPr>
        <p:spPr>
          <a:xfrm>
            <a:off x="3131840" y="198884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List </a:t>
            </a:r>
            <a:r>
              <a:rPr lang="en-US" dirty="0" err="1"/>
              <a:t>vs</a:t>
            </a:r>
            <a:r>
              <a:rPr lang="en-US" dirty="0"/>
              <a:t> Linked List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Double Linked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C5184-9C3D-4165-A46D-BAABF70B4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4064000"/>
            <a:ext cx="6019800" cy="20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982CF-120C-4DF2-9B2D-4AC3C0B9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1" y="3797300"/>
            <a:ext cx="60198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3DD62-E74F-4751-98A1-C37F844D6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44" y="1882775"/>
            <a:ext cx="650371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A6BFB-427E-4A5A-AD31-A007D36B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225"/>
            <a:ext cx="3524250" cy="329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90F36-1E68-43D9-BBC5-6AFCC76B0B10}"/>
              </a:ext>
            </a:extLst>
          </p:cNvPr>
          <p:cNvSpPr txBox="1"/>
          <p:nvPr/>
        </p:nvSpPr>
        <p:spPr>
          <a:xfrm>
            <a:off x="6732240" y="126876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Queue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29193" y="3429000"/>
            <a:ext cx="8229600" cy="4572000"/>
          </a:xfrm>
        </p:spPr>
        <p:txBody>
          <a:bodyPr/>
          <a:lstStyle/>
          <a:p>
            <a:r>
              <a:rPr lang="en-GB" dirty="0"/>
              <a:t>functions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69BF4-8D70-482A-9EE2-A7281880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5019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6EE4-BCB6-411B-8586-69C18337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D4351-FEDD-472A-B5B4-BA929811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2987675"/>
            <a:ext cx="6086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</TotalTime>
  <Words>40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Verdana</vt:lpstr>
      <vt:lpstr>Wingdings 2</vt:lpstr>
      <vt:lpstr>Живост</vt:lpstr>
      <vt:lpstr>Linear Data Structures</vt:lpstr>
      <vt:lpstr>Array List</vt:lpstr>
      <vt:lpstr>Linked List</vt:lpstr>
      <vt:lpstr>Array List vs Linked List</vt:lpstr>
      <vt:lpstr>Double Linked List</vt:lpstr>
      <vt:lpstr>Stack</vt:lpstr>
      <vt:lpstr>Queue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Tsani</dc:creator>
  <cp:lastModifiedBy>Tsanislav Gatev</cp:lastModifiedBy>
  <cp:revision>6</cp:revision>
  <dcterms:created xsi:type="dcterms:W3CDTF">2018-09-01T16:03:08Z</dcterms:created>
  <dcterms:modified xsi:type="dcterms:W3CDTF">2018-09-11T11:46:41Z</dcterms:modified>
</cp:coreProperties>
</file>