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06500" y="-12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1" sz="3700"/>
            </a:lvl1pPr>
          </a:lstStyle>
          <a:p>
            <a:pPr lvl="0">
              <a:defRPr b="0" sz="1800"/>
            </a:pPr>
            <a:r>
              <a:rPr b="1" sz="3700"/>
              <a:t>Sharing and Reusing Spreadsheets through a Discovery of a Common Vocabulary/Schema</a:t>
            </a:r>
          </a:p>
        </p:txBody>
      </p:sp>
      <p:pic>
        <p:nvPicPr>
          <p:cNvPr id="33" name="greenWor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606" y="2635250"/>
            <a:ext cx="4444994" cy="283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GraphCommuniti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0007" y="4029720"/>
            <a:ext cx="5389386" cy="4932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nkWor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1636" y="2076716"/>
            <a:ext cx="5917764" cy="317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blueWor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893" y="6896100"/>
            <a:ext cx="6816041" cy="2728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urpleWord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09904" y="7567141"/>
            <a:ext cx="3280596" cy="2125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