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69" r:id="rId3"/>
    <p:sldId id="270" r:id="rId4"/>
    <p:sldId id="257" r:id="rId5"/>
    <p:sldId id="258" r:id="rId6"/>
    <p:sldId id="261" r:id="rId7"/>
    <p:sldId id="263" r:id="rId8"/>
    <p:sldId id="264" r:id="rId9"/>
    <p:sldId id="265" r:id="rId10"/>
    <p:sldId id="266" r:id="rId11"/>
    <p:sldId id="267" r:id="rId12"/>
    <p:sldId id="262" r:id="rId13"/>
    <p:sldId id="259" r:id="rId14"/>
    <p:sldId id="271" r:id="rId15"/>
    <p:sldId id="260" r:id="rId16"/>
    <p:sldId id="268"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67" autoAdjust="0"/>
  </p:normalViewPr>
  <p:slideViewPr>
    <p:cSldViewPr>
      <p:cViewPr varScale="1">
        <p:scale>
          <a:sx n="67" d="100"/>
          <a:sy n="67" d="100"/>
        </p:scale>
        <p:origin x="-290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3D54B-72A2-4E20-AF82-A6B47EBE292B}" type="datetimeFigureOut">
              <a:rPr lang="de-DE" smtClean="0"/>
              <a:t>28.11.2012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E9E72-AEAE-466D-93A1-3E96BFBB068C}"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Merge means: Create a single new commit that merges my changes into the destination.</a:t>
            </a:r>
          </a:p>
          <a:p>
            <a:endParaRPr lang="en-US" dirty="0" smtClean="0"/>
          </a:p>
          <a:p>
            <a:r>
              <a:rPr lang="en-US" dirty="0" smtClean="0"/>
              <a:t>Rebase means: Create a whole new series of commits, using my current set of commits as hints. In other words, calculate what my changes would have looked like if I had started making them from the point I'm rebasing on to. After the rebase, therefore, you might need to re-test your changes and during the rebase, you would possibly have a few conflicts. </a:t>
            </a:r>
          </a:p>
          <a:p>
            <a:endParaRPr lang="en-US" dirty="0" smtClean="0"/>
          </a:p>
          <a:p>
            <a:endParaRPr lang="en-US" dirty="0" smtClean="0"/>
          </a:p>
          <a:p>
            <a:r>
              <a:rPr lang="en-US" dirty="0" smtClean="0"/>
              <a:t>Given this, why would you rebase? Just to keep the development history clear. Let's say you're working on feature X and when you're done, you merge your changes in. The destination will now have a single commit that would say something along the lines of "Added feature X". Now, instead of merging, if you rebased and then merged, the destination development history would contain all the individual commits in a single logical progression. This makes reviewing changes later on much easier. Imagine how hard you'd find it to review the development history if 50 developers were merging various features all the time. </a:t>
            </a:r>
          </a:p>
          <a:p>
            <a:endParaRPr lang="de-DE" dirty="0"/>
          </a:p>
        </p:txBody>
      </p:sp>
      <p:sp>
        <p:nvSpPr>
          <p:cNvPr id="4" name="Foliennummernplatzhalter 3"/>
          <p:cNvSpPr>
            <a:spLocks noGrp="1"/>
          </p:cNvSpPr>
          <p:nvPr>
            <p:ph type="sldNum" sz="quarter" idx="10"/>
          </p:nvPr>
        </p:nvSpPr>
        <p:spPr/>
        <p:txBody>
          <a:bodyPr/>
          <a:lstStyle/>
          <a:p>
            <a:fld id="{29EE9E72-AEAE-466D-93A1-3E96BFBB068C}" type="slidenum">
              <a:rPr lang="de-DE" smtClean="0"/>
              <a:t>14</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de-DE" smtClean="0"/>
              <a:t>Titelmasterformat durch Klicken bearbeiten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0D888C-0F47-46C4-B7C2-0CAC0AEA82FE}" type="slidenum">
              <a:rPr lang="de-DE" smtClean="0"/>
              <a:pPr/>
              <a:t>‹Nr.›</a:t>
            </a:fld>
            <a:endParaRPr lang="de-DE"/>
          </a:p>
        </p:txBody>
      </p:sp>
      <p:sp>
        <p:nvSpPr>
          <p:cNvPr id="7" name="Rectangle 6"/>
          <p:cNvSpPr/>
          <p:nvPr/>
        </p:nvSpPr>
        <p:spPr>
          <a:xfrm>
            <a:off x="777240" y="6172200"/>
            <a:ext cx="7543800" cy="27432"/>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lvl1pPr marL="274320" indent="-274320">
              <a:buFont typeface="Wingdings" pitchFamily="2" charset="2"/>
              <a:buChar char="§"/>
              <a:defRPr/>
            </a:lvl1pPr>
            <a:lvl2pPr marL="594360" indent="-274320">
              <a:buFont typeface="Wingdings" pitchFamily="2" charset="2"/>
              <a:buChar char="§"/>
              <a:defRPr/>
            </a:lvl2pPr>
            <a:lvl3pPr marL="868680" indent="-228600">
              <a:buFont typeface="Wingdings" pitchFamily="2" charset="2"/>
              <a:buChar char="§"/>
              <a:defRPr/>
            </a:lvl3pPr>
            <a:lvl4pPr marL="1143000" indent="-228600">
              <a:buFont typeface="Wingdings" pitchFamily="2" charset="2"/>
              <a:buChar char="§"/>
              <a:defRPr/>
            </a:lvl4pPr>
            <a:lvl5pPr marL="1371600" indent="-228600">
              <a:buFont typeface="Wingdings" pitchFamily="2" charset="2"/>
              <a:buChar char="§"/>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0D888C-0F47-46C4-B7C2-0CAC0AEA82FE}" type="slidenum">
              <a:rPr lang="de-DE" smtClean="0"/>
              <a:pPr/>
              <a:t>‹Nr.›</a:t>
            </a:fld>
            <a:endParaRPr lang="de-DE"/>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e Placeholder 4"/>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e Placeholder 6"/>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C0D888C-0F47-46C4-B7C2-0CAC0AEA82FE}" type="slidenum">
              <a:rPr lang="de-DE" smtClean="0"/>
              <a:pPr/>
              <a:t>‹Nr.›</a:t>
            </a:fld>
            <a:endParaRPr lang="de-DE"/>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de-DE" smtClean="0"/>
              <a:t>Titelmasterformat durch Klicken bearbeiten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0D888C-0F47-46C4-B7C2-0CAC0AEA82FE}" type="slidenum">
              <a:rPr lang="de-DE" smtClean="0"/>
              <a:pPr/>
              <a:t>‹Nr.›</a:t>
            </a:fld>
            <a:endParaRPr lang="de-DE"/>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D9B29AD7-D3A9-4742-861C-0AFB879A879B}" type="datetimeFigureOut">
              <a:rPr lang="de-DE" smtClean="0"/>
              <a:pPr/>
              <a:t>28.11.2012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0D888C-0F47-46C4-B7C2-0CAC0AEA82FE}"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Trebuchet MS" pitchFamily="34" charset="0"/>
              </a:defRPr>
            </a:lvl1pPr>
          </a:lstStyle>
          <a:p>
            <a:fld id="{D9B29AD7-D3A9-4742-861C-0AFB879A879B}" type="datetimeFigureOut">
              <a:rPr lang="de-DE" smtClean="0"/>
              <a:pPr/>
              <a:t>28.11.2012</a:t>
            </a:fld>
            <a:endParaRPr lang="de-DE"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latin typeface="Trebuchet MS" pitchFamily="34" charset="0"/>
              </a:defRPr>
            </a:lvl1pPr>
          </a:lstStyle>
          <a:p>
            <a:endParaRPr lang="de-DE"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C0D888C-0F47-46C4-B7C2-0CAC0AEA82FE}" type="slidenum">
              <a:rPr lang="de-DE" smtClean="0"/>
              <a:pPr/>
              <a:t>‹Nr.›</a:t>
            </a:fld>
            <a:endParaRPr lang="de-DE"/>
          </a:p>
        </p:txBody>
      </p:sp>
      <p:sp>
        <p:nvSpPr>
          <p:cNvPr id="8" name="Rectangle 7"/>
          <p:cNvSpPr/>
          <p:nvPr/>
        </p:nvSpPr>
        <p:spPr>
          <a:xfrm>
            <a:off x="777240" y="0"/>
            <a:ext cx="7543800" cy="381000"/>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userDrawn="1"/>
        </p:nvPicPr>
        <p:blipFill>
          <a:blip r:embed="rId1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7624264" y="4695318"/>
            <a:ext cx="1440160" cy="1440160"/>
          </a:xfrm>
          <a:prstGeom prst="rect">
            <a:avLst/>
          </a:prstGeom>
          <a:noFill/>
          <a:scene3d>
            <a:camera prst="orthographicFront">
              <a:rot lat="0" lon="0" rev="0"/>
            </a:camera>
            <a:lightRig rig="threePt" dir="t"/>
          </a:scene3d>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rgbClr val="F05033"/>
        </a:buClr>
        <a:buFont typeface="Arial" pitchFamily="34" charset="0"/>
        <a:buChar char="•"/>
        <a:defRPr sz="2400" kern="1200">
          <a:solidFill>
            <a:schemeClr val="tx2"/>
          </a:solidFill>
          <a:latin typeface="Trebuchet MS" pitchFamily="34" charset="0"/>
          <a:ea typeface="+mn-ea"/>
          <a:cs typeface="+mn-cs"/>
        </a:defRPr>
      </a:lvl1pPr>
      <a:lvl2pPr marL="594360" indent="-274320" algn="l" defTabSz="914400" rtl="0" eaLnBrk="1" latinLnBrk="0" hangingPunct="1">
        <a:spcBef>
          <a:spcPct val="20000"/>
        </a:spcBef>
        <a:buClr>
          <a:srgbClr val="F05033"/>
        </a:buClr>
        <a:buFont typeface="Arial" pitchFamily="34" charset="0"/>
        <a:buChar char="•"/>
        <a:defRPr sz="2200" kern="1200">
          <a:solidFill>
            <a:schemeClr val="tx2"/>
          </a:solidFill>
          <a:latin typeface="Trebuchet MS" pitchFamily="34" charset="0"/>
          <a:ea typeface="+mn-ea"/>
          <a:cs typeface="+mn-cs"/>
        </a:defRPr>
      </a:lvl2pPr>
      <a:lvl3pPr marL="868680" indent="-228600" algn="l" defTabSz="914400" rtl="0" eaLnBrk="1" latinLnBrk="0" hangingPunct="1">
        <a:spcBef>
          <a:spcPct val="20000"/>
        </a:spcBef>
        <a:buClr>
          <a:srgbClr val="F05033"/>
        </a:buClr>
        <a:buFont typeface="Arial" pitchFamily="34" charset="0"/>
        <a:buChar char="•"/>
        <a:defRPr sz="2000" kern="1200">
          <a:solidFill>
            <a:schemeClr val="tx2"/>
          </a:solidFill>
          <a:latin typeface="Trebuchet MS" pitchFamily="34" charset="0"/>
          <a:ea typeface="+mn-ea"/>
          <a:cs typeface="+mn-cs"/>
        </a:defRPr>
      </a:lvl3pPr>
      <a:lvl4pPr marL="1143000" indent="-228600" algn="l" defTabSz="914400" rtl="0" eaLnBrk="1" latinLnBrk="0" hangingPunct="1">
        <a:spcBef>
          <a:spcPct val="20000"/>
        </a:spcBef>
        <a:buClr>
          <a:srgbClr val="F05033"/>
        </a:buClr>
        <a:buFont typeface="Arial" pitchFamily="34" charset="0"/>
        <a:buChar char="•"/>
        <a:defRPr sz="1800" kern="1200">
          <a:solidFill>
            <a:schemeClr val="tx2"/>
          </a:solidFill>
          <a:latin typeface="Trebuchet MS" pitchFamily="34" charset="0"/>
          <a:ea typeface="+mn-ea"/>
          <a:cs typeface="+mn-cs"/>
        </a:defRPr>
      </a:lvl4pPr>
      <a:lvl5pPr marL="1371600" indent="-228600" algn="l" defTabSz="914400" rtl="0" eaLnBrk="1" latinLnBrk="0" hangingPunct="1">
        <a:spcBef>
          <a:spcPct val="20000"/>
        </a:spcBef>
        <a:buClr>
          <a:srgbClr val="F05033"/>
        </a:buClr>
        <a:buFont typeface="Arial" pitchFamily="34" charset="0"/>
        <a:buChar char="•"/>
        <a:defRPr sz="1800" kern="1200" baseline="0">
          <a:solidFill>
            <a:schemeClr val="tx2"/>
          </a:solidFill>
          <a:latin typeface="Trebuchet MS" pitchFamily="34" charset="0"/>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git-scm.com/book" TargetMode="External"/><Relationship Id="rId2" Type="http://schemas.openxmlformats.org/officeDocument/2006/relationships/hyperlink" Target="http://www.vogella.com/articles/Git/article.html" TargetMode="External"/><Relationship Id="rId1" Type="http://schemas.openxmlformats.org/officeDocument/2006/relationships/slideLayout" Target="../slideLayouts/slideLayout2.xml"/><Relationship Id="rId5" Type="http://schemas.openxmlformats.org/officeDocument/2006/relationships/hyperlink" Target="http://hginit.com/" TargetMode="External"/><Relationship Id="rId4" Type="http://schemas.openxmlformats.org/officeDocument/2006/relationships/hyperlink" Target="http://alblue.bandlem.com/Tag/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475656" y="5157192"/>
            <a:ext cx="6858000" cy="990600"/>
          </a:xfrm>
        </p:spPr>
        <p:txBody>
          <a:bodyPr>
            <a:normAutofit/>
          </a:bodyPr>
          <a:lstStyle/>
          <a:p>
            <a:pPr algn="r"/>
            <a:r>
              <a:rPr lang="de-DE" sz="2400" dirty="0" err="1" smtClean="0"/>
              <a:t>where</a:t>
            </a:r>
            <a:r>
              <a:rPr lang="de-DE" sz="2400" dirty="0" smtClean="0"/>
              <a:t> </a:t>
            </a:r>
            <a:r>
              <a:rPr lang="de-DE" sz="2400" dirty="0" err="1" smtClean="0"/>
              <a:t>the</a:t>
            </a:r>
            <a:r>
              <a:rPr lang="de-DE" sz="2400" dirty="0" smtClean="0"/>
              <a:t> cool </a:t>
            </a:r>
            <a:r>
              <a:rPr lang="de-DE" sz="2400" dirty="0" err="1" smtClean="0"/>
              <a:t>kids</a:t>
            </a:r>
            <a:r>
              <a:rPr lang="de-DE" sz="2400" dirty="0" smtClean="0"/>
              <a:t> hang</a:t>
            </a:r>
            <a:endParaRPr lang="de-DE" sz="2400" dirty="0"/>
          </a:p>
        </p:txBody>
      </p:sp>
      <p:pic>
        <p:nvPicPr>
          <p:cNvPr id="4" name="Grafik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1640" y="3717032"/>
            <a:ext cx="3448806" cy="1440160"/>
          </a:xfrm>
          <a:prstGeom prst="rect">
            <a:avLst/>
          </a:prstGeom>
          <a:effectLst>
            <a:outerShdw blurRad="50800" dist="50800" dir="2700000" algn="tl" rotWithShape="0">
              <a:prstClr val="black">
                <a:alpha val="40000"/>
              </a:prstClr>
            </a:outerShdw>
          </a:effectLst>
          <a:scene3d>
            <a:camera prst="orthographicFront">
              <a:rot lat="0" lon="0" rev="900000"/>
            </a:camera>
            <a:lightRig rig="threePt" dir="t"/>
          </a:scene3d>
        </p:spPr>
      </p:pic>
    </p:spTree>
    <p:extLst>
      <p:ext uri="{BB962C8B-B14F-4D97-AF65-F5344CB8AC3E}">
        <p14:creationId xmlns:p14="http://schemas.microsoft.com/office/powerpoint/2010/main" xmlns="" val="1298303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Merge</a:t>
            </a:r>
            <a:r>
              <a:rPr lang="de-DE" dirty="0" smtClean="0"/>
              <a:t> </a:t>
            </a:r>
            <a:r>
              <a:rPr lang="de-DE" dirty="0" err="1" smtClean="0"/>
              <a:t>vs</a:t>
            </a:r>
            <a:r>
              <a:rPr lang="de-DE" dirty="0" smtClean="0"/>
              <a:t> </a:t>
            </a:r>
            <a:r>
              <a:rPr lang="de-DE" dirty="0" err="1" smtClean="0"/>
              <a:t>Fetch</a:t>
            </a:r>
            <a:endParaRPr lang="de-DE" dirty="0"/>
          </a:p>
        </p:txBody>
      </p:sp>
      <p:sp>
        <p:nvSpPr>
          <p:cNvPr id="3" name="Inhaltsplatzhalter 2"/>
          <p:cNvSpPr>
            <a:spLocks noGrp="1"/>
          </p:cNvSpPr>
          <p:nvPr>
            <p:ph idx="1"/>
          </p:nvPr>
        </p:nvSpPr>
        <p:spPr/>
        <p:txBody>
          <a:bodyPr/>
          <a:lstStyle/>
          <a:p>
            <a:r>
              <a:rPr lang="de-DE" dirty="0" err="1" smtClean="0"/>
              <a:t>How</a:t>
            </a:r>
            <a:r>
              <a:rPr lang="de-DE" dirty="0" smtClean="0"/>
              <a:t> do </a:t>
            </a:r>
            <a:r>
              <a:rPr lang="de-DE" dirty="0" err="1" smtClean="0"/>
              <a:t>you</a:t>
            </a:r>
            <a:r>
              <a:rPr lang="de-DE" dirty="0" smtClean="0"/>
              <a:t> </a:t>
            </a:r>
            <a:r>
              <a:rPr lang="de-DE" dirty="0" err="1" smtClean="0"/>
              <a:t>get</a:t>
            </a:r>
            <a:r>
              <a:rPr lang="de-DE" dirty="0" smtClean="0"/>
              <a:t> </a:t>
            </a:r>
            <a:r>
              <a:rPr lang="de-DE" dirty="0" err="1" smtClean="0"/>
              <a:t>code</a:t>
            </a:r>
            <a:r>
              <a:rPr lang="de-DE" dirty="0" smtClean="0"/>
              <a:t> </a:t>
            </a:r>
            <a:r>
              <a:rPr lang="de-DE" dirty="0" err="1" smtClean="0"/>
              <a:t>from</a:t>
            </a:r>
            <a:r>
              <a:rPr lang="de-DE" dirty="0" smtClean="0"/>
              <a:t> </a:t>
            </a:r>
            <a:r>
              <a:rPr lang="de-DE" dirty="0" err="1" smtClean="0"/>
              <a:t>others</a:t>
            </a:r>
            <a:endParaRPr lang="de-DE" dirty="0"/>
          </a:p>
          <a:p>
            <a:r>
              <a:rPr lang="de-DE" dirty="0" err="1" smtClean="0"/>
              <a:t>How</a:t>
            </a:r>
            <a:r>
              <a:rPr lang="de-DE" dirty="0" smtClean="0"/>
              <a:t> do </a:t>
            </a:r>
            <a:r>
              <a:rPr lang="de-DE" dirty="0" err="1" smtClean="0"/>
              <a:t>you</a:t>
            </a:r>
            <a:r>
              <a:rPr lang="de-DE" dirty="0" smtClean="0"/>
              <a:t> </a:t>
            </a:r>
            <a:r>
              <a:rPr lang="de-DE" dirty="0" err="1" smtClean="0"/>
              <a:t>integrated</a:t>
            </a:r>
            <a:r>
              <a:rPr lang="de-DE" dirty="0" smtClean="0"/>
              <a:t> </a:t>
            </a:r>
            <a:r>
              <a:rPr lang="de-DE" dirty="0" err="1" smtClean="0"/>
              <a:t>code</a:t>
            </a:r>
            <a:r>
              <a:rPr lang="de-DE" dirty="0" smtClean="0"/>
              <a:t> </a:t>
            </a:r>
            <a:r>
              <a:rPr lang="de-DE" dirty="0" err="1" smtClean="0"/>
              <a:t>from</a:t>
            </a:r>
            <a:r>
              <a:rPr lang="de-DE" dirty="0" smtClean="0"/>
              <a:t> </a:t>
            </a:r>
            <a:r>
              <a:rPr lang="de-DE" dirty="0" err="1" smtClean="0"/>
              <a:t>others</a:t>
            </a:r>
            <a:endParaRPr lang="de-DE" dirty="0" smtClean="0"/>
          </a:p>
        </p:txBody>
      </p:sp>
    </p:spTree>
    <p:extLst>
      <p:ext uri="{BB962C8B-B14F-4D97-AF65-F5344CB8AC3E}">
        <p14:creationId xmlns:p14="http://schemas.microsoft.com/office/powerpoint/2010/main" xmlns="" val="12164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Advanced</a:t>
            </a:r>
            <a:r>
              <a:rPr lang="de-DE" dirty="0" smtClean="0"/>
              <a:t>?</a:t>
            </a:r>
            <a:endParaRPr lang="de-DE" dirty="0"/>
          </a:p>
        </p:txBody>
      </p:sp>
      <p:sp>
        <p:nvSpPr>
          <p:cNvPr id="3" name="Inhaltsplatzhalter 2"/>
          <p:cNvSpPr>
            <a:spLocks noGrp="1"/>
          </p:cNvSpPr>
          <p:nvPr>
            <p:ph idx="1"/>
          </p:nvPr>
        </p:nvSpPr>
        <p:spPr/>
        <p:txBody>
          <a:bodyPr/>
          <a:lstStyle/>
          <a:p>
            <a:r>
              <a:rPr lang="de-DE" dirty="0" err="1" smtClean="0"/>
              <a:t>There</a:t>
            </a:r>
            <a:r>
              <a:rPr lang="de-DE" dirty="0" smtClean="0"/>
              <a:t> </a:t>
            </a:r>
            <a:r>
              <a:rPr lang="de-DE" dirty="0" err="1" smtClean="0"/>
              <a:t>is</a:t>
            </a:r>
            <a:r>
              <a:rPr lang="de-DE" dirty="0" smtClean="0"/>
              <a:t> a </a:t>
            </a:r>
            <a:r>
              <a:rPr lang="de-DE" dirty="0" err="1" smtClean="0"/>
              <a:t>bunch</a:t>
            </a:r>
            <a:r>
              <a:rPr lang="de-DE" dirty="0" smtClean="0"/>
              <a:t> </a:t>
            </a:r>
            <a:r>
              <a:rPr lang="de-DE" dirty="0" err="1" smtClean="0"/>
              <a:t>more</a:t>
            </a:r>
            <a:r>
              <a:rPr lang="de-DE" dirty="0" smtClean="0"/>
              <a:t>…</a:t>
            </a:r>
          </a:p>
          <a:p>
            <a:r>
              <a:rPr lang="de-DE" dirty="0" smtClean="0"/>
              <a:t>First </a:t>
            </a:r>
            <a:r>
              <a:rPr lang="de-DE" dirty="0" err="1" smtClean="0"/>
              <a:t>and</a:t>
            </a:r>
            <a:r>
              <a:rPr lang="de-DE" dirty="0" smtClean="0"/>
              <a:t> </a:t>
            </a:r>
            <a:r>
              <a:rPr lang="de-DE" dirty="0" err="1" smtClean="0"/>
              <a:t>most</a:t>
            </a:r>
            <a:r>
              <a:rPr lang="de-DE" dirty="0" smtClean="0"/>
              <a:t> </a:t>
            </a:r>
            <a:r>
              <a:rPr lang="de-DE" dirty="0" err="1" smtClean="0"/>
              <a:t>important</a:t>
            </a:r>
            <a:r>
              <a:rPr lang="de-DE" dirty="0" smtClean="0"/>
              <a:t>: </a:t>
            </a:r>
            <a:br>
              <a:rPr lang="de-DE" dirty="0" smtClean="0"/>
            </a:br>
            <a:r>
              <a:rPr lang="de-DE" dirty="0" smtClean="0"/>
              <a:t>Understanding </a:t>
            </a:r>
            <a:r>
              <a:rPr lang="de-DE" dirty="0" err="1" smtClean="0"/>
              <a:t>the</a:t>
            </a:r>
            <a:r>
              <a:rPr lang="de-DE" dirty="0" smtClean="0"/>
              <a:t> </a:t>
            </a:r>
            <a:r>
              <a:rPr lang="de-DE" dirty="0" err="1" smtClean="0"/>
              <a:t>basics</a:t>
            </a:r>
            <a:endParaRPr lang="de-DE" dirty="0" smtClean="0"/>
          </a:p>
          <a:p>
            <a:endParaRPr lang="de-DE" dirty="0"/>
          </a:p>
        </p:txBody>
      </p:sp>
    </p:spTree>
    <p:extLst>
      <p:ext uri="{BB962C8B-B14F-4D97-AF65-F5344CB8AC3E}">
        <p14:creationId xmlns:p14="http://schemas.microsoft.com/office/powerpoint/2010/main" xmlns="" val="4217093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pic>
        <p:nvPicPr>
          <p:cNvPr id="4" name="Inhaltsplatzhalt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90800" y="982960"/>
            <a:ext cx="3886200" cy="3886200"/>
          </a:xfrm>
        </p:spPr>
      </p:pic>
    </p:spTree>
    <p:extLst>
      <p:ext uri="{BB962C8B-B14F-4D97-AF65-F5344CB8AC3E}">
        <p14:creationId xmlns:p14="http://schemas.microsoft.com/office/powerpoint/2010/main" xmlns="" val="3088709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to</a:t>
            </a:r>
            <a:r>
              <a:rPr lang="de-DE" dirty="0" smtClean="0"/>
              <a:t> </a:t>
            </a:r>
            <a:r>
              <a:rPr lang="de-DE" dirty="0" err="1" smtClean="0"/>
              <a:t>keep</a:t>
            </a:r>
            <a:endParaRPr lang="de-DE" dirty="0"/>
          </a:p>
        </p:txBody>
      </p:sp>
      <p:sp>
        <p:nvSpPr>
          <p:cNvPr id="3" name="Inhaltsplatzhalter 2"/>
          <p:cNvSpPr>
            <a:spLocks noGrp="1"/>
          </p:cNvSpPr>
          <p:nvPr>
            <p:ph idx="1"/>
          </p:nvPr>
        </p:nvSpPr>
        <p:spPr/>
        <p:txBody>
          <a:bodyPr/>
          <a:lstStyle/>
          <a:p>
            <a:r>
              <a:rPr lang="de-DE" dirty="0" err="1" smtClean="0"/>
              <a:t>No</a:t>
            </a:r>
            <a:r>
              <a:rPr lang="de-DE" dirty="0" smtClean="0"/>
              <a:t> </a:t>
            </a:r>
            <a:r>
              <a:rPr lang="de-DE" dirty="0" err="1" smtClean="0"/>
              <a:t>central</a:t>
            </a:r>
            <a:r>
              <a:rPr lang="de-DE" dirty="0" smtClean="0"/>
              <a:t> </a:t>
            </a:r>
            <a:r>
              <a:rPr lang="de-DE" dirty="0" err="1" smtClean="0"/>
              <a:t>repository</a:t>
            </a:r>
            <a:endParaRPr lang="de-DE" dirty="0" smtClean="0"/>
          </a:p>
          <a:p>
            <a:r>
              <a:rPr lang="de-DE" dirty="0" smtClean="0"/>
              <a:t>Separation </a:t>
            </a:r>
            <a:r>
              <a:rPr lang="de-DE" dirty="0" err="1" smtClean="0"/>
              <a:t>of</a:t>
            </a:r>
            <a:r>
              <a:rPr lang="de-DE" dirty="0" smtClean="0"/>
              <a:t> </a:t>
            </a:r>
            <a:r>
              <a:rPr lang="de-DE" dirty="0" err="1" smtClean="0"/>
              <a:t>commit</a:t>
            </a:r>
            <a:r>
              <a:rPr lang="de-DE" dirty="0" smtClean="0"/>
              <a:t> (</a:t>
            </a:r>
            <a:r>
              <a:rPr lang="de-DE" dirty="0" err="1" smtClean="0"/>
              <a:t>savepoint</a:t>
            </a:r>
            <a:r>
              <a:rPr lang="de-DE" dirty="0" smtClean="0"/>
              <a:t>) </a:t>
            </a:r>
            <a:r>
              <a:rPr lang="de-DE" dirty="0" err="1" smtClean="0"/>
              <a:t>vs</a:t>
            </a:r>
            <a:r>
              <a:rPr lang="de-DE" dirty="0" smtClean="0"/>
              <a:t> push (</a:t>
            </a:r>
            <a:r>
              <a:rPr lang="de-DE" dirty="0" err="1" smtClean="0"/>
              <a:t>sharing</a:t>
            </a:r>
            <a:r>
              <a:rPr lang="de-DE" dirty="0" smtClean="0"/>
              <a:t>)</a:t>
            </a:r>
          </a:p>
          <a:p>
            <a:r>
              <a:rPr lang="de-DE" dirty="0" err="1" smtClean="0"/>
              <a:t>Commands</a:t>
            </a:r>
            <a:r>
              <a:rPr lang="de-DE" dirty="0" smtClean="0"/>
              <a:t> </a:t>
            </a:r>
            <a:r>
              <a:rPr lang="de-DE" dirty="0" err="1" smtClean="0"/>
              <a:t>apply</a:t>
            </a:r>
            <a:r>
              <a:rPr lang="de-DE" dirty="0" smtClean="0"/>
              <a:t> </a:t>
            </a:r>
            <a:r>
              <a:rPr lang="de-DE" dirty="0" err="1" smtClean="0"/>
              <a:t>to</a:t>
            </a:r>
            <a:r>
              <a:rPr lang="de-DE" dirty="0" smtClean="0"/>
              <a:t> </a:t>
            </a:r>
            <a:r>
              <a:rPr lang="de-DE" dirty="0" err="1" smtClean="0"/>
              <a:t>the</a:t>
            </a:r>
            <a:r>
              <a:rPr lang="de-DE" dirty="0" smtClean="0"/>
              <a:t> </a:t>
            </a:r>
            <a:r>
              <a:rPr lang="de-DE" dirty="0" err="1" smtClean="0"/>
              <a:t>whole</a:t>
            </a:r>
            <a:r>
              <a:rPr lang="de-DE" dirty="0" smtClean="0"/>
              <a:t> </a:t>
            </a:r>
            <a:r>
              <a:rPr lang="de-DE" dirty="0" err="1" smtClean="0"/>
              <a:t>tree</a:t>
            </a:r>
            <a:endParaRPr lang="de-DE" dirty="0" smtClean="0"/>
          </a:p>
          <a:p>
            <a:r>
              <a:rPr lang="de-DE" dirty="0" smtClean="0"/>
              <a:t>Content </a:t>
            </a:r>
            <a:r>
              <a:rPr lang="de-DE" dirty="0" err="1" smtClean="0"/>
              <a:t>matters</a:t>
            </a:r>
            <a:r>
              <a:rPr lang="de-DE" dirty="0" smtClean="0"/>
              <a:t>, not </a:t>
            </a:r>
            <a:r>
              <a:rPr lang="de-DE" dirty="0" err="1" smtClean="0"/>
              <a:t>files</a:t>
            </a:r>
            <a:endParaRPr lang="de-DE" dirty="0" smtClean="0"/>
          </a:p>
          <a:p>
            <a:endParaRPr lang="de-DE" dirty="0"/>
          </a:p>
        </p:txBody>
      </p:sp>
    </p:spTree>
    <p:extLst>
      <p:ext uri="{BB962C8B-B14F-4D97-AF65-F5344CB8AC3E}">
        <p14:creationId xmlns:p14="http://schemas.microsoft.com/office/powerpoint/2010/main" xmlns="" val="320877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Pitfalls</a:t>
            </a:r>
            <a:endParaRPr lang="de-DE" dirty="0"/>
          </a:p>
        </p:txBody>
      </p:sp>
      <p:sp>
        <p:nvSpPr>
          <p:cNvPr id="3" name="Inhaltsplatzhalter 2"/>
          <p:cNvSpPr>
            <a:spLocks noGrp="1"/>
          </p:cNvSpPr>
          <p:nvPr>
            <p:ph idx="1"/>
          </p:nvPr>
        </p:nvSpPr>
        <p:spPr/>
        <p:txBody>
          <a:bodyPr/>
          <a:lstStyle/>
          <a:p>
            <a:r>
              <a:rPr lang="de-DE" dirty="0" err="1" smtClean="0"/>
              <a:t>Only</a:t>
            </a:r>
            <a:r>
              <a:rPr lang="de-DE" dirty="0" smtClean="0"/>
              <a:t> </a:t>
            </a:r>
            <a:r>
              <a:rPr lang="de-DE" dirty="0" err="1" smtClean="0"/>
              <a:t>merge</a:t>
            </a:r>
            <a:r>
              <a:rPr lang="de-DE" dirty="0" smtClean="0"/>
              <a:t> </a:t>
            </a:r>
            <a:r>
              <a:rPr lang="de-DE" dirty="0" err="1" smtClean="0"/>
              <a:t>with</a:t>
            </a:r>
            <a:r>
              <a:rPr lang="de-DE" dirty="0" smtClean="0"/>
              <a:t> clean </a:t>
            </a:r>
            <a:r>
              <a:rPr lang="de-DE" dirty="0" err="1" smtClean="0"/>
              <a:t>working</a:t>
            </a:r>
            <a:r>
              <a:rPr lang="de-DE" dirty="0" smtClean="0"/>
              <a:t> </a:t>
            </a:r>
            <a:r>
              <a:rPr lang="de-DE" dirty="0" err="1" smtClean="0"/>
              <a:t>copy</a:t>
            </a:r>
            <a:endParaRPr lang="de-DE" dirty="0" smtClean="0"/>
          </a:p>
          <a:p>
            <a:pPr lvl="1"/>
            <a:r>
              <a:rPr lang="de-DE" dirty="0" err="1" smtClean="0"/>
              <a:t>Stash</a:t>
            </a:r>
            <a:r>
              <a:rPr lang="de-DE" dirty="0" smtClean="0"/>
              <a:t> </a:t>
            </a:r>
            <a:r>
              <a:rPr lang="de-DE" dirty="0" err="1" smtClean="0"/>
              <a:t>can</a:t>
            </a:r>
            <a:r>
              <a:rPr lang="de-DE" dirty="0" smtClean="0"/>
              <a:t> </a:t>
            </a:r>
            <a:r>
              <a:rPr lang="de-DE" dirty="0" err="1" smtClean="0"/>
              <a:t>help</a:t>
            </a:r>
            <a:r>
              <a:rPr lang="de-DE" dirty="0" smtClean="0"/>
              <a:t> </a:t>
            </a:r>
            <a:r>
              <a:rPr lang="de-DE" dirty="0" err="1" smtClean="0"/>
              <a:t>here</a:t>
            </a:r>
            <a:endParaRPr lang="de-DE" dirty="0" smtClean="0"/>
          </a:p>
          <a:p>
            <a:r>
              <a:rPr lang="de-DE" dirty="0" err="1" smtClean="0"/>
              <a:t>Commits</a:t>
            </a:r>
            <a:r>
              <a:rPr lang="de-DE" dirty="0" smtClean="0"/>
              <a:t> </a:t>
            </a:r>
            <a:r>
              <a:rPr lang="de-DE" dirty="0" err="1" smtClean="0"/>
              <a:t>don‘t</a:t>
            </a:r>
            <a:r>
              <a:rPr lang="de-DE" dirty="0" smtClean="0"/>
              <a:t> </a:t>
            </a:r>
            <a:r>
              <a:rPr lang="de-DE" dirty="0" err="1" smtClean="0"/>
              <a:t>get</a:t>
            </a:r>
            <a:r>
              <a:rPr lang="de-DE" dirty="0" smtClean="0"/>
              <a:t> </a:t>
            </a:r>
            <a:r>
              <a:rPr lang="de-DE" dirty="0" err="1" smtClean="0"/>
              <a:t>pushed</a:t>
            </a:r>
            <a:r>
              <a:rPr lang="de-DE" dirty="0" smtClean="0"/>
              <a:t> </a:t>
            </a:r>
            <a:r>
              <a:rPr lang="de-DE" dirty="0" err="1" smtClean="0"/>
              <a:t>selectively</a:t>
            </a:r>
            <a:endParaRPr lang="de-DE" dirty="0" smtClean="0"/>
          </a:p>
          <a:p>
            <a:r>
              <a:rPr lang="de-DE" dirty="0" err="1" smtClean="0"/>
              <a:t>Fetch</a:t>
            </a:r>
            <a:r>
              <a:rPr lang="de-DE" dirty="0" smtClean="0"/>
              <a:t>/</a:t>
            </a:r>
            <a:r>
              <a:rPr lang="de-DE" dirty="0" err="1" smtClean="0"/>
              <a:t>Merge</a:t>
            </a:r>
            <a:r>
              <a:rPr lang="de-DE" dirty="0" smtClean="0"/>
              <a:t> </a:t>
            </a:r>
            <a:r>
              <a:rPr lang="de-DE" dirty="0" err="1" smtClean="0"/>
              <a:t>before</a:t>
            </a:r>
            <a:r>
              <a:rPr lang="de-DE" dirty="0" smtClean="0"/>
              <a:t> push</a:t>
            </a:r>
          </a:p>
          <a:p>
            <a:r>
              <a:rPr lang="de-DE" dirty="0" err="1" smtClean="0"/>
              <a:t>Don‘t</a:t>
            </a:r>
            <a:r>
              <a:rPr lang="de-DE" dirty="0" smtClean="0"/>
              <a:t> push </a:t>
            </a:r>
            <a:r>
              <a:rPr lang="de-DE" dirty="0" err="1" smtClean="0"/>
              <a:t>topic</a:t>
            </a:r>
            <a:r>
              <a:rPr lang="de-DE" dirty="0" smtClean="0"/>
              <a:t> </a:t>
            </a:r>
            <a:r>
              <a:rPr lang="de-DE" dirty="0" err="1" smtClean="0"/>
              <a:t>branches</a:t>
            </a:r>
            <a:endParaRPr lang="de-DE" dirty="0" smtClean="0"/>
          </a:p>
          <a:p>
            <a:r>
              <a:rPr lang="de-DE" dirty="0" err="1" smtClean="0"/>
              <a:t>Know</a:t>
            </a:r>
            <a:r>
              <a:rPr lang="de-DE" dirty="0" smtClean="0"/>
              <a:t> </a:t>
            </a:r>
            <a:r>
              <a:rPr lang="de-DE" dirty="0" err="1" smtClean="0"/>
              <a:t>the</a:t>
            </a:r>
            <a:r>
              <a:rPr lang="de-DE" dirty="0" smtClean="0"/>
              <a:t> </a:t>
            </a:r>
            <a:r>
              <a:rPr lang="de-DE" dirty="0" err="1" smtClean="0"/>
              <a:t>difference</a:t>
            </a:r>
            <a:r>
              <a:rPr lang="de-DE" dirty="0" smtClean="0"/>
              <a:t> </a:t>
            </a:r>
            <a:r>
              <a:rPr lang="de-DE" dirty="0" err="1" smtClean="0"/>
              <a:t>between</a:t>
            </a:r>
            <a:r>
              <a:rPr lang="de-DE" dirty="0" smtClean="0"/>
              <a:t> </a:t>
            </a:r>
            <a:r>
              <a:rPr lang="de-DE" dirty="0" err="1" smtClean="0"/>
              <a:t>Rebase</a:t>
            </a:r>
            <a:r>
              <a:rPr lang="de-DE" dirty="0" smtClean="0"/>
              <a:t> </a:t>
            </a:r>
            <a:r>
              <a:rPr lang="de-DE" dirty="0" err="1" smtClean="0"/>
              <a:t>and</a:t>
            </a:r>
            <a:r>
              <a:rPr lang="de-DE" dirty="0" smtClean="0"/>
              <a:t> </a:t>
            </a:r>
            <a:r>
              <a:rPr lang="de-DE" dirty="0" err="1" smtClean="0"/>
              <a:t>Merge</a:t>
            </a:r>
            <a:r>
              <a:rPr lang="de-DE" dirty="0" smtClean="0"/>
              <a:t> </a:t>
            </a:r>
            <a:r>
              <a:rPr lang="de-DE" dirty="0" smtClean="0"/>
              <a:t>Commit</a:t>
            </a:r>
          </a:p>
        </p:txBody>
      </p:sp>
    </p:spTree>
    <p:extLst>
      <p:ext uri="{BB962C8B-B14F-4D97-AF65-F5344CB8AC3E}">
        <p14:creationId xmlns:p14="http://schemas.microsoft.com/office/powerpoint/2010/main" xmlns="" val="3208772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Glossary</a:t>
            </a:r>
            <a:endParaRPr lang="de-DE" dirty="0"/>
          </a:p>
        </p:txBody>
      </p:sp>
      <p:sp>
        <p:nvSpPr>
          <p:cNvPr id="3" name="Inhaltsplatzhalter 2"/>
          <p:cNvSpPr>
            <a:spLocks noGrp="1"/>
          </p:cNvSpPr>
          <p:nvPr>
            <p:ph idx="1"/>
          </p:nvPr>
        </p:nvSpPr>
        <p:spPr>
          <a:xfrm>
            <a:off x="762000" y="685800"/>
            <a:ext cx="7543800" cy="4543400"/>
          </a:xfrm>
        </p:spPr>
        <p:txBody>
          <a:bodyPr>
            <a:normAutofit/>
          </a:bodyPr>
          <a:lstStyle/>
          <a:p>
            <a:r>
              <a:rPr lang="de-DE" sz="1800" dirty="0" smtClean="0"/>
              <a:t>Repository: All </a:t>
            </a:r>
            <a:r>
              <a:rPr lang="de-DE" sz="1800" dirty="0" err="1" smtClean="0"/>
              <a:t>commits</a:t>
            </a:r>
            <a:r>
              <a:rPr lang="de-DE" sz="1800" dirty="0" smtClean="0"/>
              <a:t> </a:t>
            </a:r>
            <a:r>
              <a:rPr lang="de-DE" sz="1800" dirty="0" err="1" smtClean="0"/>
              <a:t>of</a:t>
            </a:r>
            <a:r>
              <a:rPr lang="de-DE" sz="1800" dirty="0" smtClean="0"/>
              <a:t> a </a:t>
            </a:r>
            <a:r>
              <a:rPr lang="de-DE" sz="1800" dirty="0" err="1" smtClean="0"/>
              <a:t>project</a:t>
            </a:r>
            <a:r>
              <a:rPr lang="de-DE" sz="1800" dirty="0" smtClean="0"/>
              <a:t>; </a:t>
            </a:r>
            <a:r>
              <a:rPr lang="de-DE" sz="1800" dirty="0" err="1" smtClean="0"/>
              <a:t>there</a:t>
            </a:r>
            <a:r>
              <a:rPr lang="de-DE" sz="1800" dirty="0" smtClean="0"/>
              <a:t> </a:t>
            </a:r>
            <a:r>
              <a:rPr lang="de-DE" sz="1800" dirty="0" err="1" smtClean="0"/>
              <a:t>might</a:t>
            </a:r>
            <a:r>
              <a:rPr lang="de-DE" sz="1800" dirty="0" smtClean="0"/>
              <a:t> </a:t>
            </a:r>
            <a:r>
              <a:rPr lang="de-DE" sz="1800" dirty="0" err="1" smtClean="0"/>
              <a:t>be</a:t>
            </a:r>
            <a:r>
              <a:rPr lang="de-DE" sz="1800" dirty="0" smtClean="0"/>
              <a:t> multiple 	</a:t>
            </a:r>
            <a:r>
              <a:rPr lang="de-DE" sz="1800" dirty="0" err="1" smtClean="0"/>
              <a:t>repositories</a:t>
            </a:r>
            <a:r>
              <a:rPr lang="de-DE" sz="1800" dirty="0" smtClean="0"/>
              <a:t> </a:t>
            </a:r>
            <a:r>
              <a:rPr lang="de-DE" sz="1800" dirty="0" err="1" smtClean="0"/>
              <a:t>for</a:t>
            </a:r>
            <a:r>
              <a:rPr lang="de-DE" sz="1800" dirty="0" smtClean="0"/>
              <a:t> </a:t>
            </a:r>
            <a:r>
              <a:rPr lang="de-DE" sz="1800" dirty="0" err="1" smtClean="0"/>
              <a:t>the</a:t>
            </a:r>
            <a:r>
              <a:rPr lang="de-DE" sz="1800" dirty="0" smtClean="0"/>
              <a:t> same </a:t>
            </a:r>
            <a:r>
              <a:rPr lang="de-DE" sz="1800" dirty="0" err="1" smtClean="0"/>
              <a:t>project</a:t>
            </a:r>
            <a:endParaRPr lang="de-DE" sz="1800" dirty="0" smtClean="0"/>
          </a:p>
          <a:p>
            <a:r>
              <a:rPr lang="de-DE" sz="1800" dirty="0" smtClean="0"/>
              <a:t>Commit(-</a:t>
            </a:r>
            <a:r>
              <a:rPr lang="de-DE" sz="1800" dirty="0"/>
              <a:t>h</a:t>
            </a:r>
            <a:r>
              <a:rPr lang="de-DE" sz="1800" dirty="0" smtClean="0"/>
              <a:t>ash): </a:t>
            </a:r>
            <a:r>
              <a:rPr lang="de-DE" sz="1800" dirty="0"/>
              <a:t>The </a:t>
            </a:r>
            <a:r>
              <a:rPr lang="de-DE" sz="1800" dirty="0" err="1"/>
              <a:t>state</a:t>
            </a:r>
            <a:r>
              <a:rPr lang="de-DE" sz="1800" dirty="0"/>
              <a:t> </a:t>
            </a:r>
            <a:r>
              <a:rPr lang="de-DE" sz="1800" dirty="0" err="1"/>
              <a:t>of</a:t>
            </a:r>
            <a:r>
              <a:rPr lang="de-DE" sz="1800" dirty="0"/>
              <a:t> </a:t>
            </a:r>
            <a:r>
              <a:rPr lang="de-DE" sz="1800" dirty="0" err="1"/>
              <a:t>the</a:t>
            </a:r>
            <a:r>
              <a:rPr lang="de-DE" sz="1800" dirty="0"/>
              <a:t> </a:t>
            </a:r>
            <a:r>
              <a:rPr lang="de-DE" sz="1800" dirty="0" err="1"/>
              <a:t>working</a:t>
            </a:r>
            <a:r>
              <a:rPr lang="de-DE" sz="1800" dirty="0"/>
              <a:t> </a:t>
            </a:r>
            <a:r>
              <a:rPr lang="de-DE" sz="1800" dirty="0" err="1"/>
              <a:t>tree</a:t>
            </a:r>
            <a:r>
              <a:rPr lang="de-DE" sz="1800" dirty="0"/>
              <a:t> </a:t>
            </a:r>
            <a:r>
              <a:rPr lang="de-DE" sz="1800" dirty="0" err="1"/>
              <a:t>at</a:t>
            </a:r>
            <a:r>
              <a:rPr lang="de-DE" sz="1800" dirty="0"/>
              <a:t> a </a:t>
            </a:r>
            <a:r>
              <a:rPr lang="de-DE" sz="1800" dirty="0" err="1"/>
              <a:t>specific</a:t>
            </a:r>
            <a:r>
              <a:rPr lang="de-DE" sz="1800" dirty="0"/>
              <a:t> </a:t>
            </a:r>
            <a:r>
              <a:rPr lang="de-DE" sz="1800" dirty="0" err="1"/>
              <a:t>point</a:t>
            </a:r>
            <a:r>
              <a:rPr lang="de-DE" sz="1800" dirty="0"/>
              <a:t> in </a:t>
            </a:r>
            <a:r>
              <a:rPr lang="de-DE" sz="1800" dirty="0" smtClean="0"/>
              <a:t>	time</a:t>
            </a:r>
            <a:r>
              <a:rPr lang="de-DE" sz="1800" dirty="0"/>
              <a:t>, </a:t>
            </a:r>
            <a:r>
              <a:rPr lang="de-DE" sz="1800" dirty="0" err="1" smtClean="0"/>
              <a:t>identified</a:t>
            </a:r>
            <a:r>
              <a:rPr lang="de-DE" sz="1800" dirty="0" smtClean="0"/>
              <a:t> </a:t>
            </a:r>
            <a:r>
              <a:rPr lang="de-DE" sz="1800" dirty="0" err="1"/>
              <a:t>by</a:t>
            </a:r>
            <a:r>
              <a:rPr lang="de-DE" sz="1800" dirty="0"/>
              <a:t> </a:t>
            </a:r>
            <a:r>
              <a:rPr lang="de-DE" sz="1800" dirty="0" smtClean="0"/>
              <a:t>a SHA1 </a:t>
            </a:r>
            <a:r>
              <a:rPr lang="de-DE" sz="1800" dirty="0" err="1" smtClean="0"/>
              <a:t>hash</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changes</a:t>
            </a:r>
            <a:r>
              <a:rPr lang="de-DE" sz="1800" dirty="0" smtClean="0"/>
              <a:t> </a:t>
            </a:r>
            <a:r>
              <a:rPr lang="de-DE" sz="1800" dirty="0" err="1" smtClean="0"/>
              <a:t>between</a:t>
            </a:r>
            <a:r>
              <a:rPr lang="de-DE" sz="1800" dirty="0" smtClean="0"/>
              <a:t> </a:t>
            </a:r>
            <a:r>
              <a:rPr lang="de-DE" sz="1800" dirty="0" err="1" smtClean="0"/>
              <a:t>the</a:t>
            </a:r>
            <a:r>
              <a:rPr lang="de-DE" sz="1800" dirty="0" smtClean="0"/>
              <a:t> 	</a:t>
            </a:r>
            <a:r>
              <a:rPr lang="de-DE" sz="1800" dirty="0" err="1" smtClean="0"/>
              <a:t>previous</a:t>
            </a:r>
            <a:r>
              <a:rPr lang="de-DE" sz="1800" dirty="0" smtClean="0"/>
              <a:t> </a:t>
            </a:r>
            <a:r>
              <a:rPr lang="de-DE" sz="1800" dirty="0" err="1" smtClean="0"/>
              <a:t>and</a:t>
            </a:r>
            <a:r>
              <a:rPr lang="de-DE" sz="1800" dirty="0" smtClean="0"/>
              <a:t> </a:t>
            </a:r>
            <a:r>
              <a:rPr lang="de-DE" sz="1800" dirty="0" err="1" smtClean="0"/>
              <a:t>current</a:t>
            </a:r>
            <a:r>
              <a:rPr lang="de-DE" sz="1800" dirty="0" smtClean="0"/>
              <a:t> </a:t>
            </a:r>
            <a:r>
              <a:rPr lang="de-DE" sz="1800" dirty="0" err="1" smtClean="0"/>
              <a:t>commit</a:t>
            </a:r>
            <a:endParaRPr lang="de-DE" sz="1800" dirty="0"/>
          </a:p>
          <a:p>
            <a:r>
              <a:rPr lang="de-DE" sz="1800" dirty="0"/>
              <a:t>Revision</a:t>
            </a:r>
            <a:r>
              <a:rPr lang="de-DE" sz="1800" dirty="0" smtClean="0"/>
              <a:t>: Same </a:t>
            </a:r>
            <a:r>
              <a:rPr lang="de-DE" sz="1800" dirty="0" err="1" smtClean="0"/>
              <a:t>as</a:t>
            </a:r>
            <a:r>
              <a:rPr lang="de-DE" sz="1800" dirty="0" smtClean="0"/>
              <a:t> </a:t>
            </a:r>
            <a:r>
              <a:rPr lang="de-DE" sz="1800" dirty="0" err="1" smtClean="0"/>
              <a:t>commit</a:t>
            </a:r>
            <a:endParaRPr lang="de-DE" sz="1800" dirty="0"/>
          </a:p>
          <a:p>
            <a:r>
              <a:rPr lang="de-DE" sz="1800" dirty="0" err="1"/>
              <a:t>Changeset</a:t>
            </a:r>
            <a:r>
              <a:rPr lang="de-DE" sz="1800" dirty="0" smtClean="0"/>
              <a:t>: The </a:t>
            </a:r>
            <a:r>
              <a:rPr lang="de-DE" sz="1800" dirty="0" err="1" smtClean="0"/>
              <a:t>changes</a:t>
            </a:r>
            <a:r>
              <a:rPr lang="de-DE" sz="1800" dirty="0" smtClean="0"/>
              <a:t> in </a:t>
            </a:r>
            <a:r>
              <a:rPr lang="de-DE" sz="1800" dirty="0" err="1" smtClean="0"/>
              <a:t>one</a:t>
            </a:r>
            <a:r>
              <a:rPr lang="de-DE" sz="1800" dirty="0" smtClean="0"/>
              <a:t> </a:t>
            </a:r>
            <a:r>
              <a:rPr lang="de-DE" sz="1800" dirty="0" err="1" smtClean="0"/>
              <a:t>commit</a:t>
            </a:r>
            <a:r>
              <a:rPr lang="de-DE" sz="1800" dirty="0" smtClean="0"/>
              <a:t> (</a:t>
            </a:r>
            <a:r>
              <a:rPr lang="de-DE" sz="1800" dirty="0" err="1" smtClean="0"/>
              <a:t>basically</a:t>
            </a:r>
            <a:r>
              <a:rPr lang="de-DE" sz="1800" dirty="0" smtClean="0"/>
              <a:t> a </a:t>
            </a:r>
            <a:r>
              <a:rPr lang="de-DE" sz="1800" dirty="0" err="1" smtClean="0"/>
              <a:t>diff</a:t>
            </a:r>
            <a:r>
              <a:rPr lang="de-DE" sz="1800" dirty="0" smtClean="0"/>
              <a:t>)</a:t>
            </a:r>
            <a:endParaRPr lang="de-DE" sz="1800" dirty="0"/>
          </a:p>
          <a:p>
            <a:r>
              <a:rPr lang="de-DE" sz="1800" dirty="0" err="1" smtClean="0"/>
              <a:t>Branch</a:t>
            </a:r>
            <a:r>
              <a:rPr lang="de-DE" sz="1800" dirty="0" smtClean="0"/>
              <a:t>: A different </a:t>
            </a:r>
            <a:r>
              <a:rPr lang="de-DE" sz="1800" dirty="0" err="1" smtClean="0"/>
              <a:t>line</a:t>
            </a:r>
            <a:r>
              <a:rPr lang="de-DE" sz="1800" dirty="0" smtClean="0"/>
              <a:t> </a:t>
            </a:r>
            <a:r>
              <a:rPr lang="de-DE" sz="1800" dirty="0" err="1" smtClean="0"/>
              <a:t>of</a:t>
            </a:r>
            <a:r>
              <a:rPr lang="de-DE" sz="1800" dirty="0" smtClean="0"/>
              <a:t> </a:t>
            </a:r>
            <a:r>
              <a:rPr lang="de-DE" sz="1800" dirty="0" err="1" smtClean="0"/>
              <a:t>development</a:t>
            </a:r>
            <a:endParaRPr lang="de-DE" sz="1800" dirty="0" smtClean="0"/>
          </a:p>
          <a:p>
            <a:r>
              <a:rPr lang="de-DE" sz="1800" dirty="0" smtClean="0"/>
              <a:t>Tag: A </a:t>
            </a:r>
            <a:r>
              <a:rPr lang="de-DE" sz="1800" dirty="0" err="1" smtClean="0"/>
              <a:t>named</a:t>
            </a:r>
            <a:r>
              <a:rPr lang="de-DE" sz="1800" dirty="0" smtClean="0"/>
              <a:t> </a:t>
            </a:r>
            <a:r>
              <a:rPr lang="de-DE" sz="1800" dirty="0" err="1" smtClean="0"/>
              <a:t>commit</a:t>
            </a:r>
            <a:r>
              <a:rPr lang="de-DE" sz="1800" dirty="0" smtClean="0"/>
              <a:t>(-hash)</a:t>
            </a:r>
          </a:p>
          <a:p>
            <a:r>
              <a:rPr lang="de-DE" sz="1800" dirty="0" smtClean="0"/>
              <a:t>(D)VCS: (Distributed) Version </a:t>
            </a:r>
            <a:r>
              <a:rPr lang="de-DE" sz="1800" dirty="0" err="1" smtClean="0"/>
              <a:t>Control</a:t>
            </a:r>
            <a:r>
              <a:rPr lang="de-DE" sz="1800" dirty="0" smtClean="0"/>
              <a:t> System</a:t>
            </a:r>
          </a:p>
          <a:p>
            <a:r>
              <a:rPr lang="de-DE" sz="1800" dirty="0" smtClean="0"/>
              <a:t>Push: The </a:t>
            </a:r>
            <a:r>
              <a:rPr lang="de-DE" sz="1800" dirty="0" err="1" smtClean="0"/>
              <a:t>act</a:t>
            </a:r>
            <a:r>
              <a:rPr lang="de-DE" sz="1800" dirty="0" smtClean="0"/>
              <a:t> </a:t>
            </a:r>
            <a:r>
              <a:rPr lang="de-DE" sz="1800" dirty="0" err="1" smtClean="0"/>
              <a:t>of</a:t>
            </a:r>
            <a:r>
              <a:rPr lang="de-DE" sz="1800" dirty="0" smtClean="0"/>
              <a:t> </a:t>
            </a:r>
            <a:r>
              <a:rPr lang="de-DE" sz="1800" dirty="0" err="1" smtClean="0"/>
              <a:t>transferring</a:t>
            </a:r>
            <a:r>
              <a:rPr lang="de-DE" sz="1800" dirty="0" smtClean="0"/>
              <a:t> </a:t>
            </a:r>
            <a:r>
              <a:rPr lang="de-DE" sz="1800" dirty="0" err="1" smtClean="0"/>
              <a:t>one</a:t>
            </a:r>
            <a:r>
              <a:rPr lang="de-DE" sz="1800" dirty="0" smtClean="0"/>
              <a:t> </a:t>
            </a:r>
            <a:r>
              <a:rPr lang="de-DE" sz="1800" dirty="0" err="1" smtClean="0"/>
              <a:t>or</a:t>
            </a:r>
            <a:r>
              <a:rPr lang="de-DE" sz="1800" dirty="0" smtClean="0"/>
              <a:t> </a:t>
            </a:r>
            <a:r>
              <a:rPr lang="de-DE" sz="1800" dirty="0" err="1" smtClean="0"/>
              <a:t>more</a:t>
            </a:r>
            <a:r>
              <a:rPr lang="de-DE" sz="1800" dirty="0" smtClean="0"/>
              <a:t> </a:t>
            </a:r>
            <a:r>
              <a:rPr lang="de-DE" sz="1800" dirty="0" err="1" smtClean="0"/>
              <a:t>commits</a:t>
            </a:r>
            <a:r>
              <a:rPr lang="de-DE" sz="1800" dirty="0" smtClean="0"/>
              <a:t> </a:t>
            </a:r>
            <a:r>
              <a:rPr lang="de-DE" sz="1800" dirty="0" err="1" smtClean="0"/>
              <a:t>from</a:t>
            </a:r>
            <a:r>
              <a:rPr lang="de-DE" sz="1800" dirty="0" smtClean="0"/>
              <a:t> </a:t>
            </a:r>
            <a:r>
              <a:rPr lang="de-DE" sz="1800" dirty="0" err="1" smtClean="0"/>
              <a:t>my</a:t>
            </a:r>
            <a:r>
              <a:rPr lang="de-DE" sz="1800" dirty="0" smtClean="0"/>
              <a:t>	</a:t>
            </a:r>
            <a:r>
              <a:rPr lang="de-DE" sz="1800" dirty="0" err="1" smtClean="0"/>
              <a:t>repository</a:t>
            </a:r>
            <a:r>
              <a:rPr lang="de-DE" sz="1800" dirty="0" smtClean="0"/>
              <a:t> </a:t>
            </a:r>
            <a:r>
              <a:rPr lang="de-DE" sz="1800" dirty="0" err="1" smtClean="0"/>
              <a:t>to</a:t>
            </a:r>
            <a:r>
              <a:rPr lang="de-DE" sz="1800" dirty="0" smtClean="0"/>
              <a:t> </a:t>
            </a:r>
            <a:r>
              <a:rPr lang="de-DE" sz="1800" dirty="0" err="1" smtClean="0"/>
              <a:t>another</a:t>
            </a:r>
            <a:r>
              <a:rPr lang="de-DE" sz="1800" dirty="0" smtClean="0"/>
              <a:t> </a:t>
            </a:r>
            <a:r>
              <a:rPr lang="de-DE" sz="1800" dirty="0" err="1" smtClean="0"/>
              <a:t>one</a:t>
            </a:r>
            <a:endParaRPr lang="de-DE" sz="1800" dirty="0" smtClean="0"/>
          </a:p>
          <a:p>
            <a:r>
              <a:rPr lang="de-DE" sz="1800" dirty="0" err="1" smtClean="0"/>
              <a:t>Fetch</a:t>
            </a:r>
            <a:r>
              <a:rPr lang="de-DE" sz="1800" dirty="0" smtClean="0"/>
              <a:t>: The </a:t>
            </a:r>
            <a:r>
              <a:rPr lang="de-DE" sz="1800" dirty="0" err="1" smtClean="0"/>
              <a:t>opposite</a:t>
            </a:r>
            <a:r>
              <a:rPr lang="de-DE" sz="1800" dirty="0" smtClean="0"/>
              <a:t> </a:t>
            </a:r>
            <a:r>
              <a:rPr lang="de-DE" sz="1800" dirty="0" err="1" smtClean="0"/>
              <a:t>of</a:t>
            </a:r>
            <a:r>
              <a:rPr lang="de-DE" sz="1800" dirty="0" smtClean="0"/>
              <a:t> push</a:t>
            </a:r>
          </a:p>
          <a:p>
            <a:r>
              <a:rPr lang="de-DE" sz="1800" dirty="0" err="1" smtClean="0"/>
              <a:t>Merge</a:t>
            </a:r>
            <a:r>
              <a:rPr lang="de-DE" sz="1800" dirty="0" smtClean="0"/>
              <a:t>: Transferring </a:t>
            </a:r>
            <a:r>
              <a:rPr lang="de-DE" sz="1800" dirty="0" err="1" smtClean="0"/>
              <a:t>the</a:t>
            </a:r>
            <a:r>
              <a:rPr lang="de-DE" sz="1800" dirty="0" smtClean="0"/>
              <a:t> </a:t>
            </a:r>
            <a:r>
              <a:rPr lang="de-DE" sz="1800" dirty="0" err="1" smtClean="0"/>
              <a:t>commits</a:t>
            </a:r>
            <a:r>
              <a:rPr lang="de-DE" sz="1800" dirty="0" smtClean="0"/>
              <a:t> </a:t>
            </a:r>
            <a:r>
              <a:rPr lang="de-DE" sz="1800" dirty="0" err="1" smtClean="0"/>
              <a:t>from</a:t>
            </a:r>
            <a:r>
              <a:rPr lang="de-DE" sz="1800" dirty="0" smtClean="0"/>
              <a:t> </a:t>
            </a:r>
            <a:r>
              <a:rPr lang="de-DE" sz="1800" dirty="0" err="1" smtClean="0"/>
              <a:t>one</a:t>
            </a:r>
            <a:r>
              <a:rPr lang="de-DE" sz="1800" dirty="0" smtClean="0"/>
              <a:t> </a:t>
            </a:r>
            <a:r>
              <a:rPr lang="de-DE" sz="1800" dirty="0" err="1" smtClean="0"/>
              <a:t>branch</a:t>
            </a:r>
            <a:r>
              <a:rPr lang="de-DE" sz="1800" dirty="0" smtClean="0"/>
              <a:t> </a:t>
            </a:r>
            <a:r>
              <a:rPr lang="de-DE" sz="1800" dirty="0" err="1" smtClean="0"/>
              <a:t>to</a:t>
            </a:r>
            <a:r>
              <a:rPr lang="de-DE" sz="1800" dirty="0" smtClean="0"/>
              <a:t> </a:t>
            </a:r>
            <a:r>
              <a:rPr lang="de-DE" sz="1800" dirty="0" err="1" smtClean="0"/>
              <a:t>another</a:t>
            </a:r>
            <a:endParaRPr lang="de-DE" sz="1800" dirty="0" smtClean="0"/>
          </a:p>
        </p:txBody>
      </p:sp>
    </p:spTree>
    <p:extLst>
      <p:ext uri="{BB962C8B-B14F-4D97-AF65-F5344CB8AC3E}">
        <p14:creationId xmlns:p14="http://schemas.microsoft.com/office/powerpoint/2010/main" xmlns="" val="3857972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Resources</a:t>
            </a:r>
            <a:endParaRPr lang="de-DE" dirty="0"/>
          </a:p>
        </p:txBody>
      </p:sp>
      <p:sp>
        <p:nvSpPr>
          <p:cNvPr id="3" name="Inhaltsplatzhalter 2"/>
          <p:cNvSpPr>
            <a:spLocks noGrp="1"/>
          </p:cNvSpPr>
          <p:nvPr>
            <p:ph idx="1"/>
          </p:nvPr>
        </p:nvSpPr>
        <p:spPr/>
        <p:txBody>
          <a:bodyPr/>
          <a:lstStyle/>
          <a:p>
            <a:r>
              <a:rPr lang="de-DE" dirty="0">
                <a:hlinkClick r:id="rId2"/>
              </a:rPr>
              <a:t>http://</a:t>
            </a:r>
            <a:r>
              <a:rPr lang="de-DE" dirty="0" smtClean="0">
                <a:hlinkClick r:id="rId2"/>
              </a:rPr>
              <a:t>www.vogella.com/articles/Git/article.html</a:t>
            </a:r>
            <a:endParaRPr lang="de-DE" dirty="0" smtClean="0"/>
          </a:p>
          <a:p>
            <a:r>
              <a:rPr lang="de-DE" dirty="0">
                <a:hlinkClick r:id="rId3"/>
              </a:rPr>
              <a:t>http://</a:t>
            </a:r>
            <a:r>
              <a:rPr lang="de-DE" dirty="0" smtClean="0">
                <a:hlinkClick r:id="rId3"/>
              </a:rPr>
              <a:t>git-scm.com/book</a:t>
            </a:r>
            <a:endParaRPr lang="de-DE" dirty="0" smtClean="0">
              <a:hlinkClick r:id="rId4"/>
            </a:endParaRPr>
          </a:p>
          <a:p>
            <a:r>
              <a:rPr lang="de-DE" dirty="0" smtClean="0">
                <a:hlinkClick r:id="rId4"/>
              </a:rPr>
              <a:t>http</a:t>
            </a:r>
            <a:r>
              <a:rPr lang="de-DE" dirty="0">
                <a:hlinkClick r:id="rId4"/>
              </a:rPr>
              <a:t>://alblue.bandlem.com/Tag/git</a:t>
            </a:r>
            <a:r>
              <a:rPr lang="de-DE" dirty="0" smtClean="0">
                <a:hlinkClick r:id="rId4"/>
              </a:rPr>
              <a:t>/</a:t>
            </a:r>
            <a:endParaRPr lang="de-DE" dirty="0" smtClean="0"/>
          </a:p>
          <a:p>
            <a:r>
              <a:rPr lang="de-DE" dirty="0">
                <a:hlinkClick r:id="rId5"/>
              </a:rPr>
              <a:t>http://</a:t>
            </a:r>
            <a:r>
              <a:rPr lang="de-DE" dirty="0" smtClean="0">
                <a:hlinkClick r:id="rId5"/>
              </a:rPr>
              <a:t>hginit.com</a:t>
            </a:r>
            <a:endParaRPr lang="de-DE" dirty="0" smtClean="0"/>
          </a:p>
        </p:txBody>
      </p:sp>
    </p:spTree>
    <p:extLst>
      <p:ext uri="{BB962C8B-B14F-4D97-AF65-F5344CB8AC3E}">
        <p14:creationId xmlns:p14="http://schemas.microsoft.com/office/powerpoint/2010/main" xmlns="" val="393788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Git</a:t>
            </a:r>
            <a:r>
              <a:rPr lang="de-DE" dirty="0" smtClean="0"/>
              <a:t>?</a:t>
            </a:r>
            <a:endParaRPr lang="de-DE" dirty="0"/>
          </a:p>
        </p:txBody>
      </p:sp>
      <p:sp>
        <p:nvSpPr>
          <p:cNvPr id="3" name="Inhaltsplatzhalter 2"/>
          <p:cNvSpPr>
            <a:spLocks noGrp="1"/>
          </p:cNvSpPr>
          <p:nvPr>
            <p:ph idx="1"/>
          </p:nvPr>
        </p:nvSpPr>
        <p:spPr/>
        <p:txBody>
          <a:bodyPr/>
          <a:lstStyle/>
          <a:p>
            <a:r>
              <a:rPr lang="de-DE" dirty="0" err="1" smtClean="0"/>
              <a:t>Git</a:t>
            </a:r>
            <a:r>
              <a:rPr lang="de-DE" dirty="0" smtClean="0"/>
              <a:t> </a:t>
            </a:r>
            <a:r>
              <a:rPr lang="de-DE" dirty="0" err="1" smtClean="0"/>
              <a:t>is</a:t>
            </a:r>
            <a:r>
              <a:rPr lang="de-DE" dirty="0" smtClean="0"/>
              <a:t> a </a:t>
            </a:r>
            <a:r>
              <a:rPr lang="de-DE" dirty="0" err="1" smtClean="0"/>
              <a:t>distributed</a:t>
            </a:r>
            <a:r>
              <a:rPr lang="de-DE" dirty="0" smtClean="0"/>
              <a:t> </a:t>
            </a:r>
            <a:r>
              <a:rPr lang="de-DE" dirty="0" err="1" smtClean="0"/>
              <a:t>version</a:t>
            </a:r>
            <a:r>
              <a:rPr lang="de-DE" dirty="0" smtClean="0"/>
              <a:t> </a:t>
            </a:r>
            <a:r>
              <a:rPr lang="de-DE" dirty="0" err="1" smtClean="0"/>
              <a:t>control</a:t>
            </a:r>
            <a:r>
              <a:rPr lang="de-DE" dirty="0" smtClean="0"/>
              <a:t> </a:t>
            </a:r>
            <a:r>
              <a:rPr lang="de-DE" dirty="0" err="1" smtClean="0"/>
              <a:t>system</a:t>
            </a:r>
            <a:r>
              <a:rPr lang="de-DE" dirty="0" smtClean="0"/>
              <a:t> (DVCS)</a:t>
            </a:r>
            <a:br>
              <a:rPr lang="de-DE" dirty="0" smtClean="0"/>
            </a:br>
            <a:endParaRPr lang="de-DE" dirty="0" smtClean="0"/>
          </a:p>
          <a:p>
            <a:r>
              <a:rPr lang="de-DE" dirty="0" smtClean="0"/>
              <a:t>Distributed: </a:t>
            </a:r>
            <a:r>
              <a:rPr lang="de-DE" dirty="0" err="1" smtClean="0"/>
              <a:t>Everyone</a:t>
            </a:r>
            <a:r>
              <a:rPr lang="de-DE" dirty="0" smtClean="0"/>
              <a:t> </a:t>
            </a:r>
            <a:r>
              <a:rPr lang="de-DE" dirty="0" err="1" smtClean="0"/>
              <a:t>has</a:t>
            </a:r>
            <a:r>
              <a:rPr lang="de-DE" dirty="0" smtClean="0"/>
              <a:t> a </a:t>
            </a:r>
            <a:r>
              <a:rPr lang="de-DE" dirty="0" err="1" smtClean="0"/>
              <a:t>copy</a:t>
            </a:r>
            <a:r>
              <a:rPr lang="de-DE" dirty="0" smtClean="0"/>
              <a:t> </a:t>
            </a:r>
            <a:r>
              <a:rPr lang="de-DE" dirty="0" err="1" smtClean="0"/>
              <a:t>of</a:t>
            </a:r>
            <a:r>
              <a:rPr lang="de-DE" dirty="0" smtClean="0"/>
              <a:t> </a:t>
            </a:r>
            <a:r>
              <a:rPr lang="de-DE" dirty="0" err="1" smtClean="0"/>
              <a:t>the</a:t>
            </a:r>
            <a:r>
              <a:rPr lang="de-DE" dirty="0" smtClean="0"/>
              <a:t> </a:t>
            </a:r>
            <a:r>
              <a:rPr lang="de-DE" dirty="0" err="1" smtClean="0"/>
              <a:t>whole</a:t>
            </a:r>
            <a:r>
              <a:rPr lang="de-DE" dirty="0" smtClean="0"/>
              <a:t> 	</a:t>
            </a:r>
            <a:r>
              <a:rPr lang="de-DE" dirty="0" err="1" smtClean="0"/>
              <a:t>repository</a:t>
            </a:r>
            <a:endParaRPr lang="de-DE" dirty="0" smtClean="0"/>
          </a:p>
        </p:txBody>
      </p:sp>
    </p:spTree>
    <p:extLst>
      <p:ext uri="{BB962C8B-B14F-4D97-AF65-F5344CB8AC3E}">
        <p14:creationId xmlns:p14="http://schemas.microsoft.com/office/powerpoint/2010/main" xmlns="" val="245914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History</a:t>
            </a:r>
            <a:endParaRPr lang="de-DE" dirty="0"/>
          </a:p>
        </p:txBody>
      </p:sp>
      <p:sp>
        <p:nvSpPr>
          <p:cNvPr id="3" name="Inhaltsplatzhalter 2"/>
          <p:cNvSpPr>
            <a:spLocks noGrp="1"/>
          </p:cNvSpPr>
          <p:nvPr>
            <p:ph idx="1"/>
          </p:nvPr>
        </p:nvSpPr>
        <p:spPr/>
        <p:txBody>
          <a:bodyPr/>
          <a:lstStyle/>
          <a:p>
            <a:r>
              <a:rPr lang="de-DE" dirty="0" err="1" smtClean="0"/>
              <a:t>Developed</a:t>
            </a:r>
            <a:r>
              <a:rPr lang="de-DE" dirty="0" smtClean="0"/>
              <a:t> </a:t>
            </a:r>
            <a:r>
              <a:rPr lang="de-DE" dirty="0" err="1" smtClean="0"/>
              <a:t>by</a:t>
            </a:r>
            <a:r>
              <a:rPr lang="de-DE" dirty="0" smtClean="0"/>
              <a:t> Linus </a:t>
            </a:r>
            <a:r>
              <a:rPr lang="de-DE" dirty="0" err="1" smtClean="0"/>
              <a:t>Torvalds</a:t>
            </a:r>
            <a:r>
              <a:rPr lang="de-DE" dirty="0" smtClean="0"/>
              <a:t> in 2005 </a:t>
            </a:r>
            <a:r>
              <a:rPr lang="de-DE" dirty="0" err="1" smtClean="0"/>
              <a:t>for</a:t>
            </a:r>
            <a:r>
              <a:rPr lang="de-DE" dirty="0" smtClean="0"/>
              <a:t> </a:t>
            </a:r>
            <a:r>
              <a:rPr lang="de-DE" dirty="0" err="1" smtClean="0"/>
              <a:t>development</a:t>
            </a:r>
            <a:r>
              <a:rPr lang="de-DE" dirty="0" smtClean="0"/>
              <a:t> </a:t>
            </a:r>
            <a:r>
              <a:rPr lang="de-DE" dirty="0" err="1" smtClean="0"/>
              <a:t>of</a:t>
            </a:r>
            <a:r>
              <a:rPr lang="de-DE" dirty="0" smtClean="0"/>
              <a:t> </a:t>
            </a:r>
            <a:r>
              <a:rPr lang="de-DE" dirty="0" err="1" smtClean="0"/>
              <a:t>the</a:t>
            </a:r>
            <a:r>
              <a:rPr lang="de-DE" dirty="0" smtClean="0"/>
              <a:t> Linux </a:t>
            </a:r>
            <a:r>
              <a:rPr lang="de-DE" dirty="0" err="1" smtClean="0"/>
              <a:t>kernel</a:t>
            </a:r>
            <a:endParaRPr lang="de-DE" dirty="0" smtClean="0"/>
          </a:p>
          <a:p>
            <a:r>
              <a:rPr lang="de-DE" dirty="0" err="1" smtClean="0"/>
              <a:t>Self</a:t>
            </a:r>
            <a:r>
              <a:rPr lang="de-DE" dirty="0" smtClean="0"/>
              <a:t> </a:t>
            </a:r>
            <a:r>
              <a:rPr lang="de-DE" dirty="0" err="1" smtClean="0"/>
              <a:t>hosting</a:t>
            </a:r>
            <a:r>
              <a:rPr lang="de-DE" dirty="0" smtClean="0"/>
              <a:t> after 4 </a:t>
            </a:r>
            <a:r>
              <a:rPr lang="de-DE" dirty="0" err="1" smtClean="0"/>
              <a:t>days</a:t>
            </a:r>
            <a:r>
              <a:rPr lang="de-DE" dirty="0" smtClean="0"/>
              <a:t> </a:t>
            </a:r>
            <a:r>
              <a:rPr lang="de-DE" dirty="0" err="1" smtClean="0"/>
              <a:t>of</a:t>
            </a:r>
            <a:r>
              <a:rPr lang="de-DE" dirty="0" smtClean="0"/>
              <a:t> </a:t>
            </a:r>
            <a:r>
              <a:rPr lang="de-DE" dirty="0" err="1" smtClean="0"/>
              <a:t>development</a:t>
            </a:r>
            <a:endParaRPr lang="de-DE" dirty="0" smtClean="0"/>
          </a:p>
          <a:p>
            <a:r>
              <a:rPr lang="de-DE" dirty="0" smtClean="0"/>
              <a:t>First </a:t>
            </a:r>
            <a:r>
              <a:rPr lang="de-DE" dirty="0" err="1" smtClean="0"/>
              <a:t>merge</a:t>
            </a:r>
            <a:r>
              <a:rPr lang="de-DE" dirty="0" smtClean="0"/>
              <a:t> </a:t>
            </a:r>
            <a:r>
              <a:rPr lang="de-DE" dirty="0" err="1" smtClean="0"/>
              <a:t>of</a:t>
            </a:r>
            <a:r>
              <a:rPr lang="de-DE" dirty="0" smtClean="0"/>
              <a:t> multiple </a:t>
            </a:r>
            <a:r>
              <a:rPr lang="de-DE" dirty="0" err="1" smtClean="0"/>
              <a:t>repos</a:t>
            </a:r>
            <a:r>
              <a:rPr lang="de-DE" dirty="0" smtClean="0"/>
              <a:t> after 3 </a:t>
            </a:r>
            <a:r>
              <a:rPr lang="de-DE" dirty="0" err="1" smtClean="0"/>
              <a:t>weeks</a:t>
            </a:r>
            <a:endParaRPr lang="de-DE" dirty="0" smtClean="0"/>
          </a:p>
          <a:p>
            <a:r>
              <a:rPr lang="de-DE" dirty="0" smtClean="0"/>
              <a:t>After 1.5 </a:t>
            </a:r>
            <a:r>
              <a:rPr lang="de-DE" dirty="0" err="1" smtClean="0"/>
              <a:t>months</a:t>
            </a:r>
            <a:r>
              <a:rPr lang="de-DE" dirty="0" smtClean="0"/>
              <a:t> </a:t>
            </a:r>
            <a:r>
              <a:rPr lang="de-DE" dirty="0" err="1" smtClean="0"/>
              <a:t>it</a:t>
            </a:r>
            <a:r>
              <a:rPr lang="de-DE" dirty="0" smtClean="0"/>
              <a:t> was </a:t>
            </a:r>
            <a:r>
              <a:rPr lang="de-DE" dirty="0" err="1" smtClean="0"/>
              <a:t>hosting</a:t>
            </a:r>
            <a:r>
              <a:rPr lang="de-DE" dirty="0" smtClean="0"/>
              <a:t> </a:t>
            </a:r>
            <a:r>
              <a:rPr lang="de-DE" dirty="0" err="1" smtClean="0"/>
              <a:t>the</a:t>
            </a:r>
            <a:r>
              <a:rPr lang="de-DE" dirty="0" smtClean="0"/>
              <a:t> Linux Kernel</a:t>
            </a:r>
            <a:endParaRPr lang="de-DE" dirty="0"/>
          </a:p>
        </p:txBody>
      </p:sp>
    </p:spTree>
    <p:extLst>
      <p:ext uri="{BB962C8B-B14F-4D97-AF65-F5344CB8AC3E}">
        <p14:creationId xmlns:p14="http://schemas.microsoft.com/office/powerpoint/2010/main" xmlns="" val="3281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Why</a:t>
            </a:r>
            <a:r>
              <a:rPr lang="de-DE" dirty="0" smtClean="0"/>
              <a:t> </a:t>
            </a:r>
            <a:r>
              <a:rPr lang="de-DE" dirty="0" err="1" smtClean="0"/>
              <a:t>would</a:t>
            </a:r>
            <a:r>
              <a:rPr lang="de-DE" dirty="0" smtClean="0"/>
              <a:t> I </a:t>
            </a:r>
            <a:r>
              <a:rPr lang="de-DE" dirty="0" err="1" smtClean="0"/>
              <a:t>care</a:t>
            </a:r>
            <a:r>
              <a:rPr lang="de-DE" dirty="0" smtClean="0"/>
              <a:t>?</a:t>
            </a:r>
            <a:endParaRPr lang="de-DE" dirty="0"/>
          </a:p>
        </p:txBody>
      </p:sp>
      <p:sp>
        <p:nvSpPr>
          <p:cNvPr id="3" name="Inhaltsplatzhalter 2"/>
          <p:cNvSpPr>
            <a:spLocks noGrp="1"/>
          </p:cNvSpPr>
          <p:nvPr>
            <p:ph idx="1"/>
          </p:nvPr>
        </p:nvSpPr>
        <p:spPr/>
        <p:txBody>
          <a:bodyPr/>
          <a:lstStyle/>
          <a:p>
            <a:r>
              <a:rPr lang="de-DE" dirty="0"/>
              <a:t>Fixes a </a:t>
            </a:r>
            <a:r>
              <a:rPr lang="de-DE" dirty="0" err="1"/>
              <a:t>bunch</a:t>
            </a:r>
            <a:r>
              <a:rPr lang="de-DE" dirty="0"/>
              <a:t> </a:t>
            </a:r>
            <a:r>
              <a:rPr lang="de-DE" dirty="0" err="1"/>
              <a:t>of</a:t>
            </a:r>
            <a:r>
              <a:rPr lang="de-DE" dirty="0"/>
              <a:t> </a:t>
            </a:r>
            <a:r>
              <a:rPr lang="de-DE" dirty="0" err="1"/>
              <a:t>nasty</a:t>
            </a:r>
            <a:r>
              <a:rPr lang="de-DE" dirty="0"/>
              <a:t> </a:t>
            </a:r>
            <a:r>
              <a:rPr lang="de-DE" dirty="0" err="1"/>
              <a:t>issues</a:t>
            </a:r>
            <a:r>
              <a:rPr lang="de-DE" dirty="0"/>
              <a:t> </a:t>
            </a:r>
            <a:r>
              <a:rPr lang="de-DE" dirty="0" err="1"/>
              <a:t>of</a:t>
            </a:r>
            <a:r>
              <a:rPr lang="de-DE" dirty="0"/>
              <a:t> CVS</a:t>
            </a:r>
          </a:p>
          <a:p>
            <a:r>
              <a:rPr lang="de-DE" dirty="0"/>
              <a:t>Matches </a:t>
            </a:r>
            <a:r>
              <a:rPr lang="de-DE" dirty="0" err="1"/>
              <a:t>current</a:t>
            </a:r>
            <a:r>
              <a:rPr lang="de-DE" dirty="0"/>
              <a:t> </a:t>
            </a:r>
            <a:r>
              <a:rPr lang="de-DE" dirty="0" err="1"/>
              <a:t>development</a:t>
            </a:r>
            <a:r>
              <a:rPr lang="de-DE" dirty="0"/>
              <a:t> </a:t>
            </a:r>
            <a:r>
              <a:rPr lang="de-DE" dirty="0" err="1" smtClean="0"/>
              <a:t>practices</a:t>
            </a:r>
            <a:r>
              <a:rPr lang="de-DE" dirty="0" smtClean="0"/>
              <a:t/>
            </a:r>
            <a:br>
              <a:rPr lang="de-DE" dirty="0" smtClean="0"/>
            </a:br>
            <a:endParaRPr lang="de-DE" dirty="0"/>
          </a:p>
          <a:p>
            <a:r>
              <a:rPr lang="de-DE" dirty="0" smtClean="0"/>
              <a:t>Next </a:t>
            </a:r>
            <a:r>
              <a:rPr lang="de-DE" dirty="0" err="1" smtClean="0"/>
              <a:t>generation</a:t>
            </a:r>
            <a:r>
              <a:rPr lang="de-DE" dirty="0" smtClean="0"/>
              <a:t> </a:t>
            </a:r>
            <a:r>
              <a:rPr lang="de-DE" dirty="0" err="1" smtClean="0"/>
              <a:t>version</a:t>
            </a:r>
            <a:r>
              <a:rPr lang="de-DE" dirty="0" smtClean="0"/>
              <a:t> </a:t>
            </a:r>
            <a:r>
              <a:rPr lang="de-DE" dirty="0" err="1" smtClean="0"/>
              <a:t>control</a:t>
            </a:r>
            <a:endParaRPr lang="de-DE" dirty="0" smtClean="0"/>
          </a:p>
        </p:txBody>
      </p:sp>
    </p:spTree>
    <p:extLst>
      <p:ext uri="{BB962C8B-B14F-4D97-AF65-F5344CB8AC3E}">
        <p14:creationId xmlns:p14="http://schemas.microsoft.com/office/powerpoint/2010/main" xmlns="" val="320104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CVS </a:t>
            </a:r>
            <a:r>
              <a:rPr lang="de-DE" dirty="0" err="1" smtClean="0"/>
              <a:t>pains</a:t>
            </a:r>
            <a:endParaRPr lang="de-DE" dirty="0"/>
          </a:p>
        </p:txBody>
      </p:sp>
      <p:sp>
        <p:nvSpPr>
          <p:cNvPr id="3" name="Inhaltsplatzhalter 2"/>
          <p:cNvSpPr>
            <a:spLocks noGrp="1"/>
          </p:cNvSpPr>
          <p:nvPr>
            <p:ph idx="1"/>
          </p:nvPr>
        </p:nvSpPr>
        <p:spPr/>
        <p:txBody>
          <a:bodyPr/>
          <a:lstStyle/>
          <a:p>
            <a:r>
              <a:rPr lang="de-DE" dirty="0" err="1" smtClean="0"/>
              <a:t>Renaming</a:t>
            </a:r>
            <a:r>
              <a:rPr lang="de-DE" dirty="0" smtClean="0"/>
              <a:t> </a:t>
            </a:r>
            <a:r>
              <a:rPr lang="de-DE" dirty="0" err="1" smtClean="0"/>
              <a:t>of</a:t>
            </a:r>
            <a:r>
              <a:rPr lang="de-DE" dirty="0" smtClean="0"/>
              <a:t> </a:t>
            </a:r>
            <a:r>
              <a:rPr lang="de-DE" dirty="0" err="1" smtClean="0"/>
              <a:t>files</a:t>
            </a:r>
            <a:r>
              <a:rPr lang="de-DE" dirty="0" smtClean="0"/>
              <a:t> </a:t>
            </a:r>
            <a:r>
              <a:rPr lang="de-DE" dirty="0" err="1" smtClean="0"/>
              <a:t>and</a:t>
            </a:r>
            <a:r>
              <a:rPr lang="de-DE" dirty="0" smtClean="0"/>
              <a:t> </a:t>
            </a:r>
            <a:r>
              <a:rPr lang="de-DE" dirty="0" err="1" smtClean="0"/>
              <a:t>directories</a:t>
            </a:r>
            <a:endParaRPr lang="de-DE" dirty="0" smtClean="0"/>
          </a:p>
          <a:p>
            <a:r>
              <a:rPr lang="de-DE" dirty="0" err="1" smtClean="0"/>
              <a:t>Branching</a:t>
            </a:r>
            <a:r>
              <a:rPr lang="de-DE" dirty="0" smtClean="0"/>
              <a:t> </a:t>
            </a:r>
            <a:r>
              <a:rPr lang="de-DE" dirty="0" err="1" smtClean="0"/>
              <a:t>is</a:t>
            </a:r>
            <a:r>
              <a:rPr lang="de-DE" dirty="0" smtClean="0"/>
              <a:t> easy, but </a:t>
            </a:r>
            <a:r>
              <a:rPr lang="de-DE" dirty="0" err="1" smtClean="0"/>
              <a:t>merging</a:t>
            </a:r>
            <a:r>
              <a:rPr lang="de-DE" dirty="0" smtClean="0"/>
              <a:t>?</a:t>
            </a:r>
          </a:p>
          <a:p>
            <a:r>
              <a:rPr lang="de-DE" dirty="0" err="1" smtClean="0"/>
              <a:t>Branching</a:t>
            </a:r>
            <a:r>
              <a:rPr lang="de-DE" dirty="0" smtClean="0"/>
              <a:t> </a:t>
            </a:r>
            <a:r>
              <a:rPr lang="de-DE" dirty="0" err="1" smtClean="0"/>
              <a:t>is</a:t>
            </a:r>
            <a:r>
              <a:rPr lang="de-DE" dirty="0" smtClean="0"/>
              <a:t> </a:t>
            </a:r>
            <a:r>
              <a:rPr lang="de-DE" dirty="0" err="1" smtClean="0"/>
              <a:t>directory</a:t>
            </a:r>
            <a:r>
              <a:rPr lang="de-DE" dirty="0" smtClean="0"/>
              <a:t> </a:t>
            </a:r>
            <a:r>
              <a:rPr lang="de-DE" dirty="0" err="1" smtClean="0"/>
              <a:t>based</a:t>
            </a:r>
            <a:r>
              <a:rPr lang="de-DE" dirty="0" smtClean="0"/>
              <a:t> -&gt; Hell</a:t>
            </a:r>
          </a:p>
          <a:p>
            <a:r>
              <a:rPr lang="de-DE" dirty="0" smtClean="0"/>
              <a:t>Working </a:t>
            </a:r>
            <a:r>
              <a:rPr lang="de-DE" dirty="0" err="1" smtClean="0"/>
              <a:t>with</a:t>
            </a:r>
            <a:r>
              <a:rPr lang="de-DE" dirty="0" smtClean="0"/>
              <a:t> </a:t>
            </a:r>
            <a:r>
              <a:rPr lang="de-DE" dirty="0" err="1" smtClean="0"/>
              <a:t>patches</a:t>
            </a:r>
            <a:r>
              <a:rPr lang="de-DE" dirty="0" smtClean="0"/>
              <a:t>?</a:t>
            </a:r>
          </a:p>
          <a:p>
            <a:r>
              <a:rPr lang="de-DE" dirty="0" smtClean="0"/>
              <a:t>CVS </a:t>
            </a:r>
            <a:r>
              <a:rPr lang="de-DE" dirty="0" err="1" smtClean="0"/>
              <a:t>is</a:t>
            </a:r>
            <a:r>
              <a:rPr lang="de-DE" dirty="0" smtClean="0"/>
              <a:t> </a:t>
            </a:r>
            <a:r>
              <a:rPr lang="de-DE" dirty="0" err="1" smtClean="0"/>
              <a:t>slow</a:t>
            </a:r>
            <a:endParaRPr lang="de-DE" dirty="0"/>
          </a:p>
        </p:txBody>
      </p:sp>
    </p:spTree>
    <p:extLst>
      <p:ext uri="{BB962C8B-B14F-4D97-AF65-F5344CB8AC3E}">
        <p14:creationId xmlns:p14="http://schemas.microsoft.com/office/powerpoint/2010/main" xmlns="" val="4008390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Git</a:t>
            </a:r>
            <a:r>
              <a:rPr lang="de-DE" dirty="0" smtClean="0"/>
              <a:t> </a:t>
            </a:r>
            <a:r>
              <a:rPr lang="de-DE" dirty="0" err="1" smtClean="0"/>
              <a:t>to</a:t>
            </a:r>
            <a:r>
              <a:rPr lang="de-DE" dirty="0" smtClean="0"/>
              <a:t> </a:t>
            </a:r>
            <a:r>
              <a:rPr lang="de-DE" dirty="0" err="1" smtClean="0"/>
              <a:t>the</a:t>
            </a:r>
            <a:r>
              <a:rPr lang="de-DE" dirty="0" smtClean="0"/>
              <a:t> </a:t>
            </a:r>
            <a:r>
              <a:rPr lang="de-DE" dirty="0" err="1" smtClean="0"/>
              <a:t>rescue</a:t>
            </a:r>
            <a:r>
              <a:rPr lang="de-DE" dirty="0" smtClean="0"/>
              <a:t>?</a:t>
            </a:r>
            <a:endParaRPr lang="de-DE" dirty="0"/>
          </a:p>
        </p:txBody>
      </p:sp>
      <p:sp>
        <p:nvSpPr>
          <p:cNvPr id="3" name="Inhaltsplatzhalter 2"/>
          <p:cNvSpPr>
            <a:spLocks noGrp="1"/>
          </p:cNvSpPr>
          <p:nvPr>
            <p:ph idx="1"/>
          </p:nvPr>
        </p:nvSpPr>
        <p:spPr/>
        <p:txBody>
          <a:bodyPr/>
          <a:lstStyle/>
          <a:p>
            <a:r>
              <a:rPr lang="de-DE" dirty="0" smtClean="0"/>
              <a:t>Fair </a:t>
            </a:r>
            <a:r>
              <a:rPr lang="de-DE" dirty="0" err="1" smtClean="0"/>
              <a:t>warning</a:t>
            </a:r>
            <a:r>
              <a:rPr lang="de-DE" dirty="0" smtClean="0"/>
              <a:t>: </a:t>
            </a:r>
            <a:r>
              <a:rPr lang="de-DE" dirty="0" err="1" smtClean="0"/>
              <a:t>It</a:t>
            </a:r>
            <a:r>
              <a:rPr lang="de-DE" dirty="0" smtClean="0"/>
              <a:t> (</a:t>
            </a:r>
            <a:r>
              <a:rPr lang="de-DE" dirty="0" err="1" smtClean="0"/>
              <a:t>seems</a:t>
            </a:r>
            <a:r>
              <a:rPr lang="de-DE" dirty="0" smtClean="0"/>
              <a:t>) </a:t>
            </a:r>
            <a:r>
              <a:rPr lang="de-DE" dirty="0" err="1" smtClean="0"/>
              <a:t>more</a:t>
            </a:r>
            <a:r>
              <a:rPr lang="de-DE" dirty="0" smtClean="0"/>
              <a:t> </a:t>
            </a:r>
            <a:r>
              <a:rPr lang="de-DE" dirty="0" err="1" smtClean="0"/>
              <a:t>complicated</a:t>
            </a:r>
            <a:r>
              <a:rPr lang="de-DE" dirty="0" smtClean="0"/>
              <a:t> </a:t>
            </a:r>
            <a:r>
              <a:rPr lang="de-DE" dirty="0" err="1" smtClean="0"/>
              <a:t>at</a:t>
            </a:r>
            <a:r>
              <a:rPr lang="de-DE" dirty="0" smtClean="0"/>
              <a:t> </a:t>
            </a:r>
            <a:br>
              <a:rPr lang="de-DE" dirty="0" smtClean="0"/>
            </a:br>
            <a:r>
              <a:rPr lang="de-DE" dirty="0" smtClean="0"/>
              <a:t>	</a:t>
            </a:r>
            <a:r>
              <a:rPr lang="de-DE" dirty="0" err="1" smtClean="0"/>
              <a:t>first</a:t>
            </a:r>
            <a:endParaRPr lang="de-DE" dirty="0" smtClean="0"/>
          </a:p>
          <a:p>
            <a:r>
              <a:rPr lang="de-DE" dirty="0" err="1" smtClean="0"/>
              <a:t>Us</a:t>
            </a:r>
            <a:r>
              <a:rPr lang="de-DE" dirty="0" smtClean="0"/>
              <a:t> CVS </a:t>
            </a:r>
            <a:r>
              <a:rPr lang="de-DE" dirty="0" err="1" smtClean="0"/>
              <a:t>users</a:t>
            </a:r>
            <a:r>
              <a:rPr lang="de-DE" dirty="0" smtClean="0"/>
              <a:t> </a:t>
            </a:r>
            <a:r>
              <a:rPr lang="de-DE" dirty="0" err="1" smtClean="0"/>
              <a:t>need</a:t>
            </a:r>
            <a:r>
              <a:rPr lang="de-DE" dirty="0" smtClean="0"/>
              <a:t> a </a:t>
            </a:r>
            <a:r>
              <a:rPr lang="de-DE" dirty="0" err="1" smtClean="0"/>
              <a:t>bit</a:t>
            </a:r>
            <a:r>
              <a:rPr lang="de-DE" dirty="0" smtClean="0"/>
              <a:t> </a:t>
            </a:r>
            <a:r>
              <a:rPr lang="de-DE" dirty="0" err="1" smtClean="0"/>
              <a:t>of</a:t>
            </a:r>
            <a:r>
              <a:rPr lang="de-DE" dirty="0" smtClean="0"/>
              <a:t> </a:t>
            </a:r>
            <a:r>
              <a:rPr lang="de-DE" dirty="0" err="1" smtClean="0"/>
              <a:t>reeducation</a:t>
            </a:r>
            <a:r>
              <a:rPr lang="de-DE" dirty="0" smtClean="0"/>
              <a:t/>
            </a:r>
            <a:br>
              <a:rPr lang="de-DE" dirty="0" smtClean="0"/>
            </a:br>
            <a:endParaRPr lang="de-DE" dirty="0" smtClean="0"/>
          </a:p>
          <a:p>
            <a:r>
              <a:rPr lang="de-DE" dirty="0" smtClean="0"/>
              <a:t>	</a:t>
            </a:r>
            <a:r>
              <a:rPr lang="de-DE" dirty="0" err="1" smtClean="0"/>
              <a:t>Let‘s</a:t>
            </a:r>
            <a:r>
              <a:rPr lang="de-DE" dirty="0" smtClean="0"/>
              <a:t> </a:t>
            </a:r>
            <a:r>
              <a:rPr lang="de-DE" dirty="0" err="1" smtClean="0"/>
              <a:t>get</a:t>
            </a:r>
            <a:r>
              <a:rPr lang="de-DE" dirty="0" smtClean="0"/>
              <a:t> </a:t>
            </a:r>
            <a:r>
              <a:rPr lang="de-DE" dirty="0" err="1" smtClean="0"/>
              <a:t>to</a:t>
            </a:r>
            <a:r>
              <a:rPr lang="de-DE" dirty="0" smtClean="0"/>
              <a:t> </a:t>
            </a:r>
            <a:r>
              <a:rPr lang="de-DE" dirty="0" err="1" smtClean="0"/>
              <a:t>work</a:t>
            </a:r>
            <a:r>
              <a:rPr lang="de-DE" dirty="0"/>
              <a:t>!</a:t>
            </a:r>
            <a:endParaRPr lang="de-DE" dirty="0" smtClean="0"/>
          </a:p>
        </p:txBody>
      </p:sp>
    </p:spTree>
    <p:extLst>
      <p:ext uri="{BB962C8B-B14F-4D97-AF65-F5344CB8AC3E}">
        <p14:creationId xmlns:p14="http://schemas.microsoft.com/office/powerpoint/2010/main" xmlns="" val="2968582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Concepts</a:t>
            </a:r>
            <a:endParaRPr lang="de-DE" dirty="0"/>
          </a:p>
        </p:txBody>
      </p:sp>
      <p:sp>
        <p:nvSpPr>
          <p:cNvPr id="3" name="Inhaltsplatzhalter 2"/>
          <p:cNvSpPr>
            <a:spLocks noGrp="1"/>
          </p:cNvSpPr>
          <p:nvPr>
            <p:ph idx="1"/>
          </p:nvPr>
        </p:nvSpPr>
        <p:spPr/>
        <p:txBody>
          <a:bodyPr/>
          <a:lstStyle/>
          <a:p>
            <a:r>
              <a:rPr lang="de-DE" dirty="0" smtClean="0"/>
              <a:t>Distributed </a:t>
            </a:r>
            <a:r>
              <a:rPr lang="de-DE" dirty="0" err="1" smtClean="0"/>
              <a:t>version</a:t>
            </a:r>
            <a:r>
              <a:rPr lang="de-DE" dirty="0" smtClean="0"/>
              <a:t> </a:t>
            </a:r>
            <a:r>
              <a:rPr lang="de-DE" dirty="0" err="1" smtClean="0"/>
              <a:t>control</a:t>
            </a:r>
            <a:r>
              <a:rPr lang="de-DE" dirty="0" smtClean="0"/>
              <a:t>:</a:t>
            </a:r>
            <a:br>
              <a:rPr lang="de-DE" dirty="0" smtClean="0"/>
            </a:br>
            <a:r>
              <a:rPr lang="de-DE" dirty="0" smtClean="0"/>
              <a:t>Multiple </a:t>
            </a:r>
            <a:r>
              <a:rPr lang="de-DE" dirty="0" err="1" smtClean="0"/>
              <a:t>equitable</a:t>
            </a:r>
            <a:r>
              <a:rPr lang="de-DE" dirty="0" smtClean="0"/>
              <a:t> </a:t>
            </a:r>
            <a:r>
              <a:rPr lang="de-DE" dirty="0" err="1" smtClean="0"/>
              <a:t>repositories</a:t>
            </a:r>
            <a:endParaRPr lang="de-DE" dirty="0" smtClean="0"/>
          </a:p>
          <a:p>
            <a:r>
              <a:rPr lang="de-DE" dirty="0" err="1" smtClean="0"/>
              <a:t>Globally</a:t>
            </a:r>
            <a:r>
              <a:rPr lang="de-DE" dirty="0" smtClean="0"/>
              <a:t> </a:t>
            </a:r>
            <a:r>
              <a:rPr lang="de-DE" dirty="0" err="1" smtClean="0"/>
              <a:t>unique</a:t>
            </a:r>
            <a:r>
              <a:rPr lang="de-DE" dirty="0" smtClean="0"/>
              <a:t> </a:t>
            </a:r>
            <a:r>
              <a:rPr lang="de-DE" dirty="0" err="1" smtClean="0"/>
              <a:t>commits</a:t>
            </a:r>
            <a:r>
              <a:rPr lang="de-DE" dirty="0" smtClean="0"/>
              <a:t>:</a:t>
            </a:r>
            <a:br>
              <a:rPr lang="de-DE" dirty="0" smtClean="0"/>
            </a:br>
            <a:r>
              <a:rPr lang="de-DE" dirty="0" err="1" smtClean="0"/>
              <a:t>No</a:t>
            </a:r>
            <a:r>
              <a:rPr lang="de-DE" dirty="0" smtClean="0"/>
              <a:t> </a:t>
            </a:r>
            <a:r>
              <a:rPr lang="de-DE" dirty="0" err="1" smtClean="0"/>
              <a:t>incrementing</a:t>
            </a:r>
            <a:r>
              <a:rPr lang="de-DE" dirty="0" smtClean="0"/>
              <a:t> </a:t>
            </a:r>
            <a:r>
              <a:rPr lang="de-DE" dirty="0" err="1" smtClean="0"/>
              <a:t>version</a:t>
            </a:r>
            <a:r>
              <a:rPr lang="de-DE" dirty="0" smtClean="0"/>
              <a:t> </a:t>
            </a:r>
            <a:r>
              <a:rPr lang="de-DE" dirty="0" err="1" smtClean="0"/>
              <a:t>numbers</a:t>
            </a:r>
            <a:r>
              <a:rPr lang="de-DE" dirty="0" smtClean="0"/>
              <a:t> (per </a:t>
            </a:r>
            <a:r>
              <a:rPr lang="de-DE" dirty="0" err="1" smtClean="0"/>
              <a:t>file</a:t>
            </a:r>
            <a:r>
              <a:rPr lang="de-DE" dirty="0" smtClean="0"/>
              <a:t>)</a:t>
            </a:r>
          </a:p>
          <a:p>
            <a:r>
              <a:rPr lang="de-DE" dirty="0" err="1" smtClean="0"/>
              <a:t>Full</a:t>
            </a:r>
            <a:r>
              <a:rPr lang="de-DE" dirty="0" smtClean="0"/>
              <a:t> </a:t>
            </a:r>
            <a:r>
              <a:rPr lang="de-DE" dirty="0" err="1" smtClean="0"/>
              <a:t>history</a:t>
            </a:r>
            <a:r>
              <a:rPr lang="de-DE" dirty="0" smtClean="0"/>
              <a:t> on </a:t>
            </a:r>
            <a:r>
              <a:rPr lang="de-DE" dirty="0" err="1" smtClean="0"/>
              <a:t>each</a:t>
            </a:r>
            <a:r>
              <a:rPr lang="de-DE" dirty="0" smtClean="0"/>
              <a:t> </a:t>
            </a:r>
            <a:r>
              <a:rPr lang="de-DE" dirty="0" err="1" smtClean="0"/>
              <a:t>machine</a:t>
            </a:r>
            <a:r>
              <a:rPr lang="de-DE" dirty="0" smtClean="0"/>
              <a:t>:</a:t>
            </a:r>
            <a:br>
              <a:rPr lang="de-DE" dirty="0" smtClean="0"/>
            </a:br>
            <a:r>
              <a:rPr lang="de-DE" dirty="0" err="1" smtClean="0"/>
              <a:t>It‘s</a:t>
            </a:r>
            <a:r>
              <a:rPr lang="de-DE" dirty="0" smtClean="0"/>
              <a:t> fast!</a:t>
            </a:r>
          </a:p>
          <a:p>
            <a:r>
              <a:rPr lang="de-DE" dirty="0" err="1" smtClean="0"/>
              <a:t>Based</a:t>
            </a:r>
            <a:r>
              <a:rPr lang="de-DE" dirty="0" smtClean="0"/>
              <a:t> on </a:t>
            </a:r>
            <a:r>
              <a:rPr lang="de-DE" dirty="0" err="1" smtClean="0"/>
              <a:t>connected</a:t>
            </a:r>
            <a:r>
              <a:rPr lang="de-DE" dirty="0" smtClean="0"/>
              <a:t> </a:t>
            </a:r>
            <a:r>
              <a:rPr lang="de-DE" dirty="0" err="1" smtClean="0"/>
              <a:t>changesets</a:t>
            </a:r>
            <a:r>
              <a:rPr lang="de-DE" dirty="0" smtClean="0"/>
              <a:t> (</a:t>
            </a:r>
            <a:r>
              <a:rPr lang="de-DE" dirty="0" err="1" smtClean="0"/>
              <a:t>diff</a:t>
            </a:r>
            <a:r>
              <a:rPr lang="de-DE" dirty="0" smtClean="0"/>
              <a:t>):</a:t>
            </a:r>
            <a:br>
              <a:rPr lang="de-DE" dirty="0" smtClean="0"/>
            </a:br>
            <a:r>
              <a:rPr lang="de-DE" dirty="0" err="1" smtClean="0"/>
              <a:t>You</a:t>
            </a:r>
            <a:r>
              <a:rPr lang="de-DE" dirty="0" smtClean="0"/>
              <a:t> </a:t>
            </a:r>
            <a:r>
              <a:rPr lang="de-DE" dirty="0" err="1" smtClean="0"/>
              <a:t>know</a:t>
            </a:r>
            <a:r>
              <a:rPr lang="de-DE" dirty="0" smtClean="0"/>
              <a:t> </a:t>
            </a:r>
            <a:r>
              <a:rPr lang="de-DE" dirty="0" err="1" smtClean="0"/>
              <a:t>your</a:t>
            </a:r>
            <a:r>
              <a:rPr lang="de-DE" dirty="0" smtClean="0"/>
              <a:t> </a:t>
            </a:r>
            <a:r>
              <a:rPr lang="de-DE" dirty="0" err="1" smtClean="0"/>
              <a:t>ancestors</a:t>
            </a:r>
            <a:r>
              <a:rPr lang="de-DE" dirty="0" smtClean="0"/>
              <a:t> </a:t>
            </a:r>
            <a:r>
              <a:rPr lang="de-DE" dirty="0" err="1" smtClean="0"/>
              <a:t>and</a:t>
            </a:r>
            <a:r>
              <a:rPr lang="de-DE" dirty="0" smtClean="0"/>
              <a:t> </a:t>
            </a:r>
            <a:r>
              <a:rPr lang="de-DE" dirty="0" err="1" smtClean="0"/>
              <a:t>childs</a:t>
            </a:r>
            <a:endParaRPr lang="de-DE" dirty="0"/>
          </a:p>
        </p:txBody>
      </p:sp>
    </p:spTree>
    <p:extLst>
      <p:ext uri="{BB962C8B-B14F-4D97-AF65-F5344CB8AC3E}">
        <p14:creationId xmlns:p14="http://schemas.microsoft.com/office/powerpoint/2010/main" xmlns="" val="3283567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Local</a:t>
            </a:r>
            <a:r>
              <a:rPr lang="de-DE" dirty="0" smtClean="0"/>
              <a:t> </a:t>
            </a:r>
            <a:r>
              <a:rPr lang="de-DE" dirty="0" err="1" smtClean="0"/>
              <a:t>vs</a:t>
            </a:r>
            <a:r>
              <a:rPr lang="de-DE" dirty="0" smtClean="0"/>
              <a:t> Remote</a:t>
            </a:r>
            <a:endParaRPr lang="de-DE" dirty="0"/>
          </a:p>
        </p:txBody>
      </p:sp>
      <p:sp>
        <p:nvSpPr>
          <p:cNvPr id="3" name="Inhaltsplatzhalter 2"/>
          <p:cNvSpPr>
            <a:spLocks noGrp="1"/>
          </p:cNvSpPr>
          <p:nvPr>
            <p:ph idx="1"/>
          </p:nvPr>
        </p:nvSpPr>
        <p:spPr/>
        <p:txBody>
          <a:bodyPr/>
          <a:lstStyle/>
          <a:p>
            <a:r>
              <a:rPr lang="de-DE" dirty="0" err="1" smtClean="0"/>
              <a:t>Local</a:t>
            </a:r>
            <a:r>
              <a:rPr lang="de-DE" dirty="0" smtClean="0"/>
              <a:t>:</a:t>
            </a:r>
            <a:br>
              <a:rPr lang="de-DE" dirty="0" smtClean="0"/>
            </a:br>
            <a:r>
              <a:rPr lang="de-DE" dirty="0" err="1" smtClean="0"/>
              <a:t>What</a:t>
            </a:r>
            <a:r>
              <a:rPr lang="de-DE" dirty="0" smtClean="0"/>
              <a:t> </a:t>
            </a:r>
            <a:r>
              <a:rPr lang="de-DE" dirty="0" err="1" smtClean="0"/>
              <a:t>you</a:t>
            </a:r>
            <a:r>
              <a:rPr lang="de-DE" dirty="0" smtClean="0"/>
              <a:t> </a:t>
            </a:r>
            <a:r>
              <a:rPr lang="de-DE" dirty="0" err="1" smtClean="0"/>
              <a:t>are</a:t>
            </a:r>
            <a:r>
              <a:rPr lang="de-DE" dirty="0" smtClean="0"/>
              <a:t> </a:t>
            </a:r>
            <a:r>
              <a:rPr lang="de-DE" dirty="0" err="1" smtClean="0"/>
              <a:t>working</a:t>
            </a:r>
            <a:r>
              <a:rPr lang="de-DE" dirty="0" smtClean="0"/>
              <a:t> on</a:t>
            </a:r>
          </a:p>
          <a:p>
            <a:r>
              <a:rPr lang="de-DE" dirty="0" smtClean="0"/>
              <a:t>Remote:</a:t>
            </a:r>
            <a:br>
              <a:rPr lang="de-DE" dirty="0" smtClean="0"/>
            </a:br>
            <a:r>
              <a:rPr lang="de-DE" dirty="0" err="1" smtClean="0"/>
              <a:t>Your</a:t>
            </a:r>
            <a:r>
              <a:rPr lang="de-DE" dirty="0" smtClean="0"/>
              <a:t> </a:t>
            </a:r>
            <a:r>
              <a:rPr lang="de-DE" dirty="0" err="1" smtClean="0"/>
              <a:t>peers</a:t>
            </a:r>
            <a:endParaRPr lang="de-DE" dirty="0" smtClean="0"/>
          </a:p>
          <a:p>
            <a:r>
              <a:rPr lang="de-DE" dirty="0" smtClean="0"/>
              <a:t>Notion </a:t>
            </a:r>
            <a:r>
              <a:rPr lang="de-DE" dirty="0" err="1" smtClean="0"/>
              <a:t>exists</a:t>
            </a:r>
            <a:r>
              <a:rPr lang="de-DE" dirty="0" smtClean="0"/>
              <a:t> </a:t>
            </a:r>
            <a:r>
              <a:rPr lang="de-DE" dirty="0" err="1" smtClean="0"/>
              <a:t>for</a:t>
            </a:r>
            <a:r>
              <a:rPr lang="de-DE" dirty="0" smtClean="0"/>
              <a:t> </a:t>
            </a:r>
            <a:r>
              <a:rPr lang="de-DE" dirty="0" err="1" smtClean="0"/>
              <a:t>branches</a:t>
            </a:r>
            <a:r>
              <a:rPr lang="de-DE" dirty="0" smtClean="0"/>
              <a:t>, tags </a:t>
            </a:r>
            <a:r>
              <a:rPr lang="de-DE" dirty="0" err="1" smtClean="0"/>
              <a:t>and</a:t>
            </a:r>
            <a:r>
              <a:rPr lang="de-DE" dirty="0" smtClean="0"/>
              <a:t> </a:t>
            </a:r>
            <a:r>
              <a:rPr lang="de-DE" dirty="0" err="1" smtClean="0"/>
              <a:t>repositories</a:t>
            </a:r>
            <a:endParaRPr lang="de-DE" dirty="0"/>
          </a:p>
        </p:txBody>
      </p:sp>
    </p:spTree>
    <p:extLst>
      <p:ext uri="{BB962C8B-B14F-4D97-AF65-F5344CB8AC3E}">
        <p14:creationId xmlns:p14="http://schemas.microsoft.com/office/powerpoint/2010/main" xmlns="" val="2791872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Commit </a:t>
            </a:r>
            <a:r>
              <a:rPr lang="de-DE" dirty="0" err="1" smtClean="0"/>
              <a:t>vs</a:t>
            </a:r>
            <a:r>
              <a:rPr lang="de-DE" dirty="0" smtClean="0"/>
              <a:t> Push</a:t>
            </a:r>
            <a:endParaRPr lang="de-DE" dirty="0"/>
          </a:p>
        </p:txBody>
      </p:sp>
      <p:sp>
        <p:nvSpPr>
          <p:cNvPr id="3" name="Inhaltsplatzhalter 2"/>
          <p:cNvSpPr>
            <a:spLocks noGrp="1"/>
          </p:cNvSpPr>
          <p:nvPr>
            <p:ph idx="1"/>
          </p:nvPr>
        </p:nvSpPr>
        <p:spPr/>
        <p:txBody>
          <a:bodyPr/>
          <a:lstStyle/>
          <a:p>
            <a:r>
              <a:rPr lang="de-DE" dirty="0" smtClean="0"/>
              <a:t>Work </a:t>
            </a:r>
            <a:r>
              <a:rPr lang="de-DE" dirty="0" err="1" smtClean="0"/>
              <a:t>locally</a:t>
            </a:r>
            <a:r>
              <a:rPr lang="de-DE" dirty="0" smtClean="0"/>
              <a:t>:</a:t>
            </a:r>
            <a:br>
              <a:rPr lang="de-DE" dirty="0" smtClean="0"/>
            </a:br>
            <a:r>
              <a:rPr lang="de-DE" dirty="0" smtClean="0"/>
              <a:t>Commit, </a:t>
            </a:r>
            <a:r>
              <a:rPr lang="de-DE" dirty="0" err="1" smtClean="0"/>
              <a:t>branch</a:t>
            </a:r>
            <a:r>
              <a:rPr lang="de-DE" dirty="0" smtClean="0"/>
              <a:t>, tag, …</a:t>
            </a:r>
          </a:p>
          <a:p>
            <a:r>
              <a:rPr lang="de-DE" dirty="0" smtClean="0"/>
              <a:t>Share </a:t>
            </a:r>
            <a:r>
              <a:rPr lang="de-DE" dirty="0" err="1" smtClean="0"/>
              <a:t>your</a:t>
            </a:r>
            <a:r>
              <a:rPr lang="de-DE" dirty="0" smtClean="0"/>
              <a:t> </a:t>
            </a:r>
            <a:r>
              <a:rPr lang="de-DE" dirty="0" err="1" smtClean="0"/>
              <a:t>work</a:t>
            </a:r>
            <a:r>
              <a:rPr lang="de-DE" dirty="0" smtClean="0"/>
              <a:t>:</a:t>
            </a:r>
            <a:br>
              <a:rPr lang="de-DE" dirty="0" smtClean="0"/>
            </a:br>
            <a:r>
              <a:rPr lang="de-DE" dirty="0" smtClean="0"/>
              <a:t>Push </a:t>
            </a:r>
            <a:r>
              <a:rPr lang="de-DE" dirty="0" err="1" smtClean="0"/>
              <a:t>and</a:t>
            </a:r>
            <a:r>
              <a:rPr lang="de-DE" dirty="0" smtClean="0"/>
              <a:t> </a:t>
            </a:r>
            <a:r>
              <a:rPr lang="de-DE" dirty="0" err="1" smtClean="0"/>
              <a:t>synchronize</a:t>
            </a:r>
            <a:r>
              <a:rPr lang="de-DE" dirty="0" smtClean="0"/>
              <a:t> </a:t>
            </a:r>
            <a:r>
              <a:rPr lang="de-DE" dirty="0" err="1" smtClean="0"/>
              <a:t>with</a:t>
            </a:r>
            <a:r>
              <a:rPr lang="de-DE" dirty="0" smtClean="0"/>
              <a:t> </a:t>
            </a:r>
            <a:r>
              <a:rPr lang="de-DE" dirty="0" err="1" smtClean="0"/>
              <a:t>others</a:t>
            </a:r>
            <a:endParaRPr lang="de-DE" dirty="0" smtClean="0"/>
          </a:p>
        </p:txBody>
      </p:sp>
    </p:spTree>
    <p:extLst>
      <p:ext uri="{BB962C8B-B14F-4D97-AF65-F5344CB8AC3E}">
        <p14:creationId xmlns:p14="http://schemas.microsoft.com/office/powerpoint/2010/main" xmlns="" val="1454213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0</TotalTime>
  <Words>452</Words>
  <Application>Microsoft Office PowerPoint</Application>
  <PresentationFormat>Bildschirmpräsentation (4:3)</PresentationFormat>
  <Paragraphs>77</Paragraphs>
  <Slides>16</Slides>
  <Notes>1</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NewsPrint</vt:lpstr>
      <vt:lpstr>Folie 1</vt:lpstr>
      <vt:lpstr>What is Git?</vt:lpstr>
      <vt:lpstr>History</vt:lpstr>
      <vt:lpstr>Why would I care?</vt:lpstr>
      <vt:lpstr>CVS pains</vt:lpstr>
      <vt:lpstr>Git to the rescue?</vt:lpstr>
      <vt:lpstr>Concepts</vt:lpstr>
      <vt:lpstr>Local vs Remote</vt:lpstr>
      <vt:lpstr>Commit vs Push</vt:lpstr>
      <vt:lpstr>Merge vs Fetch</vt:lpstr>
      <vt:lpstr>Advanced?</vt:lpstr>
      <vt:lpstr>Demo</vt:lpstr>
      <vt:lpstr>What to keep</vt:lpstr>
      <vt:lpstr>Pitfalls</vt:lpstr>
      <vt:lpstr>Glossary</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Vogt. Sascha</dc:creator>
  <cp:lastModifiedBy>Johannes Utzig</cp:lastModifiedBy>
  <cp:revision>53</cp:revision>
  <dcterms:created xsi:type="dcterms:W3CDTF">2012-08-24T08:31:11Z</dcterms:created>
  <dcterms:modified xsi:type="dcterms:W3CDTF">2012-11-28T17:10:39Z</dcterms:modified>
</cp:coreProperties>
</file>