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7" r:id="rId2"/>
  </p:sldMasterIdLst>
  <p:notesMasterIdLst>
    <p:notesMasterId r:id="rId9"/>
  </p:notesMasterIdLst>
  <p:handoutMasterIdLst>
    <p:handoutMasterId r:id="rId10"/>
  </p:handoutMasterIdLst>
  <p:sldIdLst>
    <p:sldId id="523" r:id="rId3"/>
    <p:sldId id="537" r:id="rId4"/>
    <p:sldId id="544" r:id="rId5"/>
    <p:sldId id="545" r:id="rId6"/>
    <p:sldId id="546" r:id="rId7"/>
    <p:sldId id="547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50" userDrawn="1">
          <p15:clr>
            <a:srgbClr val="A4A3A4"/>
          </p15:clr>
        </p15:guide>
        <p15:guide id="4" pos="663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3952" userDrawn="1">
          <p15:clr>
            <a:srgbClr val="A4A3A4"/>
          </p15:clr>
        </p15:guide>
        <p15:guide id="8" orient="horz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>
    <p:extLst>
      <p:ext uri="{19B8F6BF-5375-455C-9EA6-DF929625EA0E}">
        <p15:presenceInfo xmlns:p15="http://schemas.microsoft.com/office/powerpoint/2012/main" userId="7525c676c6ae86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8"/>
    <a:srgbClr val="817222"/>
    <a:srgbClr val="515223"/>
    <a:srgbClr val="4B7D2B"/>
    <a:srgbClr val="FECD54"/>
    <a:srgbClr val="9A8B3D"/>
    <a:srgbClr val="141213"/>
    <a:srgbClr val="D3D1D2"/>
    <a:srgbClr val="56565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6" autoAdjust="0"/>
    <p:restoredTop sz="84577" autoAdjust="0"/>
  </p:normalViewPr>
  <p:slideViewPr>
    <p:cSldViewPr snapToGrid="0" showGuides="1">
      <p:cViewPr varScale="1">
        <p:scale>
          <a:sx n="93" d="100"/>
          <a:sy n="93" d="100"/>
        </p:scale>
        <p:origin x="300" y="72"/>
      </p:cViewPr>
      <p:guideLst>
        <p:guide orient="horz" pos="2273"/>
        <p:guide pos="3840"/>
        <p:guide pos="1050"/>
        <p:guide pos="6630"/>
        <p:guide orient="horz" pos="648"/>
        <p:guide orient="horz" pos="731"/>
        <p:guide orient="horz" pos="3952"/>
        <p:guide orient="horz"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1392"/>
    </p:cViewPr>
  </p:sorterViewPr>
  <p:notesViewPr>
    <p:cSldViewPr snapToGrid="0" showGuides="1">
      <p:cViewPr varScale="1">
        <p:scale>
          <a:sx n="84" d="100"/>
          <a:sy n="84" d="100"/>
        </p:scale>
        <p:origin x="3960" y="192"/>
      </p:cViewPr>
      <p:guideLst/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8C176BC-2537-496C-92BE-280C92B96E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32F750-D334-4736-B10E-003515826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9A2961-3AD5-4B21-AA67-7500903979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F27F7-0D80-46EC-B423-14DAAD04B5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zh-CN" altLang="en-US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9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6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7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4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>
            <a:extLst>
              <a:ext uri="{FF2B5EF4-FFF2-40B4-BE49-F238E27FC236}">
                <a16:creationId xmlns:a16="http://schemas.microsoft.com/office/drawing/2014/main" id="{E27F0E8A-FBE3-41B6-A56B-7A14F7AAA7BA}"/>
              </a:ext>
            </a:extLst>
          </p:cNvPr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B9554-0968-7F4C-B17C-055427BAAC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EF621E98-351F-489A-ADCE-3FC79FDE6DDD}"/>
              </a:ext>
            </a:extLst>
          </p:cNvPr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C25A5A92-C8E6-4CA8-AB93-8B885C5EA989}"/>
              </a:ext>
            </a:extLst>
          </p:cNvPr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0B284135-360D-47CC-8BC2-5C03015968F7}"/>
              </a:ext>
            </a:extLst>
          </p:cNvPr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D0824BE2-0B1A-47B1-BAAF-7C29E1879AE7}"/>
              </a:ext>
            </a:extLst>
          </p:cNvPr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19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53D6D2E-F110-4473-8442-17B28C05A741}"/>
              </a:ext>
            </a:extLst>
          </p:cNvPr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BEB427-D252-4942-9F34-301C64219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358D7B-1DA9-9E4B-AFF1-9A13B20D43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CA3C166-80E6-1B4A-AD5B-C8D4745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829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B0862E3-9A13-49FB-8057-D6463602E7B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33B73963-4941-42F0-9B00-7431FEF61A6C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9C71AABC-C91A-43D0-9AF8-0B6162ED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A32A9019-0CBC-4C4A-90F0-2676ED9FCD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1D06DB6D-BC70-544C-8EA4-3A3874C96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80DB1628-9D3D-4F59-B275-C695A900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F01A7288-9F85-304B-887D-2D1E13D7A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DE14FD2D-7810-B34E-8AFB-9A17BDEA70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F03BE017-E7F3-4A34-ABC3-ECA964258175}"/>
              </a:ext>
            </a:extLst>
          </p:cNvPr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图片占位符 91">
            <a:extLst>
              <a:ext uri="{FF2B5EF4-FFF2-40B4-BE49-F238E27FC236}">
                <a16:creationId xmlns:a16="http://schemas.microsoft.com/office/drawing/2014/main" id="{D3B0A0DB-185C-4430-9224-1C0A227377F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>
            <a:extLst>
              <a:ext uri="{FF2B5EF4-FFF2-40B4-BE49-F238E27FC236}">
                <a16:creationId xmlns:a16="http://schemas.microsoft.com/office/drawing/2014/main" id="{E3FA308D-84A8-4382-ADA4-2CD6EA62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68876A75-1BD3-9D4E-9D34-C6453E6DC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48222E54-5ACA-6D4B-9A58-9B51C83B62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4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>
            <a:extLst>
              <a:ext uri="{FF2B5EF4-FFF2-40B4-BE49-F238E27FC236}">
                <a16:creationId xmlns:a16="http://schemas.microsoft.com/office/drawing/2014/main" id="{260C43B2-4304-44E2-A6F0-062D59008B9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11D8ADCD-C58A-41B8-80C4-2341BB348593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3" name="标题 1">
            <a:extLst>
              <a:ext uri="{FF2B5EF4-FFF2-40B4-BE49-F238E27FC236}">
                <a16:creationId xmlns:a16="http://schemas.microsoft.com/office/drawing/2014/main" id="{841EB5B4-0657-4AE7-A427-642106D5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EC81340F-C45F-6B4F-9864-73BF32BA9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31D45924-509B-5D4C-A99D-FF1FB6F34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D88D36A-B7BF-4F3A-AA10-0BECE80A55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>
            <a:extLst>
              <a:ext uri="{FF2B5EF4-FFF2-40B4-BE49-F238E27FC236}">
                <a16:creationId xmlns:a16="http://schemas.microsoft.com/office/drawing/2014/main" id="{DEC9F75E-9249-4FFE-AF96-E92B201A1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>
            <a:extLst>
              <a:ext uri="{FF2B5EF4-FFF2-40B4-BE49-F238E27FC236}">
                <a16:creationId xmlns:a16="http://schemas.microsoft.com/office/drawing/2014/main" id="{E7782F2A-850E-4B5F-8330-CF50AC9EFA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>
            <a:extLst>
              <a:ext uri="{FF2B5EF4-FFF2-40B4-BE49-F238E27FC236}">
                <a16:creationId xmlns:a16="http://schemas.microsoft.com/office/drawing/2014/main" id="{25096E3E-9433-4D85-BA39-301B214A35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DF883148-B063-4C5A-9CC7-CE69774A8C94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B8A4FF80-ED1E-4D1D-9434-215EB5FB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B3A067A2-39E8-0940-8B54-688BC270D1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7D982EDC-1B4A-034E-9CE9-9172DBAF4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19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F00C798-F4CB-49E3-81E0-4CD12D5AE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C1695A4-3593-4E25-8722-4214E3CC76B6}"/>
              </a:ext>
            </a:extLst>
          </p:cNvPr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29C0276-5751-4797-BFA5-F68D05ACBB63}"/>
              </a:ext>
            </a:extLst>
          </p:cNvPr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5E25CC-A5BC-44E2-9950-5BDC824D9AC1}"/>
              </a:ext>
            </a:extLst>
          </p:cNvPr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26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B2DFB5F-1361-46F4-B3DF-471ECD4DCA18}"/>
              </a:ext>
            </a:extLst>
          </p:cNvPr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5D4CE6-0BBF-450D-B3AB-7C163A40E793}"/>
              </a:ext>
            </a:extLst>
          </p:cNvPr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1B478B4D-326B-4F22-B792-98AB7E9C8268}"/>
              </a:ext>
            </a:extLst>
          </p:cNvPr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742BE2E-64C4-45DC-B5F2-9CE85916052B}"/>
              </a:ext>
            </a:extLst>
          </p:cNvPr>
          <p:cNvSpPr txBox="1"/>
          <p:nvPr userDrawn="1"/>
        </p:nvSpPr>
        <p:spPr>
          <a:xfrm>
            <a:off x="5127626" y="543216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BEB662E1-75A1-469F-B2C5-6EC6E8255C44}"/>
              </a:ext>
            </a:extLst>
          </p:cNvPr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CF32DCCF-D109-144D-93EF-7A463349C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0" y="0"/>
            <a:ext cx="6858000" cy="685800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D607238F-89BF-434F-A2F2-C5D1BB90B6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7CB78A0-538A-4F4C-97AC-5D6B9B36EAE3}"/>
              </a:ext>
            </a:extLst>
          </p:cNvPr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3F2D1-9FCF-4792-8D92-8CA0C104ED79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FBCD60-E317-434E-9948-6517EE806648}"/>
              </a:ext>
            </a:extLst>
          </p:cNvPr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E5FF972F-6C72-4EB1-91BD-22FC6A6BFE55}"/>
              </a:ext>
            </a:extLst>
          </p:cNvPr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ED22ADE-3337-4765-824B-2BCE393B3BC8}"/>
              </a:ext>
            </a:extLst>
          </p:cNvPr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F0E457-CBAE-48A1-9FDD-0AD48E16BB0E}"/>
              </a:ext>
            </a:extLst>
          </p:cNvPr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5B61E3-C874-41BD-9977-575DE377EF7C}"/>
              </a:ext>
            </a:extLst>
          </p:cNvPr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79C958C-4261-4C02-847F-E854178B5EDF}"/>
              </a:ext>
            </a:extLst>
          </p:cNvPr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50FB6E99-D418-4444-914B-2306780544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54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FB16484-E5F7-4B77-B7A5-FDAB1703AF52}"/>
              </a:ext>
            </a:extLst>
          </p:cNvPr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FD6F57-F8D0-494A-A461-A05057362E3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02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F3C94DC-BC3D-4914-BCEA-9BADE3C91715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D3B89C71-934D-411D-A2EA-05C70F77FCCA}"/>
              </a:ext>
            </a:extLst>
          </p:cNvPr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837D7F3-A47E-4687-B46E-2D3048C16002}"/>
              </a:ext>
            </a:extLst>
          </p:cNvPr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FE10A76B-7B22-4776-AAF9-D0EEE0D973D2}"/>
              </a:ext>
            </a:extLst>
          </p:cNvPr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0425897-AA01-4101-B050-A034992317B0}"/>
              </a:ext>
            </a:extLst>
          </p:cNvPr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DC1ADFB-E837-4D7F-B9F3-657D2F4ACAB6}"/>
              </a:ext>
            </a:extLst>
          </p:cNvPr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034BB7AD-2674-4436-98EF-FC7061F098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54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E3D9E87-D3B4-4F53-99F3-7438B7E4D4AB}"/>
              </a:ext>
            </a:extLst>
          </p:cNvPr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D21FE1-F1E4-4E14-BF8F-A4D4ED823FBC}"/>
              </a:ext>
            </a:extLst>
          </p:cNvPr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76C3FD-32D6-4E41-B7F5-97F8A47A3D0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03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DD83EE6-28E8-42E1-9D1D-CEA16A3EF647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2CCFA9F-ED6D-4706-AB87-12B0B7099A55}"/>
              </a:ext>
            </a:extLst>
          </p:cNvPr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3FD0E-8CED-473A-8132-8C32D5EB7E41}"/>
              </a:ext>
            </a:extLst>
          </p:cNvPr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A2882-5AAA-4796-ACBF-11DE20417AB5}"/>
              </a:ext>
            </a:extLst>
          </p:cNvPr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5BF0DA-9E98-46CA-BC5A-2F733F99C372}"/>
              </a:ext>
            </a:extLst>
          </p:cNvPr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44B3714-021E-44F1-A9C0-8DB23D7B89EA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101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>
            <a:extLst>
              <a:ext uri="{FF2B5EF4-FFF2-40B4-BE49-F238E27FC236}">
                <a16:creationId xmlns:a16="http://schemas.microsoft.com/office/drawing/2014/main" id="{F4B8A56B-7F99-43EE-87F0-42D96BE6E0C1}"/>
              </a:ext>
            </a:extLst>
          </p:cNvPr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A4933-BE2B-4B78-BB0B-EFF272C4458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04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73394E7-E5C6-4B02-8A31-9C03D9C6FA0B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>
            <a:extLst>
              <a:ext uri="{FF2B5EF4-FFF2-40B4-BE49-F238E27FC236}">
                <a16:creationId xmlns:a16="http://schemas.microsoft.com/office/drawing/2014/main" id="{9FDAE5AE-1C3F-4A93-B305-B77CDC3F4BE2}"/>
              </a:ext>
            </a:extLst>
          </p:cNvPr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8B831D4E-CDC6-4513-9163-9BB77DDB0516}"/>
              </a:ext>
            </a:extLst>
          </p:cNvPr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25618009-D285-438D-BF60-F87BDBE0685A}"/>
              </a:ext>
            </a:extLst>
          </p:cNvPr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>
            <a:extLst>
              <a:ext uri="{FF2B5EF4-FFF2-40B4-BE49-F238E27FC236}">
                <a16:creationId xmlns:a16="http://schemas.microsoft.com/office/drawing/2014/main" id="{4A10CB81-B3E3-411C-90C9-3480A10EDB9B}"/>
              </a:ext>
            </a:extLst>
          </p:cNvPr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>
            <a:extLst>
              <a:ext uri="{FF2B5EF4-FFF2-40B4-BE49-F238E27FC236}">
                <a16:creationId xmlns:a16="http://schemas.microsoft.com/office/drawing/2014/main" id="{D251409D-FDB9-430B-A00F-D4A65811924B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63A1AFEA-57CF-4E71-AF6C-91E549CCF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42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>
            <a:extLst>
              <a:ext uri="{FF2B5EF4-FFF2-40B4-BE49-F238E27FC236}">
                <a16:creationId xmlns:a16="http://schemas.microsoft.com/office/drawing/2014/main" id="{03B97F61-153E-4B6E-8D40-C8B9A7E64D6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2B8D9-D400-4BD8-9CF6-DCEAAC82BDD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05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85F31B-D145-4BD9-A54B-96E8E681B170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>
            <a:extLst>
              <a:ext uri="{FF2B5EF4-FFF2-40B4-BE49-F238E27FC236}">
                <a16:creationId xmlns:a16="http://schemas.microsoft.com/office/drawing/2014/main" id="{883EB526-2712-4265-9BF4-5874AAB98515}"/>
              </a:ext>
            </a:extLst>
          </p:cNvPr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C7D4DE0F-D1AF-4276-ADBB-A15A5BFE8CB9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DFA316F4-7F98-4275-AAEF-578596A2062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219BA2AF-DF75-4C32-85E3-CB62BA8F756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A86D27D2-3D87-4A30-89B6-7FAFD15E7EA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BD5DBA0-D1E0-4B8B-AF12-F77A29B64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33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>
            <a:extLst>
              <a:ext uri="{FF2B5EF4-FFF2-40B4-BE49-F238E27FC236}">
                <a16:creationId xmlns:a16="http://schemas.microsoft.com/office/drawing/2014/main" id="{60753701-EC64-455B-B060-1320051E3FE3}"/>
              </a:ext>
            </a:extLst>
          </p:cNvPr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CBE861-C433-4078-A9A5-2C401EE3B270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06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3DD6575-0576-4AFA-9BC4-891ADAB845BD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>
            <a:extLst>
              <a:ext uri="{FF2B5EF4-FFF2-40B4-BE49-F238E27FC236}">
                <a16:creationId xmlns:a16="http://schemas.microsoft.com/office/drawing/2014/main" id="{C48532B4-0A1B-49CC-99AA-FE75395721EF}"/>
              </a:ext>
            </a:extLst>
          </p:cNvPr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七边形 10">
            <a:extLst>
              <a:ext uri="{FF2B5EF4-FFF2-40B4-BE49-F238E27FC236}">
                <a16:creationId xmlns:a16="http://schemas.microsoft.com/office/drawing/2014/main" id="{32356412-5283-4799-9197-98AEACE613AC}"/>
              </a:ext>
            </a:extLst>
          </p:cNvPr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七边形 11">
            <a:extLst>
              <a:ext uri="{FF2B5EF4-FFF2-40B4-BE49-F238E27FC236}">
                <a16:creationId xmlns:a16="http://schemas.microsoft.com/office/drawing/2014/main" id="{4E421018-60A0-4F10-A9A6-A6EE3BBD8BF9}"/>
              </a:ext>
            </a:extLst>
          </p:cNvPr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七边形 12">
            <a:extLst>
              <a:ext uri="{FF2B5EF4-FFF2-40B4-BE49-F238E27FC236}">
                <a16:creationId xmlns:a16="http://schemas.microsoft.com/office/drawing/2014/main" id="{9B17F2FA-61E0-4197-AD3A-2DE5104FF5C1}"/>
              </a:ext>
            </a:extLst>
          </p:cNvPr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七边形 13">
            <a:extLst>
              <a:ext uri="{FF2B5EF4-FFF2-40B4-BE49-F238E27FC236}">
                <a16:creationId xmlns:a16="http://schemas.microsoft.com/office/drawing/2014/main" id="{1C86E54A-170E-4CA4-BE8B-1118DA74B7C4}"/>
              </a:ext>
            </a:extLst>
          </p:cNvPr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5976A4D-F088-4D08-ABB4-FDF23F9CA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016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2CF8FAE-6DBB-42F8-A821-12D15C788E8C}"/>
              </a:ext>
            </a:extLst>
          </p:cNvPr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958D3BC-E7F4-4914-8CAC-14D6BF0FFFB3}"/>
              </a:ext>
            </a:extLst>
          </p:cNvPr>
          <p:cNvSpPr/>
          <p:nvPr/>
        </p:nvSpPr>
        <p:spPr>
          <a:xfrm>
            <a:off x="609314" y="1962606"/>
            <a:ext cx="1617246" cy="2932788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53FC77-9263-4C53-8F22-D64EBC3880B1}"/>
              </a:ext>
            </a:extLst>
          </p:cNvPr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3BEEB7-FA72-410F-B92D-7D208F847B83}"/>
              </a:ext>
            </a:extLst>
          </p:cNvPr>
          <p:cNvSpPr txBox="1"/>
          <p:nvPr/>
        </p:nvSpPr>
        <p:spPr>
          <a:xfrm>
            <a:off x="730724" y="2258512"/>
            <a:ext cx="1374427" cy="23409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02326B7-0E5A-F24B-8BE7-D58545042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23B942-3F1B-403C-8E85-6382B206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93AE5-CDDD-4CA4-8BCF-44DD4A71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383BD-F3E7-403E-84A3-6F01BCC2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A1635-4D35-4F49-9AAC-DA6F5F037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FD9E9-D991-439F-8738-F1CD489B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94C284-E105-48E5-B7ED-E6DDC39F64AA}"/>
              </a:ext>
            </a:extLst>
          </p:cNvPr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9773E7-896B-4ABE-A918-DD345AEA7B33}"/>
              </a:ext>
            </a:extLst>
          </p:cNvPr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2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1" r:id="rId9"/>
    <p:sldLayoutId id="2147483669" r:id="rId10"/>
    <p:sldLayoutId id="2147483671" r:id="rId11"/>
    <p:sldLayoutId id="2147483674" r:id="rId12"/>
    <p:sldLayoutId id="2147483654" r:id="rId13"/>
    <p:sldLayoutId id="2147483675" r:id="rId14"/>
    <p:sldLayoutId id="2147483672" r:id="rId15"/>
    <p:sldLayoutId id="2147483673" r:id="rId16"/>
    <p:sldLayoutId id="2147483659" r:id="rId17"/>
    <p:sldLayoutId id="2147483657" r:id="rId18"/>
    <p:sldLayoutId id="214748367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3840">
          <p15:clr>
            <a:srgbClr val="F26B43"/>
          </p15:clr>
        </p15:guide>
        <p15:guide id="3" pos="416">
          <p15:clr>
            <a:srgbClr val="F26B43"/>
          </p15:clr>
        </p15:guide>
        <p15:guide id="4" pos="725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02093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5F3D8B8-541B-475D-AED2-11349A7D54F0}"/>
              </a:ext>
            </a:extLst>
          </p:cNvPr>
          <p:cNvSpPr txBox="1">
            <a:spLocks/>
          </p:cNvSpPr>
          <p:nvPr/>
        </p:nvSpPr>
        <p:spPr>
          <a:xfrm>
            <a:off x="4331775" y="1907191"/>
            <a:ext cx="7021811" cy="176345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chemeClr val="accent1"/>
                </a:solidFill>
                <a:cs typeface="+mn-ea"/>
                <a:sym typeface="+mn-lt"/>
              </a:rPr>
              <a:t>What are the differences between </a:t>
            </a:r>
            <a:r>
              <a:rPr lang="en-US" altLang="zh-CN" sz="3600" b="1" dirty="0" err="1">
                <a:solidFill>
                  <a:schemeClr val="accent1"/>
                </a:solidFill>
                <a:cs typeface="+mn-ea"/>
                <a:sym typeface="+mn-lt"/>
              </a:rPr>
              <a:t>PPPoE</a:t>
            </a:r>
            <a:r>
              <a:rPr lang="en-US" altLang="zh-CN" sz="3600" b="1" dirty="0">
                <a:solidFill>
                  <a:schemeClr val="accent1"/>
                </a:solidFill>
                <a:cs typeface="+mn-ea"/>
                <a:sym typeface="+mn-lt"/>
              </a:rPr>
              <a:t> and DHCP</a:t>
            </a:r>
            <a:endParaRPr lang="zh-CN" altLang="en-US" sz="3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FDA94B7-63AB-4449-B259-ABBFB1BD1237}"/>
              </a:ext>
            </a:extLst>
          </p:cNvPr>
          <p:cNvSpPr/>
          <p:nvPr/>
        </p:nvSpPr>
        <p:spPr>
          <a:xfrm>
            <a:off x="9192445" y="4972130"/>
            <a:ext cx="1854345" cy="45339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2023/10/20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C3E00A8-8903-4A5A-A029-8F960F6D2D2F}"/>
              </a:ext>
            </a:extLst>
          </p:cNvPr>
          <p:cNvGrpSpPr/>
          <p:nvPr/>
        </p:nvGrpSpPr>
        <p:grpSpPr>
          <a:xfrm>
            <a:off x="5922407" y="4244356"/>
            <a:ext cx="5214265" cy="453394"/>
            <a:chOff x="5238849" y="3869996"/>
            <a:chExt cx="2422340" cy="453394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464B2DD-202B-4386-8B6B-8E2DB09F7546}"/>
                </a:ext>
              </a:extLst>
            </p:cNvPr>
            <p:cNvSpPr txBox="1"/>
            <p:nvPr/>
          </p:nvSpPr>
          <p:spPr>
            <a:xfrm>
              <a:off x="5238849" y="3869996"/>
              <a:ext cx="835520" cy="45339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en" altLang="zh-CN" sz="2000" dirty="0" err="1">
                  <a:solidFill>
                    <a:schemeClr val="accent1"/>
                  </a:solidFill>
                  <a:cs typeface="+mn-ea"/>
                  <a:sym typeface="+mn-lt"/>
                </a:rPr>
                <a:t>hw</a:t>
              </a:r>
              <a:r>
                <a:rPr lang="en-US" altLang="zh-CN" sz="2000" dirty="0">
                  <a:solidFill>
                    <a:schemeClr val="accent1"/>
                  </a:solidFill>
                  <a:cs typeface="+mn-ea"/>
                  <a:sym typeface="+mn-lt"/>
                </a:rPr>
                <a:t>2</a:t>
              </a:r>
              <a:r>
                <a:rPr lang="en" altLang="zh-CN" sz="2000" dirty="0">
                  <a:solidFill>
                    <a:schemeClr val="accent1"/>
                  </a:solidFill>
                  <a:cs typeface="+mn-ea"/>
                  <a:sym typeface="+mn-lt"/>
                </a:rPr>
                <a:t>_group1_5</a:t>
              </a:r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696F87A-50D9-4A47-8F75-C4FC6260D652}"/>
                </a:ext>
              </a:extLst>
            </p:cNvPr>
            <p:cNvSpPr/>
            <p:nvPr/>
          </p:nvSpPr>
          <p:spPr>
            <a:xfrm>
              <a:off x="6018106" y="3869996"/>
              <a:ext cx="1643083" cy="453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cs typeface="+mn-ea"/>
                  <a:sym typeface="+mn-lt"/>
                </a:rPr>
                <a:t>：侯云曦、谢伊凡、钟恒恺</a:t>
              </a:r>
              <a:endParaRPr lang="en-US" altLang="zh-CN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12F855B-6482-4247-8DD0-5666489F33A1}"/>
              </a:ext>
            </a:extLst>
          </p:cNvPr>
          <p:cNvCxnSpPr/>
          <p:nvPr/>
        </p:nvCxnSpPr>
        <p:spPr>
          <a:xfrm>
            <a:off x="11226555" y="4069080"/>
            <a:ext cx="0" cy="1404000"/>
          </a:xfrm>
          <a:prstGeom prst="line">
            <a:avLst/>
          </a:prstGeom>
          <a:ln w="508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FB5DBC2-AF13-F144-BFAC-E6144CB2A4E1}"/>
              </a:ext>
            </a:extLst>
          </p:cNvPr>
          <p:cNvSpPr txBox="1"/>
          <p:nvPr/>
        </p:nvSpPr>
        <p:spPr>
          <a:xfrm>
            <a:off x="3892897" y="1027045"/>
            <a:ext cx="7899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Architecture of Computer Networks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10AF4E-686B-C646-903B-E249F23F1AC2}"/>
              </a:ext>
            </a:extLst>
          </p:cNvPr>
          <p:cNvSpPr txBox="1"/>
          <p:nvPr/>
        </p:nvSpPr>
        <p:spPr>
          <a:xfrm>
            <a:off x="4170844" y="30263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17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B545EC0-A41B-EF4A-BF58-CA9BE732A26C}"/>
              </a:ext>
            </a:extLst>
          </p:cNvPr>
          <p:cNvGrpSpPr/>
          <p:nvPr/>
        </p:nvGrpSpPr>
        <p:grpSpPr>
          <a:xfrm>
            <a:off x="1026732" y="2539881"/>
            <a:ext cx="4204336" cy="1301515"/>
            <a:chOff x="1026732" y="2539881"/>
            <a:chExt cx="4204336" cy="130151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077F043-411E-4D3F-8F97-53504967427A}"/>
                </a:ext>
              </a:extLst>
            </p:cNvPr>
            <p:cNvSpPr txBox="1"/>
            <p:nvPr/>
          </p:nvSpPr>
          <p:spPr>
            <a:xfrm>
              <a:off x="2550046" y="2539881"/>
              <a:ext cx="2681022" cy="685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Definition</a:t>
              </a:r>
              <a:endParaRPr lang="zh-CN" altLang="en-US" sz="32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E5B44729-1F7D-4AD6-B529-D0A4080C316D}"/>
                </a:ext>
              </a:extLst>
            </p:cNvPr>
            <p:cNvSpPr/>
            <p:nvPr/>
          </p:nvSpPr>
          <p:spPr>
            <a:xfrm>
              <a:off x="1026732" y="2539881"/>
              <a:ext cx="1301515" cy="13015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Helvetica" pitchFamily="2" charset="0"/>
                  <a:cs typeface="+mn-ea"/>
                  <a:sym typeface="+mn-lt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CFC4B10-40A3-BB40-8797-02232851F9B8}"/>
              </a:ext>
            </a:extLst>
          </p:cNvPr>
          <p:cNvGrpSpPr/>
          <p:nvPr/>
        </p:nvGrpSpPr>
        <p:grpSpPr>
          <a:xfrm>
            <a:off x="1026732" y="4722642"/>
            <a:ext cx="5020106" cy="1301515"/>
            <a:chOff x="1026732" y="2539881"/>
            <a:chExt cx="5020106" cy="130151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03F272D-D8C7-9847-BCF8-D749D2D1EEEA}"/>
                </a:ext>
              </a:extLst>
            </p:cNvPr>
            <p:cNvSpPr txBox="1"/>
            <p:nvPr/>
          </p:nvSpPr>
          <p:spPr>
            <a:xfrm>
              <a:off x="2550045" y="2539881"/>
              <a:ext cx="3496793" cy="685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" altLang="zh-CN" sz="3200" b="1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Correlation</a:t>
              </a:r>
              <a:endParaRPr lang="zh-CN" altLang="en-US" sz="32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B4B399E-CEBF-A44A-B5E8-152AB3E2513D}"/>
                </a:ext>
              </a:extLst>
            </p:cNvPr>
            <p:cNvSpPr/>
            <p:nvPr/>
          </p:nvSpPr>
          <p:spPr>
            <a:xfrm>
              <a:off x="1026732" y="2539881"/>
              <a:ext cx="1301515" cy="13015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Helvetica" pitchFamily="2" charset="0"/>
                  <a:cs typeface="+mn-ea"/>
                  <a:sym typeface="+mn-lt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B832C11-21F7-0B4D-959B-10AAFC913AE9}"/>
              </a:ext>
            </a:extLst>
          </p:cNvPr>
          <p:cNvGrpSpPr/>
          <p:nvPr/>
        </p:nvGrpSpPr>
        <p:grpSpPr>
          <a:xfrm>
            <a:off x="6890987" y="2539881"/>
            <a:ext cx="4340112" cy="1301515"/>
            <a:chOff x="7657903" y="3280792"/>
            <a:chExt cx="4340112" cy="130151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54A3830-AB36-1E4C-9026-2CC8E0EB829C}"/>
                </a:ext>
              </a:extLst>
            </p:cNvPr>
            <p:cNvSpPr txBox="1"/>
            <p:nvPr/>
          </p:nvSpPr>
          <p:spPr>
            <a:xfrm>
              <a:off x="7657903" y="3280792"/>
              <a:ext cx="2816797" cy="685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Differences</a:t>
              </a:r>
              <a:endParaRPr lang="zh-CN" altLang="en-US" sz="32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FED0B56-4D9A-1A44-85F0-33ED3624E32A}"/>
                </a:ext>
              </a:extLst>
            </p:cNvPr>
            <p:cNvSpPr/>
            <p:nvPr/>
          </p:nvSpPr>
          <p:spPr>
            <a:xfrm>
              <a:off x="10696500" y="3280792"/>
              <a:ext cx="1301515" cy="13015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Helvetica" pitchFamily="2" charset="0"/>
                  <a:cs typeface="+mn-ea"/>
                  <a:sym typeface="+mn-lt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4EC85EF-4D73-2844-AD07-FD56A811EEFD}"/>
              </a:ext>
            </a:extLst>
          </p:cNvPr>
          <p:cNvGrpSpPr/>
          <p:nvPr/>
        </p:nvGrpSpPr>
        <p:grpSpPr>
          <a:xfrm>
            <a:off x="6890988" y="4722641"/>
            <a:ext cx="4340111" cy="1301515"/>
            <a:chOff x="7657904" y="3280792"/>
            <a:chExt cx="4340111" cy="1301515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87BD6DB-B8A1-0047-AC66-06BCC54D2AC0}"/>
                </a:ext>
              </a:extLst>
            </p:cNvPr>
            <p:cNvSpPr txBox="1"/>
            <p:nvPr/>
          </p:nvSpPr>
          <p:spPr>
            <a:xfrm>
              <a:off x="7657904" y="3280792"/>
              <a:ext cx="2681022" cy="685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" altLang="zh-CN" sz="3200" b="1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Glossary</a:t>
              </a:r>
              <a:endParaRPr lang="zh-CN" altLang="en-US" sz="32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D7634EE-2F1F-8644-88A4-6F62116D6EF7}"/>
                </a:ext>
              </a:extLst>
            </p:cNvPr>
            <p:cNvSpPr/>
            <p:nvPr/>
          </p:nvSpPr>
          <p:spPr>
            <a:xfrm>
              <a:off x="10696500" y="3280792"/>
              <a:ext cx="1301515" cy="13015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Helvetica" pitchFamily="2" charset="0"/>
                  <a:cs typeface="+mn-ea"/>
                  <a:sym typeface="+mn-lt"/>
                </a:rPr>
                <a:t>04</a:t>
              </a:r>
              <a:endParaRPr lang="zh-CN" altLang="en-US" sz="4400" b="1" dirty="0">
                <a:solidFill>
                  <a:schemeClr val="bg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8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şḷíḋe">
            <a:extLst>
              <a:ext uri="{FF2B5EF4-FFF2-40B4-BE49-F238E27FC236}">
                <a16:creationId xmlns:a16="http://schemas.microsoft.com/office/drawing/2014/main" id="{FBCD93F8-E159-4DBA-9FA9-58FB09B5635B}"/>
              </a:ext>
            </a:extLst>
          </p:cNvPr>
          <p:cNvSpPr/>
          <p:nvPr/>
        </p:nvSpPr>
        <p:spPr>
          <a:xfrm flipH="1">
            <a:off x="6603898" y="1308272"/>
            <a:ext cx="5040000" cy="4945043"/>
          </a:xfrm>
          <a:prstGeom prst="roundRect">
            <a:avLst>
              <a:gd name="adj" fmla="val 1435"/>
            </a:avLst>
          </a:prstGeom>
          <a:solidFill>
            <a:schemeClr val="bg1"/>
          </a:solidFill>
          <a:ln w="6350">
            <a:solidFill>
              <a:srgbClr val="EAB908"/>
            </a:solidFill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6" name="ï$ḻiḓê">
            <a:extLst>
              <a:ext uri="{FF2B5EF4-FFF2-40B4-BE49-F238E27FC236}">
                <a16:creationId xmlns:a16="http://schemas.microsoft.com/office/drawing/2014/main" id="{5ED415B2-4403-4C02-804E-0C1FA6018206}"/>
              </a:ext>
            </a:extLst>
          </p:cNvPr>
          <p:cNvSpPr/>
          <p:nvPr/>
        </p:nvSpPr>
        <p:spPr>
          <a:xfrm>
            <a:off x="574133" y="1308272"/>
            <a:ext cx="5040000" cy="4945043"/>
          </a:xfrm>
          <a:prstGeom prst="roundRect">
            <a:avLst>
              <a:gd name="adj" fmla="val 1434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684CD5-744E-449A-9584-71775D27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01</a:t>
            </a:r>
            <a:r>
              <a:rPr lang="zh-CN" altLang="en-US" dirty="0">
                <a:sym typeface="+mn-lt"/>
              </a:rPr>
              <a:t> </a:t>
            </a:r>
            <a:r>
              <a:rPr lang="en-US" altLang="zh-CN" dirty="0">
                <a:sym typeface="+mn-lt"/>
              </a:rPr>
              <a:t>Definition</a:t>
            </a:r>
            <a:endParaRPr lang="zh-CN" altLang="en-US" dirty="0">
              <a:sym typeface="+mn-lt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46CD25-BE4D-467B-9E42-858939AA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  <a:pPr/>
              <a:t>3</a:t>
            </a:fld>
            <a:endParaRPr lang="zh-CN" altLang="en-US">
              <a:sym typeface="+mn-lt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C3613E1-BB99-40FC-B02C-AE65BC1C5944}"/>
              </a:ext>
            </a:extLst>
          </p:cNvPr>
          <p:cNvGrpSpPr/>
          <p:nvPr/>
        </p:nvGrpSpPr>
        <p:grpSpPr>
          <a:xfrm>
            <a:off x="6548912" y="3160768"/>
            <a:ext cx="153182" cy="1816049"/>
            <a:chOff x="11274277" y="3238826"/>
            <a:chExt cx="153182" cy="1816049"/>
          </a:xfrm>
        </p:grpSpPr>
        <p:sp>
          <p:nvSpPr>
            <p:cNvPr id="27" name="iṥḻîḓê">
              <a:extLst>
                <a:ext uri="{FF2B5EF4-FFF2-40B4-BE49-F238E27FC236}">
                  <a16:creationId xmlns:a16="http://schemas.microsoft.com/office/drawing/2014/main" id="{FBCE2834-1A0B-43C6-BCCA-75474E95ABB8}"/>
                </a:ext>
              </a:extLst>
            </p:cNvPr>
            <p:cNvSpPr/>
            <p:nvPr/>
          </p:nvSpPr>
          <p:spPr>
            <a:xfrm flipH="1">
              <a:off x="11274277" y="3238826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AB9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íŝľïďe">
              <a:extLst>
                <a:ext uri="{FF2B5EF4-FFF2-40B4-BE49-F238E27FC236}">
                  <a16:creationId xmlns:a16="http://schemas.microsoft.com/office/drawing/2014/main" id="{81424A36-CCF6-4928-84B0-F20DB6EE3A4D}"/>
                </a:ext>
              </a:extLst>
            </p:cNvPr>
            <p:cNvSpPr/>
            <p:nvPr/>
          </p:nvSpPr>
          <p:spPr>
            <a:xfrm flipH="1">
              <a:off x="11274277" y="4070259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AB9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îŝḻïḋe">
              <a:extLst>
                <a:ext uri="{FF2B5EF4-FFF2-40B4-BE49-F238E27FC236}">
                  <a16:creationId xmlns:a16="http://schemas.microsoft.com/office/drawing/2014/main" id="{A473F259-7810-4B00-9E3F-8D9AE873B5B6}"/>
                </a:ext>
              </a:extLst>
            </p:cNvPr>
            <p:cNvSpPr/>
            <p:nvPr/>
          </p:nvSpPr>
          <p:spPr>
            <a:xfrm flipH="1">
              <a:off x="11274277" y="4901693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AB9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4" name="îṣlíḓê">
            <a:extLst>
              <a:ext uri="{FF2B5EF4-FFF2-40B4-BE49-F238E27FC236}">
                <a16:creationId xmlns:a16="http://schemas.microsoft.com/office/drawing/2014/main" id="{AE96AADC-3C15-4B58-850F-2F41D1F50031}"/>
              </a:ext>
            </a:extLst>
          </p:cNvPr>
          <p:cNvSpPr/>
          <p:nvPr/>
        </p:nvSpPr>
        <p:spPr>
          <a:xfrm flipH="1">
            <a:off x="711453" y="2911250"/>
            <a:ext cx="4091010" cy="2901352"/>
          </a:xfrm>
          <a:prstGeom prst="rect">
            <a:avLst/>
          </a:prstGeom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>
              <a:lnSpc>
                <a:spcPct val="229000"/>
              </a:lnSpc>
              <a:buAutoNum type="arabicPeriod"/>
            </a:pPr>
            <a:r>
              <a:rPr lang="en" altLang="zh-CN" b="1" i="0" u="none" strike="noStrike" dirty="0">
                <a:effectLst/>
                <a:latin typeface="Söhne"/>
              </a:rPr>
              <a:t>Point-to-Point Protocol</a:t>
            </a:r>
          </a:p>
          <a:p>
            <a:pPr marL="342900" indent="-342900">
              <a:lnSpc>
                <a:spcPct val="229000"/>
              </a:lnSpc>
              <a:buAutoNum type="arabicPeriod"/>
            </a:pPr>
            <a:r>
              <a:rPr lang="en" altLang="zh-CN" b="1" dirty="0">
                <a:latin typeface="Söhne"/>
              </a:rPr>
              <a:t>Ethernet</a:t>
            </a:r>
          </a:p>
          <a:p>
            <a:pPr marL="342900" indent="-342900">
              <a:lnSpc>
                <a:spcPct val="229000"/>
              </a:lnSpc>
              <a:buAutoNum type="arabicPeriod"/>
            </a:pPr>
            <a:r>
              <a:rPr lang="en" altLang="zh-CN" b="1" i="0" u="none" strike="noStrike" dirty="0">
                <a:effectLst/>
                <a:latin typeface="Söhne"/>
              </a:rPr>
              <a:t>Authentication</a:t>
            </a:r>
          </a:p>
          <a:p>
            <a:pPr marL="342900" indent="-342900">
              <a:lnSpc>
                <a:spcPct val="229000"/>
              </a:lnSpc>
              <a:buAutoNum type="arabicPeriod"/>
            </a:pPr>
            <a:r>
              <a:rPr lang="en" altLang="zh-CN" b="1" i="0" u="none" strike="noStrike" dirty="0">
                <a:effectLst/>
                <a:latin typeface="Söhne"/>
              </a:rPr>
              <a:t>Dial-Up-like Connection</a:t>
            </a:r>
            <a:endParaRPr lang="en" altLang="zh-CN" b="1" dirty="0">
              <a:latin typeface="Söhne"/>
            </a:endParaRPr>
          </a:p>
          <a:p>
            <a:pPr marL="342900" indent="-342900">
              <a:lnSpc>
                <a:spcPct val="229000"/>
              </a:lnSpc>
              <a:buAutoNum type="arabicPeriod"/>
            </a:pPr>
            <a:r>
              <a:rPr lang="en" altLang="zh-CN" b="1" i="0" u="none" strike="noStrike" dirty="0">
                <a:effectLst/>
                <a:latin typeface="Söhne"/>
              </a:rPr>
              <a:t>Connection Session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4DBF9BC-411A-4026-B412-BAFC97EA294E}"/>
              </a:ext>
            </a:extLst>
          </p:cNvPr>
          <p:cNvGrpSpPr/>
          <p:nvPr/>
        </p:nvGrpSpPr>
        <p:grpSpPr>
          <a:xfrm>
            <a:off x="5537542" y="3164397"/>
            <a:ext cx="153182" cy="1816049"/>
            <a:chOff x="777401" y="3238826"/>
            <a:chExt cx="153182" cy="1816049"/>
          </a:xfrm>
        </p:grpSpPr>
        <p:sp>
          <p:nvSpPr>
            <p:cNvPr id="42" name="íşļîḓè">
              <a:extLst>
                <a:ext uri="{FF2B5EF4-FFF2-40B4-BE49-F238E27FC236}">
                  <a16:creationId xmlns:a16="http://schemas.microsoft.com/office/drawing/2014/main" id="{1E40F4A3-010A-4A27-9B67-1ACB6B0B2B76}"/>
                </a:ext>
              </a:extLst>
            </p:cNvPr>
            <p:cNvSpPr/>
            <p:nvPr/>
          </p:nvSpPr>
          <p:spPr>
            <a:xfrm>
              <a:off x="777401" y="3238826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íṩ1íde">
              <a:extLst>
                <a:ext uri="{FF2B5EF4-FFF2-40B4-BE49-F238E27FC236}">
                  <a16:creationId xmlns:a16="http://schemas.microsoft.com/office/drawing/2014/main" id="{C99CA5B5-1B8F-4E4E-8C44-5A8224A500E8}"/>
                </a:ext>
              </a:extLst>
            </p:cNvPr>
            <p:cNvSpPr/>
            <p:nvPr/>
          </p:nvSpPr>
          <p:spPr>
            <a:xfrm>
              <a:off x="777401" y="4070259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îSḷîḍé">
              <a:extLst>
                <a:ext uri="{FF2B5EF4-FFF2-40B4-BE49-F238E27FC236}">
                  <a16:creationId xmlns:a16="http://schemas.microsoft.com/office/drawing/2014/main" id="{E40F6244-DD94-4521-B0A5-0E80475FB626}"/>
                </a:ext>
              </a:extLst>
            </p:cNvPr>
            <p:cNvSpPr/>
            <p:nvPr/>
          </p:nvSpPr>
          <p:spPr>
            <a:xfrm>
              <a:off x="777401" y="4901693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弧形 9">
            <a:extLst>
              <a:ext uri="{FF2B5EF4-FFF2-40B4-BE49-F238E27FC236}">
                <a16:creationId xmlns:a16="http://schemas.microsoft.com/office/drawing/2014/main" id="{B54A34EF-651F-4EA1-8C66-301FC156BCB5}"/>
              </a:ext>
            </a:extLst>
          </p:cNvPr>
          <p:cNvSpPr/>
          <p:nvPr/>
        </p:nvSpPr>
        <p:spPr>
          <a:xfrm>
            <a:off x="5419347" y="3154426"/>
            <a:ext cx="1356189" cy="497175"/>
          </a:xfrm>
          <a:prstGeom prst="arc">
            <a:avLst>
              <a:gd name="adj1" fmla="val 12260900"/>
              <a:gd name="adj2" fmla="val 20352371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6495E793-927D-46C3-9518-D9254316B18E}"/>
              </a:ext>
            </a:extLst>
          </p:cNvPr>
          <p:cNvSpPr/>
          <p:nvPr/>
        </p:nvSpPr>
        <p:spPr>
          <a:xfrm>
            <a:off x="5419347" y="3998377"/>
            <a:ext cx="1356189" cy="497175"/>
          </a:xfrm>
          <a:prstGeom prst="arc">
            <a:avLst>
              <a:gd name="adj1" fmla="val 12260900"/>
              <a:gd name="adj2" fmla="val 20352371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E908A8B2-E7D1-4843-AC18-F9CF6A59B858}"/>
              </a:ext>
            </a:extLst>
          </p:cNvPr>
          <p:cNvSpPr/>
          <p:nvPr/>
        </p:nvSpPr>
        <p:spPr>
          <a:xfrm>
            <a:off x="5419347" y="4825934"/>
            <a:ext cx="1356189" cy="497175"/>
          </a:xfrm>
          <a:prstGeom prst="arc">
            <a:avLst>
              <a:gd name="adj1" fmla="val 12260900"/>
              <a:gd name="adj2" fmla="val 20352371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DE8F091-8162-264E-A7B2-29D252377D94}"/>
              </a:ext>
            </a:extLst>
          </p:cNvPr>
          <p:cNvSpPr txBox="1"/>
          <p:nvPr/>
        </p:nvSpPr>
        <p:spPr>
          <a:xfrm>
            <a:off x="684325" y="1482569"/>
            <a:ext cx="48532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cs typeface="+mn-ea"/>
                <a:sym typeface="+mn-lt"/>
              </a:rPr>
              <a:t>PPPoE</a:t>
            </a:r>
            <a:r>
              <a:rPr lang="zh-CN" altLang="en-US" sz="1600" dirty="0">
                <a:cs typeface="+mn-ea"/>
                <a:sym typeface="+mn-lt"/>
              </a:rPr>
              <a:t>（</a:t>
            </a:r>
            <a:r>
              <a:rPr lang="en" altLang="zh-C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Point-to-Point Protocol over Ethernet</a:t>
            </a:r>
            <a:r>
              <a:rPr lang="zh-CN" altLang="en-US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）</a:t>
            </a:r>
            <a:r>
              <a:rPr lang="en-US" altLang="zh-C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" altLang="zh-C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It is a network protocol that is commonly used to establish a direct connection between a client computer and an Internet Service Provider (ISP) using an Ethernet connection.</a:t>
            </a:r>
            <a:endParaRPr lang="en-US" altLang="zh-CN" sz="1600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E24F39F-5758-8043-B2DA-0D3DC15CF08D}"/>
              </a:ext>
            </a:extLst>
          </p:cNvPr>
          <p:cNvSpPr txBox="1"/>
          <p:nvPr/>
        </p:nvSpPr>
        <p:spPr>
          <a:xfrm>
            <a:off x="6697289" y="1435187"/>
            <a:ext cx="48532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DHCP</a:t>
            </a:r>
            <a:r>
              <a:rPr lang="zh-CN" altLang="en-US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" altLang="zh-C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Dynamic Host Configuration Protocol</a:t>
            </a:r>
            <a:r>
              <a:rPr lang="zh-CN" altLang="en-US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）</a:t>
            </a:r>
            <a:r>
              <a:rPr lang="en-US" altLang="zh-C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" altLang="zh-C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It is a network protocol used to automatically assign IP addresses and other network configuration parameters to devices on a TCP/IP network.</a:t>
            </a:r>
            <a:endParaRPr lang="en-US" altLang="zh-CN" sz="1600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7" name="îṣlíḓê">
            <a:extLst>
              <a:ext uri="{FF2B5EF4-FFF2-40B4-BE49-F238E27FC236}">
                <a16:creationId xmlns:a16="http://schemas.microsoft.com/office/drawing/2014/main" id="{ED004C6D-283D-764B-8439-467602931C61}"/>
              </a:ext>
            </a:extLst>
          </p:cNvPr>
          <p:cNvSpPr/>
          <p:nvPr/>
        </p:nvSpPr>
        <p:spPr>
          <a:xfrm flipH="1">
            <a:off x="7009446" y="2910621"/>
            <a:ext cx="4091010" cy="2944477"/>
          </a:xfrm>
          <a:prstGeom prst="rect">
            <a:avLst/>
          </a:prstGeom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>
              <a:lnSpc>
                <a:spcPct val="229000"/>
              </a:lnSpc>
              <a:buAutoNum type="arabicPeriod"/>
            </a:pPr>
            <a:r>
              <a:rPr lang="en" altLang="zh-CN" b="1" i="0" u="none" strike="noStrike" dirty="0">
                <a:effectLst/>
                <a:latin typeface="Söhne"/>
              </a:rPr>
              <a:t>IP Address Assignment</a:t>
            </a:r>
          </a:p>
          <a:p>
            <a:pPr marL="342900" indent="-342900">
              <a:lnSpc>
                <a:spcPct val="229000"/>
              </a:lnSpc>
              <a:buAutoNum type="arabicPeriod"/>
            </a:pPr>
            <a:r>
              <a:rPr lang="en" altLang="zh-CN" b="1" i="0" u="none" strike="noStrike" dirty="0">
                <a:effectLst/>
                <a:latin typeface="Söhne"/>
              </a:rPr>
              <a:t>Automatic Configuration</a:t>
            </a:r>
          </a:p>
          <a:p>
            <a:pPr marL="342900" indent="-342900">
              <a:lnSpc>
                <a:spcPct val="229000"/>
              </a:lnSpc>
              <a:buFontTx/>
              <a:buAutoNum type="arabicPeriod"/>
            </a:pPr>
            <a:r>
              <a:rPr lang="en" altLang="zh-CN" b="1" i="0" u="none" strike="noStrike" dirty="0">
                <a:effectLst/>
                <a:latin typeface="Söhne"/>
              </a:rPr>
              <a:t>Configuration Parameters</a:t>
            </a:r>
          </a:p>
          <a:p>
            <a:pPr marL="342900" indent="-342900">
              <a:lnSpc>
                <a:spcPct val="229000"/>
              </a:lnSpc>
              <a:buAutoNum type="arabicPeriod"/>
            </a:pPr>
            <a:r>
              <a:rPr lang="en" altLang="zh-CN" b="1" i="0" u="none" strike="noStrike" dirty="0">
                <a:effectLst/>
                <a:latin typeface="Söhne"/>
              </a:rPr>
              <a:t>Dynamic Allocation</a:t>
            </a:r>
          </a:p>
          <a:p>
            <a:pPr marL="342900" indent="-342900">
              <a:lnSpc>
                <a:spcPct val="229000"/>
              </a:lnSpc>
              <a:buAutoNum type="arabicPeriod"/>
            </a:pPr>
            <a:r>
              <a:rPr lang="en" altLang="zh-CN" b="1" i="0" u="none" strike="noStrike" dirty="0">
                <a:effectLst/>
                <a:latin typeface="Söhne"/>
              </a:rPr>
              <a:t>Leases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10D5211-B70E-8E4E-ADC2-50A0F82A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080" y="3335530"/>
            <a:ext cx="2224871" cy="16197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7F83321-4688-2948-A632-076EA01F6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991" y="4897976"/>
            <a:ext cx="2285515" cy="12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1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9CAE1BE-1D05-4819-A3ED-2BC1305EAD74}"/>
              </a:ext>
            </a:extLst>
          </p:cNvPr>
          <p:cNvSpPr/>
          <p:nvPr/>
        </p:nvSpPr>
        <p:spPr>
          <a:xfrm>
            <a:off x="1122169" y="1251265"/>
            <a:ext cx="9963540" cy="583802"/>
          </a:xfrm>
          <a:prstGeom prst="roundRect">
            <a:avLst>
              <a:gd name="adj" fmla="val 6232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E7AFFC8-26FD-4B79-AF2A-984A78B4B38C}"/>
              </a:ext>
            </a:extLst>
          </p:cNvPr>
          <p:cNvSpPr/>
          <p:nvPr/>
        </p:nvSpPr>
        <p:spPr>
          <a:xfrm>
            <a:off x="953676" y="961823"/>
            <a:ext cx="10296525" cy="845918"/>
          </a:xfrm>
          <a:prstGeom prst="roundRect">
            <a:avLst>
              <a:gd name="adj" fmla="val 6232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62E0ED-7A18-4BC3-A99C-70428BE0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02</a:t>
            </a:r>
            <a:r>
              <a:rPr lang="zh-CN" altLang="en-US" dirty="0">
                <a:sym typeface="+mn-lt"/>
              </a:rPr>
              <a:t> </a:t>
            </a:r>
            <a:r>
              <a:rPr lang="en-US" altLang="zh-CN" dirty="0">
                <a:sym typeface="+mn-lt"/>
              </a:rPr>
              <a:t>Differences</a:t>
            </a:r>
            <a:endParaRPr lang="zh-CN" altLang="en-US" dirty="0"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EBA2B9-BEDD-46AE-A57A-A7253CB9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  <a:pPr/>
              <a:t>4</a:t>
            </a:fld>
            <a:endParaRPr lang="zh-CN" altLang="en-US"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263F1E5-02E1-4F25-875C-7635C7DCA5BE}"/>
              </a:ext>
            </a:extLst>
          </p:cNvPr>
          <p:cNvGrpSpPr/>
          <p:nvPr/>
        </p:nvGrpSpPr>
        <p:grpSpPr>
          <a:xfrm>
            <a:off x="352802" y="2933470"/>
            <a:ext cx="2334722" cy="2431733"/>
            <a:chOff x="381158" y="1359811"/>
            <a:chExt cx="3580823" cy="1568588"/>
          </a:xfrm>
        </p:grpSpPr>
        <p:sp>
          <p:nvSpPr>
            <p:cNvPr id="33" name="íś1ïḍé">
              <a:extLst>
                <a:ext uri="{FF2B5EF4-FFF2-40B4-BE49-F238E27FC236}">
                  <a16:creationId xmlns:a16="http://schemas.microsoft.com/office/drawing/2014/main" id="{3CFDCFF2-06AA-4175-A13E-DBC09E4FF1AC}"/>
                </a:ext>
              </a:extLst>
            </p:cNvPr>
            <p:cNvSpPr txBox="1"/>
            <p:nvPr/>
          </p:nvSpPr>
          <p:spPr bwMode="auto">
            <a:xfrm>
              <a:off x="660400" y="1359811"/>
              <a:ext cx="330158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Purpose</a:t>
              </a:r>
            </a:p>
          </p:txBody>
        </p:sp>
        <p:sp>
          <p:nvSpPr>
            <p:cNvPr id="34" name="íŝļiḓè">
              <a:extLst>
                <a:ext uri="{FF2B5EF4-FFF2-40B4-BE49-F238E27FC236}">
                  <a16:creationId xmlns:a16="http://schemas.microsoft.com/office/drawing/2014/main" id="{7DD071D8-28C2-456B-AFEB-1D84400732C1}"/>
                </a:ext>
              </a:extLst>
            </p:cNvPr>
            <p:cNvSpPr/>
            <p:nvPr/>
          </p:nvSpPr>
          <p:spPr bwMode="auto">
            <a:xfrm>
              <a:off x="381158" y="1785794"/>
              <a:ext cx="3578987" cy="114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6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lvl="0" indent="-28575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" altLang="zh-CN" b="1" i="0" u="none" strike="noStrike" dirty="0" err="1">
                  <a:solidFill>
                    <a:srgbClr val="374151"/>
                  </a:solidFill>
                  <a:effectLst/>
                  <a:latin typeface="Söhne"/>
                </a:rPr>
                <a:t>PPPoE</a:t>
              </a:r>
              <a:r>
                <a:rPr lang="en" altLang="zh-CN" b="0" i="0" u="none" strike="noStrike" dirty="0">
                  <a:solidFill>
                    <a:srgbClr val="374151"/>
                  </a:solidFill>
                  <a:effectLst/>
                  <a:latin typeface="Söhne"/>
                </a:rPr>
                <a:t>: To establish a direct connection between a client and an ISP over an Ethernet connection.</a:t>
              </a:r>
            </a:p>
            <a:p>
              <a:pPr marL="285750" lvl="0" indent="-28575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" altLang="zh-CN" b="1" dirty="0">
                  <a:solidFill>
                    <a:srgbClr val="374151"/>
                  </a:solidFill>
                  <a:latin typeface="Söhne"/>
                </a:rPr>
                <a:t>DHCP</a:t>
              </a:r>
              <a:r>
                <a:rPr lang="en" altLang="zh-CN" dirty="0">
                  <a:solidFill>
                    <a:srgbClr val="374151"/>
                  </a:solidFill>
                  <a:latin typeface="Söhne"/>
                </a:rPr>
                <a:t>: A</a:t>
              </a:r>
              <a:r>
                <a:rPr lang="en" altLang="zh-CN" b="0" i="0" u="none" strike="noStrike" dirty="0">
                  <a:solidFill>
                    <a:srgbClr val="374151"/>
                  </a:solidFill>
                  <a:effectLst/>
                  <a:latin typeface="Söhne"/>
                </a:rPr>
                <a:t>utomatically assign IP addresses and other network configuration parameters to devices on a network.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412B9D4-F91F-4D53-82B9-C591DB9D096E}"/>
              </a:ext>
            </a:extLst>
          </p:cNvPr>
          <p:cNvGrpSpPr/>
          <p:nvPr/>
        </p:nvGrpSpPr>
        <p:grpSpPr>
          <a:xfrm>
            <a:off x="2471642" y="3567887"/>
            <a:ext cx="2152654" cy="2278530"/>
            <a:chOff x="3506786" y="4666256"/>
            <a:chExt cx="2152654" cy="1569444"/>
          </a:xfrm>
        </p:grpSpPr>
        <p:sp>
          <p:nvSpPr>
            <p:cNvPr id="36" name="íś1ïḍé">
              <a:extLst>
                <a:ext uri="{FF2B5EF4-FFF2-40B4-BE49-F238E27FC236}">
                  <a16:creationId xmlns:a16="http://schemas.microsoft.com/office/drawing/2014/main" id="{02ADA2D6-C421-46AE-8A9E-8F47D12094A8}"/>
                </a:ext>
              </a:extLst>
            </p:cNvPr>
            <p:cNvSpPr txBox="1"/>
            <p:nvPr/>
          </p:nvSpPr>
          <p:spPr bwMode="auto">
            <a:xfrm>
              <a:off x="3506786" y="4666256"/>
              <a:ext cx="215265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Layer</a:t>
              </a:r>
            </a:p>
          </p:txBody>
        </p:sp>
        <p:sp>
          <p:nvSpPr>
            <p:cNvPr id="37" name="íŝļiḓè">
              <a:extLst>
                <a:ext uri="{FF2B5EF4-FFF2-40B4-BE49-F238E27FC236}">
                  <a16:creationId xmlns:a16="http://schemas.microsoft.com/office/drawing/2014/main" id="{351C1976-723B-4CD9-A5DA-017F3118DE2B}"/>
                </a:ext>
              </a:extLst>
            </p:cNvPr>
            <p:cNvSpPr/>
            <p:nvPr/>
          </p:nvSpPr>
          <p:spPr bwMode="auto">
            <a:xfrm>
              <a:off x="3584602" y="5093095"/>
              <a:ext cx="1935602" cy="114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6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lvl="0" indent="-28575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en" altLang="zh-CN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PPPoE</a:t>
              </a:r>
              <a:r>
                <a:rPr kumimoji="0" lang="en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: </a:t>
              </a:r>
              <a:r>
                <a:rPr kumimoji="0" lang="en" altLang="zh-CN" kern="1200" cap="none" spc="0" normalizeH="0" baseline="0" noProof="0" dirty="0">
                  <a:ln>
                    <a:noFill/>
                  </a:ln>
                  <a:solidFill>
                    <a:srgbClr val="374151"/>
                  </a:solidFill>
                  <a:uLnTx/>
                  <a:uFillTx/>
                  <a:latin typeface="Söhne"/>
                  <a:cs typeface="+mn-ea"/>
                  <a:sym typeface="+mn-lt"/>
                </a:rPr>
                <a:t>O</a:t>
              </a:r>
              <a:r>
                <a:rPr lang="en" altLang="zh-CN" b="0" i="0" u="none" strike="noStrike" dirty="0" err="1">
                  <a:solidFill>
                    <a:srgbClr val="374151"/>
                  </a:solidFill>
                  <a:effectLst/>
                  <a:latin typeface="Söhne"/>
                </a:rPr>
                <a:t>perates</a:t>
              </a:r>
              <a:r>
                <a:rPr lang="en" altLang="zh-CN" b="0" i="0" u="none" strike="noStrike" dirty="0">
                  <a:solidFill>
                    <a:srgbClr val="374151"/>
                  </a:solidFill>
                  <a:effectLst/>
                  <a:latin typeface="Söhne"/>
                </a:rPr>
                <a:t> at the data link layer (Layer 2) of the OSI model.</a:t>
              </a:r>
            </a:p>
            <a:p>
              <a:pPr marL="285750" lvl="0" indent="-28575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" altLang="zh-CN" b="1" i="0" u="none" strike="noStrike" dirty="0">
                  <a:solidFill>
                    <a:srgbClr val="374151"/>
                  </a:solidFill>
                  <a:effectLst/>
                  <a:latin typeface="Söhne"/>
                </a:rPr>
                <a:t>DHCP</a:t>
              </a:r>
              <a:r>
                <a:rPr lang="en" altLang="zh-CN" b="0" i="0" u="none" strike="noStrike" dirty="0">
                  <a:solidFill>
                    <a:srgbClr val="374151"/>
                  </a:solidFill>
                  <a:effectLst/>
                  <a:latin typeface="Söhne"/>
                </a:rPr>
                <a:t>: </a:t>
              </a:r>
              <a:r>
                <a:rPr lang="en" altLang="zh-CN" dirty="0">
                  <a:solidFill>
                    <a:srgbClr val="374151"/>
                  </a:solidFill>
                  <a:latin typeface="Söhne"/>
                </a:rPr>
                <a:t>O</a:t>
              </a:r>
              <a:r>
                <a:rPr lang="en" altLang="zh-CN" b="0" i="0" u="none" strike="noStrike" dirty="0">
                  <a:solidFill>
                    <a:srgbClr val="374151"/>
                  </a:solidFill>
                  <a:effectLst/>
                  <a:latin typeface="Söhne"/>
                </a:rPr>
                <a:t>perates at the application layer (Layer 7) of the OSI model when used by client devices.</a:t>
              </a:r>
              <a:endParaRPr kumimoji="0" lang="e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D7858AC-8BD3-4B83-95C2-773B3D41AB92}"/>
              </a:ext>
            </a:extLst>
          </p:cNvPr>
          <p:cNvGrpSpPr/>
          <p:nvPr/>
        </p:nvGrpSpPr>
        <p:grpSpPr>
          <a:xfrm>
            <a:off x="4931484" y="3187501"/>
            <a:ext cx="2152654" cy="2329220"/>
            <a:chOff x="662237" y="1490336"/>
            <a:chExt cx="3301581" cy="1438919"/>
          </a:xfrm>
        </p:grpSpPr>
        <p:sp>
          <p:nvSpPr>
            <p:cNvPr id="39" name="íś1ïḍé">
              <a:extLst>
                <a:ext uri="{FF2B5EF4-FFF2-40B4-BE49-F238E27FC236}">
                  <a16:creationId xmlns:a16="http://schemas.microsoft.com/office/drawing/2014/main" id="{DF8FA462-03A4-476A-AB5B-149E834A0799}"/>
                </a:ext>
              </a:extLst>
            </p:cNvPr>
            <p:cNvSpPr txBox="1"/>
            <p:nvPr/>
          </p:nvSpPr>
          <p:spPr bwMode="auto">
            <a:xfrm>
              <a:off x="662237" y="1490336"/>
              <a:ext cx="3301581" cy="2794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fontScale="8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Authentication</a:t>
              </a:r>
            </a:p>
          </p:txBody>
        </p:sp>
        <p:sp>
          <p:nvSpPr>
            <p:cNvPr id="40" name="íŝļiḓè">
              <a:extLst>
                <a:ext uri="{FF2B5EF4-FFF2-40B4-BE49-F238E27FC236}">
                  <a16:creationId xmlns:a16="http://schemas.microsoft.com/office/drawing/2014/main" id="{68969E6E-2439-4109-8AEC-B9C70C7E7BA6}"/>
                </a:ext>
              </a:extLst>
            </p:cNvPr>
            <p:cNvSpPr/>
            <p:nvPr/>
          </p:nvSpPr>
          <p:spPr bwMode="auto">
            <a:xfrm>
              <a:off x="818694" y="1786650"/>
              <a:ext cx="2968683" cy="114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6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lvl="0" indent="-28575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" altLang="zh-CN" b="1" i="0" u="none" strike="noStrike" dirty="0" err="1">
                  <a:solidFill>
                    <a:srgbClr val="374151"/>
                  </a:solidFill>
                  <a:effectLst/>
                  <a:latin typeface="Söhne"/>
                </a:rPr>
                <a:t>PPPoE</a:t>
              </a:r>
              <a:r>
                <a:rPr lang="en" altLang="zh-CN" b="0" i="0" u="none" strike="noStrike" dirty="0">
                  <a:solidFill>
                    <a:srgbClr val="374151"/>
                  </a:solidFill>
                  <a:effectLst/>
                  <a:latin typeface="Söhne"/>
                </a:rPr>
                <a:t>: often involves an authentication step where the client provides credentials to the ISP.</a:t>
              </a:r>
            </a:p>
            <a:p>
              <a:pPr marL="285750" lvl="0" indent="-28575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" altLang="zh-CN" b="1" i="0" u="none" strike="noStrike" dirty="0">
                  <a:solidFill>
                    <a:srgbClr val="374151"/>
                  </a:solidFill>
                  <a:effectLst/>
                  <a:latin typeface="Söhne"/>
                </a:rPr>
                <a:t>DHCP</a:t>
              </a:r>
              <a:r>
                <a:rPr lang="en" altLang="zh-CN" b="0" i="0" u="none" strike="noStrike" dirty="0">
                  <a:solidFill>
                    <a:srgbClr val="374151"/>
                  </a:solidFill>
                  <a:effectLst/>
                  <a:latin typeface="Söhne"/>
                </a:rPr>
                <a:t>: typically does not involve authentication for IP address assignment.</a:t>
              </a:r>
              <a:endParaRPr lang="en-US" altLang="zh-CN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íś1ïḍé">
            <a:extLst>
              <a:ext uri="{FF2B5EF4-FFF2-40B4-BE49-F238E27FC236}">
                <a16:creationId xmlns:a16="http://schemas.microsoft.com/office/drawing/2014/main" id="{CA22FEBC-9B40-41D8-83B1-9852059CD2CF}"/>
              </a:ext>
            </a:extLst>
          </p:cNvPr>
          <p:cNvSpPr txBox="1"/>
          <p:nvPr/>
        </p:nvSpPr>
        <p:spPr bwMode="auto">
          <a:xfrm>
            <a:off x="7289817" y="3212988"/>
            <a:ext cx="215265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 fontScale="77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" altLang="zh-CN" sz="2400" b="1" i="0" u="none" strike="noStrike" dirty="0">
                <a:effectLst/>
                <a:latin typeface="Söhne"/>
              </a:rPr>
              <a:t>Connection Type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FFCA56E-7D34-4085-8F90-F99D40466A41}"/>
              </a:ext>
            </a:extLst>
          </p:cNvPr>
          <p:cNvGrpSpPr/>
          <p:nvPr/>
        </p:nvGrpSpPr>
        <p:grpSpPr>
          <a:xfrm>
            <a:off x="5596512" y="2080833"/>
            <a:ext cx="822599" cy="822598"/>
            <a:chOff x="7202905" y="3063495"/>
            <a:chExt cx="822599" cy="822598"/>
          </a:xfrm>
        </p:grpSpPr>
        <p:sp>
          <p:nvSpPr>
            <p:cNvPr id="17" name="ïṡḻídé">
              <a:extLst>
                <a:ext uri="{FF2B5EF4-FFF2-40B4-BE49-F238E27FC236}">
                  <a16:creationId xmlns:a16="http://schemas.microsoft.com/office/drawing/2014/main" id="{F0AC6C65-28DD-4EA9-974B-4EAFF30DE597}"/>
                </a:ext>
              </a:extLst>
            </p:cNvPr>
            <p:cNvSpPr/>
            <p:nvPr/>
          </p:nvSpPr>
          <p:spPr>
            <a:xfrm>
              <a:off x="7202905" y="3063495"/>
              <a:ext cx="822599" cy="822598"/>
            </a:xfrm>
            <a:prstGeom prst="ellipse">
              <a:avLst/>
            </a:prstGeom>
            <a:solidFill>
              <a:srgbClr val="EAB908"/>
            </a:solidFill>
            <a:ln w="5715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dirty="0">
                <a:cs typeface="+mn-ea"/>
                <a:sym typeface="+mn-lt"/>
              </a:endParaRPr>
            </a:p>
          </p:txBody>
        </p:sp>
        <p:sp>
          <p:nvSpPr>
            <p:cNvPr id="45" name="íṣ1îḋê">
              <a:extLst>
                <a:ext uri="{FF2B5EF4-FFF2-40B4-BE49-F238E27FC236}">
                  <a16:creationId xmlns:a16="http://schemas.microsoft.com/office/drawing/2014/main" id="{53758D6D-9A9C-4ECC-9B26-D138FB3C2891}"/>
                </a:ext>
              </a:extLst>
            </p:cNvPr>
            <p:cNvSpPr/>
            <p:nvPr/>
          </p:nvSpPr>
          <p:spPr>
            <a:xfrm>
              <a:off x="7396502" y="3260587"/>
              <a:ext cx="435404" cy="428414"/>
            </a:xfrm>
            <a:custGeom>
              <a:avLst/>
              <a:gdLst>
                <a:gd name="connsiteX0" fmla="*/ 396980 w 599394"/>
                <a:gd name="connsiteY0" fmla="*/ 411566 h 589770"/>
                <a:gd name="connsiteX1" fmla="*/ 485009 w 599394"/>
                <a:gd name="connsiteY1" fmla="*/ 411566 h 589770"/>
                <a:gd name="connsiteX2" fmla="*/ 485009 w 599394"/>
                <a:gd name="connsiteY2" fmla="*/ 499521 h 589770"/>
                <a:gd name="connsiteX3" fmla="*/ 396980 w 599394"/>
                <a:gd name="connsiteY3" fmla="*/ 499521 h 589770"/>
                <a:gd name="connsiteX4" fmla="*/ 255424 w 599394"/>
                <a:gd name="connsiteY4" fmla="*/ 411566 h 589770"/>
                <a:gd name="connsiteX5" fmla="*/ 343453 w 599394"/>
                <a:gd name="connsiteY5" fmla="*/ 411566 h 589770"/>
                <a:gd name="connsiteX6" fmla="*/ 343453 w 599394"/>
                <a:gd name="connsiteY6" fmla="*/ 499521 h 589770"/>
                <a:gd name="connsiteX7" fmla="*/ 255424 w 599394"/>
                <a:gd name="connsiteY7" fmla="*/ 499521 h 589770"/>
                <a:gd name="connsiteX8" fmla="*/ 114311 w 599394"/>
                <a:gd name="connsiteY8" fmla="*/ 411566 h 589770"/>
                <a:gd name="connsiteX9" fmla="*/ 202414 w 599394"/>
                <a:gd name="connsiteY9" fmla="*/ 411566 h 589770"/>
                <a:gd name="connsiteX10" fmla="*/ 202414 w 599394"/>
                <a:gd name="connsiteY10" fmla="*/ 499521 h 589770"/>
                <a:gd name="connsiteX11" fmla="*/ 114311 w 599394"/>
                <a:gd name="connsiteY11" fmla="*/ 499521 h 589770"/>
                <a:gd name="connsiteX12" fmla="*/ 396980 w 599394"/>
                <a:gd name="connsiteY12" fmla="*/ 289110 h 589770"/>
                <a:gd name="connsiteX13" fmla="*/ 485009 w 599394"/>
                <a:gd name="connsiteY13" fmla="*/ 289110 h 589770"/>
                <a:gd name="connsiteX14" fmla="*/ 485009 w 599394"/>
                <a:gd name="connsiteY14" fmla="*/ 377065 h 589770"/>
                <a:gd name="connsiteX15" fmla="*/ 396980 w 599394"/>
                <a:gd name="connsiteY15" fmla="*/ 377065 h 589770"/>
                <a:gd name="connsiteX16" fmla="*/ 255424 w 599394"/>
                <a:gd name="connsiteY16" fmla="*/ 289110 h 589770"/>
                <a:gd name="connsiteX17" fmla="*/ 343453 w 599394"/>
                <a:gd name="connsiteY17" fmla="*/ 289110 h 589770"/>
                <a:gd name="connsiteX18" fmla="*/ 343453 w 599394"/>
                <a:gd name="connsiteY18" fmla="*/ 377065 h 589770"/>
                <a:gd name="connsiteX19" fmla="*/ 255424 w 599394"/>
                <a:gd name="connsiteY19" fmla="*/ 377065 h 589770"/>
                <a:gd name="connsiteX20" fmla="*/ 114311 w 599394"/>
                <a:gd name="connsiteY20" fmla="*/ 289110 h 589770"/>
                <a:gd name="connsiteX21" fmla="*/ 202414 w 599394"/>
                <a:gd name="connsiteY21" fmla="*/ 289110 h 589770"/>
                <a:gd name="connsiteX22" fmla="*/ 202414 w 599394"/>
                <a:gd name="connsiteY22" fmla="*/ 377065 h 589770"/>
                <a:gd name="connsiteX23" fmla="*/ 114311 w 599394"/>
                <a:gd name="connsiteY23" fmla="*/ 377065 h 589770"/>
                <a:gd name="connsiteX24" fmla="*/ 73311 w 599394"/>
                <a:gd name="connsiteY24" fmla="*/ 262427 h 589770"/>
                <a:gd name="connsiteX25" fmla="*/ 64089 w 599394"/>
                <a:gd name="connsiteY25" fmla="*/ 271635 h 589770"/>
                <a:gd name="connsiteX26" fmla="*/ 64089 w 599394"/>
                <a:gd name="connsiteY26" fmla="*/ 517027 h 589770"/>
                <a:gd name="connsiteX27" fmla="*/ 73311 w 599394"/>
                <a:gd name="connsiteY27" fmla="*/ 526235 h 589770"/>
                <a:gd name="connsiteX28" fmla="*/ 526083 w 599394"/>
                <a:gd name="connsiteY28" fmla="*/ 526235 h 589770"/>
                <a:gd name="connsiteX29" fmla="*/ 535305 w 599394"/>
                <a:gd name="connsiteY29" fmla="*/ 517027 h 589770"/>
                <a:gd name="connsiteX30" fmla="*/ 535305 w 599394"/>
                <a:gd name="connsiteY30" fmla="*/ 271635 h 589770"/>
                <a:gd name="connsiteX31" fmla="*/ 526083 w 599394"/>
                <a:gd name="connsiteY31" fmla="*/ 262427 h 589770"/>
                <a:gd name="connsiteX32" fmla="*/ 437558 w 599394"/>
                <a:gd name="connsiteY32" fmla="*/ 35911 h 589770"/>
                <a:gd name="connsiteX33" fmla="*/ 428336 w 599394"/>
                <a:gd name="connsiteY33" fmla="*/ 45119 h 589770"/>
                <a:gd name="connsiteX34" fmla="*/ 428336 w 599394"/>
                <a:gd name="connsiteY34" fmla="*/ 169887 h 589770"/>
                <a:gd name="connsiteX35" fmla="*/ 437558 w 599394"/>
                <a:gd name="connsiteY35" fmla="*/ 179095 h 589770"/>
                <a:gd name="connsiteX36" fmla="*/ 473982 w 599394"/>
                <a:gd name="connsiteY36" fmla="*/ 179095 h 589770"/>
                <a:gd name="connsiteX37" fmla="*/ 483204 w 599394"/>
                <a:gd name="connsiteY37" fmla="*/ 169887 h 589770"/>
                <a:gd name="connsiteX38" fmla="*/ 483204 w 599394"/>
                <a:gd name="connsiteY38" fmla="*/ 45119 h 589770"/>
                <a:gd name="connsiteX39" fmla="*/ 473982 w 599394"/>
                <a:gd name="connsiteY39" fmla="*/ 35911 h 589770"/>
                <a:gd name="connsiteX40" fmla="*/ 125412 w 599394"/>
                <a:gd name="connsiteY40" fmla="*/ 35911 h 589770"/>
                <a:gd name="connsiteX41" fmla="*/ 116190 w 599394"/>
                <a:gd name="connsiteY41" fmla="*/ 45119 h 589770"/>
                <a:gd name="connsiteX42" fmla="*/ 116190 w 599394"/>
                <a:gd name="connsiteY42" fmla="*/ 169887 h 589770"/>
                <a:gd name="connsiteX43" fmla="*/ 125412 w 599394"/>
                <a:gd name="connsiteY43" fmla="*/ 179095 h 589770"/>
                <a:gd name="connsiteX44" fmla="*/ 161836 w 599394"/>
                <a:gd name="connsiteY44" fmla="*/ 179095 h 589770"/>
                <a:gd name="connsiteX45" fmla="*/ 171058 w 599394"/>
                <a:gd name="connsiteY45" fmla="*/ 169887 h 589770"/>
                <a:gd name="connsiteX46" fmla="*/ 171058 w 599394"/>
                <a:gd name="connsiteY46" fmla="*/ 45119 h 589770"/>
                <a:gd name="connsiteX47" fmla="*/ 161836 w 599394"/>
                <a:gd name="connsiteY47" fmla="*/ 35911 h 589770"/>
                <a:gd name="connsiteX48" fmla="*/ 92676 w 599394"/>
                <a:gd name="connsiteY48" fmla="*/ 0 h 589770"/>
                <a:gd name="connsiteX49" fmla="*/ 194573 w 599394"/>
                <a:gd name="connsiteY49" fmla="*/ 0 h 589770"/>
                <a:gd name="connsiteX50" fmla="*/ 207021 w 599394"/>
                <a:gd name="connsiteY50" fmla="*/ 12431 h 589770"/>
                <a:gd name="connsiteX51" fmla="*/ 207021 w 599394"/>
                <a:gd name="connsiteY51" fmla="*/ 84713 h 589770"/>
                <a:gd name="connsiteX52" fmla="*/ 392373 w 599394"/>
                <a:gd name="connsiteY52" fmla="*/ 84713 h 589770"/>
                <a:gd name="connsiteX53" fmla="*/ 392373 w 599394"/>
                <a:gd name="connsiteY53" fmla="*/ 12431 h 589770"/>
                <a:gd name="connsiteX54" fmla="*/ 404360 w 599394"/>
                <a:gd name="connsiteY54" fmla="*/ 0 h 589770"/>
                <a:gd name="connsiteX55" fmla="*/ 506718 w 599394"/>
                <a:gd name="connsiteY55" fmla="*/ 0 h 589770"/>
                <a:gd name="connsiteX56" fmla="*/ 519167 w 599394"/>
                <a:gd name="connsiteY56" fmla="*/ 12431 h 589770"/>
                <a:gd name="connsiteX57" fmla="*/ 519167 w 599394"/>
                <a:gd name="connsiteY57" fmla="*/ 84713 h 589770"/>
                <a:gd name="connsiteX58" fmla="*/ 586945 w 599394"/>
                <a:gd name="connsiteY58" fmla="*/ 84713 h 589770"/>
                <a:gd name="connsiteX59" fmla="*/ 599394 w 599394"/>
                <a:gd name="connsiteY59" fmla="*/ 97144 h 589770"/>
                <a:gd name="connsiteX60" fmla="*/ 599394 w 599394"/>
                <a:gd name="connsiteY60" fmla="*/ 577800 h 589770"/>
                <a:gd name="connsiteX61" fmla="*/ 586945 w 599394"/>
                <a:gd name="connsiteY61" fmla="*/ 589770 h 589770"/>
                <a:gd name="connsiteX62" fmla="*/ 12449 w 599394"/>
                <a:gd name="connsiteY62" fmla="*/ 589770 h 589770"/>
                <a:gd name="connsiteX63" fmla="*/ 0 w 599394"/>
                <a:gd name="connsiteY63" fmla="*/ 577800 h 589770"/>
                <a:gd name="connsiteX64" fmla="*/ 0 w 599394"/>
                <a:gd name="connsiteY64" fmla="*/ 97144 h 589770"/>
                <a:gd name="connsiteX65" fmla="*/ 12449 w 599394"/>
                <a:gd name="connsiteY65" fmla="*/ 84713 h 589770"/>
                <a:gd name="connsiteX66" fmla="*/ 80227 w 599394"/>
                <a:gd name="connsiteY66" fmla="*/ 84713 h 589770"/>
                <a:gd name="connsiteX67" fmla="*/ 80227 w 599394"/>
                <a:gd name="connsiteY67" fmla="*/ 12431 h 589770"/>
                <a:gd name="connsiteX68" fmla="*/ 92676 w 599394"/>
                <a:gd name="connsiteY68" fmla="*/ 0 h 589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99394" h="589770">
                  <a:moveTo>
                    <a:pt x="396980" y="411566"/>
                  </a:moveTo>
                  <a:lnTo>
                    <a:pt x="485009" y="411566"/>
                  </a:lnTo>
                  <a:lnTo>
                    <a:pt x="485009" y="499521"/>
                  </a:lnTo>
                  <a:lnTo>
                    <a:pt x="396980" y="499521"/>
                  </a:lnTo>
                  <a:close/>
                  <a:moveTo>
                    <a:pt x="255424" y="411566"/>
                  </a:moveTo>
                  <a:lnTo>
                    <a:pt x="343453" y="411566"/>
                  </a:lnTo>
                  <a:lnTo>
                    <a:pt x="343453" y="499521"/>
                  </a:lnTo>
                  <a:lnTo>
                    <a:pt x="255424" y="499521"/>
                  </a:lnTo>
                  <a:close/>
                  <a:moveTo>
                    <a:pt x="114311" y="411566"/>
                  </a:moveTo>
                  <a:lnTo>
                    <a:pt x="202414" y="411566"/>
                  </a:lnTo>
                  <a:lnTo>
                    <a:pt x="202414" y="499521"/>
                  </a:lnTo>
                  <a:lnTo>
                    <a:pt x="114311" y="499521"/>
                  </a:lnTo>
                  <a:close/>
                  <a:moveTo>
                    <a:pt x="396980" y="289110"/>
                  </a:moveTo>
                  <a:lnTo>
                    <a:pt x="485009" y="289110"/>
                  </a:lnTo>
                  <a:lnTo>
                    <a:pt x="485009" y="377065"/>
                  </a:lnTo>
                  <a:lnTo>
                    <a:pt x="396980" y="377065"/>
                  </a:lnTo>
                  <a:close/>
                  <a:moveTo>
                    <a:pt x="255424" y="289110"/>
                  </a:moveTo>
                  <a:lnTo>
                    <a:pt x="343453" y="289110"/>
                  </a:lnTo>
                  <a:lnTo>
                    <a:pt x="343453" y="377065"/>
                  </a:lnTo>
                  <a:lnTo>
                    <a:pt x="255424" y="377065"/>
                  </a:lnTo>
                  <a:close/>
                  <a:moveTo>
                    <a:pt x="114311" y="289110"/>
                  </a:moveTo>
                  <a:lnTo>
                    <a:pt x="202414" y="289110"/>
                  </a:lnTo>
                  <a:lnTo>
                    <a:pt x="202414" y="377065"/>
                  </a:lnTo>
                  <a:lnTo>
                    <a:pt x="114311" y="377065"/>
                  </a:lnTo>
                  <a:close/>
                  <a:moveTo>
                    <a:pt x="73311" y="262427"/>
                  </a:moveTo>
                  <a:cubicBezTo>
                    <a:pt x="68239" y="262427"/>
                    <a:pt x="64089" y="266570"/>
                    <a:pt x="64089" y="271635"/>
                  </a:cubicBezTo>
                  <a:lnTo>
                    <a:pt x="64089" y="517027"/>
                  </a:lnTo>
                  <a:cubicBezTo>
                    <a:pt x="64089" y="522091"/>
                    <a:pt x="68239" y="526235"/>
                    <a:pt x="73311" y="526235"/>
                  </a:cubicBezTo>
                  <a:lnTo>
                    <a:pt x="526083" y="526235"/>
                  </a:lnTo>
                  <a:cubicBezTo>
                    <a:pt x="531155" y="526235"/>
                    <a:pt x="535305" y="522091"/>
                    <a:pt x="535305" y="517027"/>
                  </a:cubicBezTo>
                  <a:lnTo>
                    <a:pt x="535305" y="271635"/>
                  </a:lnTo>
                  <a:cubicBezTo>
                    <a:pt x="535305" y="266570"/>
                    <a:pt x="531155" y="262427"/>
                    <a:pt x="526083" y="262427"/>
                  </a:cubicBezTo>
                  <a:close/>
                  <a:moveTo>
                    <a:pt x="437558" y="35911"/>
                  </a:moveTo>
                  <a:cubicBezTo>
                    <a:pt x="432486" y="35911"/>
                    <a:pt x="428336" y="40055"/>
                    <a:pt x="428336" y="45119"/>
                  </a:cubicBezTo>
                  <a:lnTo>
                    <a:pt x="428336" y="169887"/>
                  </a:lnTo>
                  <a:cubicBezTo>
                    <a:pt x="428336" y="174951"/>
                    <a:pt x="432486" y="179095"/>
                    <a:pt x="437558" y="179095"/>
                  </a:cubicBezTo>
                  <a:lnTo>
                    <a:pt x="473982" y="179095"/>
                  </a:lnTo>
                  <a:cubicBezTo>
                    <a:pt x="479054" y="179095"/>
                    <a:pt x="483204" y="174951"/>
                    <a:pt x="483204" y="169887"/>
                  </a:cubicBezTo>
                  <a:lnTo>
                    <a:pt x="483204" y="45119"/>
                  </a:lnTo>
                  <a:cubicBezTo>
                    <a:pt x="483204" y="40055"/>
                    <a:pt x="479054" y="35911"/>
                    <a:pt x="473982" y="35911"/>
                  </a:cubicBezTo>
                  <a:close/>
                  <a:moveTo>
                    <a:pt x="125412" y="35911"/>
                  </a:moveTo>
                  <a:cubicBezTo>
                    <a:pt x="120340" y="35911"/>
                    <a:pt x="116190" y="40055"/>
                    <a:pt x="116190" y="45119"/>
                  </a:cubicBezTo>
                  <a:lnTo>
                    <a:pt x="116190" y="169887"/>
                  </a:lnTo>
                  <a:cubicBezTo>
                    <a:pt x="116190" y="174951"/>
                    <a:pt x="120340" y="179095"/>
                    <a:pt x="125412" y="179095"/>
                  </a:cubicBezTo>
                  <a:lnTo>
                    <a:pt x="161836" y="179095"/>
                  </a:lnTo>
                  <a:cubicBezTo>
                    <a:pt x="166908" y="179095"/>
                    <a:pt x="171058" y="174951"/>
                    <a:pt x="171058" y="169887"/>
                  </a:cubicBezTo>
                  <a:lnTo>
                    <a:pt x="171058" y="45119"/>
                  </a:lnTo>
                  <a:cubicBezTo>
                    <a:pt x="171058" y="40055"/>
                    <a:pt x="166908" y="35911"/>
                    <a:pt x="161836" y="35911"/>
                  </a:cubicBezTo>
                  <a:close/>
                  <a:moveTo>
                    <a:pt x="92676" y="0"/>
                  </a:moveTo>
                  <a:lnTo>
                    <a:pt x="194573" y="0"/>
                  </a:lnTo>
                  <a:cubicBezTo>
                    <a:pt x="201489" y="0"/>
                    <a:pt x="207021" y="5525"/>
                    <a:pt x="207021" y="12431"/>
                  </a:cubicBezTo>
                  <a:lnTo>
                    <a:pt x="207021" y="84713"/>
                  </a:lnTo>
                  <a:lnTo>
                    <a:pt x="392373" y="84713"/>
                  </a:lnTo>
                  <a:lnTo>
                    <a:pt x="392373" y="12431"/>
                  </a:lnTo>
                  <a:cubicBezTo>
                    <a:pt x="392373" y="5525"/>
                    <a:pt x="397905" y="0"/>
                    <a:pt x="404360" y="0"/>
                  </a:cubicBezTo>
                  <a:lnTo>
                    <a:pt x="506718" y="0"/>
                  </a:lnTo>
                  <a:cubicBezTo>
                    <a:pt x="513635" y="0"/>
                    <a:pt x="519167" y="5525"/>
                    <a:pt x="519167" y="12431"/>
                  </a:cubicBezTo>
                  <a:lnTo>
                    <a:pt x="519167" y="84713"/>
                  </a:lnTo>
                  <a:lnTo>
                    <a:pt x="586945" y="84713"/>
                  </a:lnTo>
                  <a:cubicBezTo>
                    <a:pt x="593861" y="84713"/>
                    <a:pt x="599394" y="90238"/>
                    <a:pt x="599394" y="97144"/>
                  </a:cubicBezTo>
                  <a:lnTo>
                    <a:pt x="599394" y="577800"/>
                  </a:lnTo>
                  <a:cubicBezTo>
                    <a:pt x="599394" y="584245"/>
                    <a:pt x="593861" y="589770"/>
                    <a:pt x="586945" y="589770"/>
                  </a:cubicBezTo>
                  <a:lnTo>
                    <a:pt x="12449" y="589770"/>
                  </a:lnTo>
                  <a:cubicBezTo>
                    <a:pt x="5533" y="589770"/>
                    <a:pt x="0" y="584245"/>
                    <a:pt x="0" y="577800"/>
                  </a:cubicBezTo>
                  <a:lnTo>
                    <a:pt x="0" y="97144"/>
                  </a:lnTo>
                  <a:cubicBezTo>
                    <a:pt x="0" y="90238"/>
                    <a:pt x="5533" y="84713"/>
                    <a:pt x="12449" y="84713"/>
                  </a:cubicBezTo>
                  <a:lnTo>
                    <a:pt x="80227" y="84713"/>
                  </a:lnTo>
                  <a:lnTo>
                    <a:pt x="80227" y="12431"/>
                  </a:lnTo>
                  <a:cubicBezTo>
                    <a:pt x="80227" y="5525"/>
                    <a:pt x="85759" y="0"/>
                    <a:pt x="92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7790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0" kern="1200"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8F7B5D6-B147-47F7-AD63-BB7F2B429C01}"/>
              </a:ext>
            </a:extLst>
          </p:cNvPr>
          <p:cNvGrpSpPr/>
          <p:nvPr/>
        </p:nvGrpSpPr>
        <p:grpSpPr>
          <a:xfrm>
            <a:off x="3155227" y="2683044"/>
            <a:ext cx="822599" cy="822598"/>
            <a:chOff x="4184116" y="3781412"/>
            <a:chExt cx="822599" cy="822598"/>
          </a:xfrm>
        </p:grpSpPr>
        <p:sp>
          <p:nvSpPr>
            <p:cNvPr id="15" name="i$ḷïḋé">
              <a:extLst>
                <a:ext uri="{FF2B5EF4-FFF2-40B4-BE49-F238E27FC236}">
                  <a16:creationId xmlns:a16="http://schemas.microsoft.com/office/drawing/2014/main" id="{36FBF5F8-455B-4334-83AF-340EEAA6FEC0}"/>
                </a:ext>
              </a:extLst>
            </p:cNvPr>
            <p:cNvSpPr/>
            <p:nvPr/>
          </p:nvSpPr>
          <p:spPr>
            <a:xfrm>
              <a:off x="4184116" y="3781412"/>
              <a:ext cx="822599" cy="822598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dirty="0">
                <a:cs typeface="+mn-ea"/>
                <a:sym typeface="+mn-lt"/>
              </a:endParaRPr>
            </a:p>
          </p:txBody>
        </p:sp>
        <p:sp>
          <p:nvSpPr>
            <p:cNvPr id="44" name="i$liďê">
              <a:extLst>
                <a:ext uri="{FF2B5EF4-FFF2-40B4-BE49-F238E27FC236}">
                  <a16:creationId xmlns:a16="http://schemas.microsoft.com/office/drawing/2014/main" id="{EB17FA79-3543-4EE5-BD7E-A1BD0FE39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6184" y="3922711"/>
              <a:ext cx="458463" cy="540000"/>
            </a:xfrm>
            <a:custGeom>
              <a:avLst/>
              <a:gdLst>
                <a:gd name="T0" fmla="*/ 94 w 294"/>
                <a:gd name="T1" fmla="*/ 150 h 347"/>
                <a:gd name="T2" fmla="*/ 94 w 294"/>
                <a:gd name="T3" fmla="*/ 277 h 347"/>
                <a:gd name="T4" fmla="*/ 85 w 294"/>
                <a:gd name="T5" fmla="*/ 290 h 347"/>
                <a:gd name="T6" fmla="*/ 58 w 294"/>
                <a:gd name="T7" fmla="*/ 294 h 347"/>
                <a:gd name="T8" fmla="*/ 58 w 294"/>
                <a:gd name="T9" fmla="*/ 294 h 347"/>
                <a:gd name="T10" fmla="*/ 1 w 294"/>
                <a:gd name="T11" fmla="*/ 257 h 347"/>
                <a:gd name="T12" fmla="*/ 1 w 294"/>
                <a:gd name="T13" fmla="*/ 94 h 347"/>
                <a:gd name="T14" fmla="*/ 23 w 294"/>
                <a:gd name="T15" fmla="*/ 52 h 347"/>
                <a:gd name="T16" fmla="*/ 100 w 294"/>
                <a:gd name="T17" fmla="*/ 3 h 347"/>
                <a:gd name="T18" fmla="*/ 114 w 294"/>
                <a:gd name="T19" fmla="*/ 3 h 347"/>
                <a:gd name="T20" fmla="*/ 121 w 294"/>
                <a:gd name="T21" fmla="*/ 14 h 347"/>
                <a:gd name="T22" fmla="*/ 121 w 294"/>
                <a:gd name="T23" fmla="*/ 34 h 347"/>
                <a:gd name="T24" fmla="*/ 107 w 294"/>
                <a:gd name="T25" fmla="*/ 47 h 347"/>
                <a:gd name="T26" fmla="*/ 95 w 294"/>
                <a:gd name="T27" fmla="*/ 38 h 347"/>
                <a:gd name="T28" fmla="*/ 36 w 294"/>
                <a:gd name="T29" fmla="*/ 76 h 347"/>
                <a:gd name="T30" fmla="*/ 27 w 294"/>
                <a:gd name="T31" fmla="*/ 90 h 347"/>
                <a:gd name="T32" fmla="*/ 30 w 294"/>
                <a:gd name="T33" fmla="*/ 100 h 347"/>
                <a:gd name="T34" fmla="*/ 68 w 294"/>
                <a:gd name="T35" fmla="*/ 92 h 347"/>
                <a:gd name="T36" fmla="*/ 166 w 294"/>
                <a:gd name="T37" fmla="*/ 27 h 347"/>
                <a:gd name="T38" fmla="*/ 180 w 294"/>
                <a:gd name="T39" fmla="*/ 26 h 347"/>
                <a:gd name="T40" fmla="*/ 187 w 294"/>
                <a:gd name="T41" fmla="*/ 38 h 347"/>
                <a:gd name="T42" fmla="*/ 187 w 294"/>
                <a:gd name="T43" fmla="*/ 40 h 347"/>
                <a:gd name="T44" fmla="*/ 181 w 294"/>
                <a:gd name="T45" fmla="*/ 51 h 347"/>
                <a:gd name="T46" fmla="*/ 120 w 294"/>
                <a:gd name="T47" fmla="*/ 92 h 347"/>
                <a:gd name="T48" fmla="*/ 94 w 294"/>
                <a:gd name="T49" fmla="*/ 150 h 347"/>
                <a:gd name="T50" fmla="*/ 294 w 294"/>
                <a:gd name="T51" fmla="*/ 85 h 347"/>
                <a:gd name="T52" fmla="*/ 294 w 294"/>
                <a:gd name="T53" fmla="*/ 258 h 347"/>
                <a:gd name="T54" fmla="*/ 288 w 294"/>
                <a:gd name="T55" fmla="*/ 270 h 347"/>
                <a:gd name="T56" fmla="*/ 194 w 294"/>
                <a:gd name="T57" fmla="*/ 340 h 347"/>
                <a:gd name="T58" fmla="*/ 164 w 294"/>
                <a:gd name="T59" fmla="*/ 347 h 347"/>
                <a:gd name="T60" fmla="*/ 107 w 294"/>
                <a:gd name="T61" fmla="*/ 307 h 347"/>
                <a:gd name="T62" fmla="*/ 107 w 294"/>
                <a:gd name="T63" fmla="*/ 146 h 347"/>
                <a:gd name="T64" fmla="*/ 107 w 294"/>
                <a:gd name="T65" fmla="*/ 142 h 347"/>
                <a:gd name="T66" fmla="*/ 107 w 294"/>
                <a:gd name="T67" fmla="*/ 142 h 347"/>
                <a:gd name="T68" fmla="*/ 128 w 294"/>
                <a:gd name="T69" fmla="*/ 105 h 347"/>
                <a:gd name="T70" fmla="*/ 206 w 294"/>
                <a:gd name="T71" fmla="*/ 50 h 347"/>
                <a:gd name="T72" fmla="*/ 220 w 294"/>
                <a:gd name="T73" fmla="*/ 50 h 347"/>
                <a:gd name="T74" fmla="*/ 227 w 294"/>
                <a:gd name="T75" fmla="*/ 61 h 347"/>
                <a:gd name="T76" fmla="*/ 227 w 294"/>
                <a:gd name="T77" fmla="*/ 81 h 347"/>
                <a:gd name="T78" fmla="*/ 214 w 294"/>
                <a:gd name="T79" fmla="*/ 94 h 347"/>
                <a:gd name="T80" fmla="*/ 202 w 294"/>
                <a:gd name="T81" fmla="*/ 86 h 347"/>
                <a:gd name="T82" fmla="*/ 144 w 294"/>
                <a:gd name="T83" fmla="*/ 126 h 347"/>
                <a:gd name="T84" fmla="*/ 134 w 294"/>
                <a:gd name="T85" fmla="*/ 142 h 347"/>
                <a:gd name="T86" fmla="*/ 137 w 294"/>
                <a:gd name="T87" fmla="*/ 151 h 347"/>
                <a:gd name="T88" fmla="*/ 180 w 294"/>
                <a:gd name="T89" fmla="*/ 144 h 347"/>
                <a:gd name="T90" fmla="*/ 272 w 294"/>
                <a:gd name="T91" fmla="*/ 75 h 347"/>
                <a:gd name="T92" fmla="*/ 286 w 294"/>
                <a:gd name="T93" fmla="*/ 73 h 347"/>
                <a:gd name="T94" fmla="*/ 294 w 294"/>
                <a:gd name="T95" fmla="*/ 85 h 347"/>
                <a:gd name="T96" fmla="*/ 267 w 294"/>
                <a:gd name="T97" fmla="*/ 145 h 347"/>
                <a:gd name="T98" fmla="*/ 201 w 294"/>
                <a:gd name="T99" fmla="*/ 196 h 347"/>
                <a:gd name="T100" fmla="*/ 201 w 294"/>
                <a:gd name="T101" fmla="*/ 223 h 347"/>
                <a:gd name="T102" fmla="*/ 267 w 294"/>
                <a:gd name="T103" fmla="*/ 171 h 347"/>
                <a:gd name="T104" fmla="*/ 267 w 294"/>
                <a:gd name="T105" fmla="*/ 14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4" h="347">
                  <a:moveTo>
                    <a:pt x="94" y="150"/>
                  </a:moveTo>
                  <a:lnTo>
                    <a:pt x="94" y="277"/>
                  </a:lnTo>
                  <a:cubicBezTo>
                    <a:pt x="94" y="283"/>
                    <a:pt x="90" y="288"/>
                    <a:pt x="85" y="290"/>
                  </a:cubicBezTo>
                  <a:cubicBezTo>
                    <a:pt x="77" y="292"/>
                    <a:pt x="68" y="294"/>
                    <a:pt x="58" y="294"/>
                  </a:cubicBezTo>
                  <a:lnTo>
                    <a:pt x="58" y="294"/>
                  </a:lnTo>
                  <a:cubicBezTo>
                    <a:pt x="31" y="294"/>
                    <a:pt x="1" y="282"/>
                    <a:pt x="1" y="257"/>
                  </a:cubicBezTo>
                  <a:lnTo>
                    <a:pt x="1" y="94"/>
                  </a:lnTo>
                  <a:cubicBezTo>
                    <a:pt x="0" y="83"/>
                    <a:pt x="4" y="63"/>
                    <a:pt x="23" y="52"/>
                  </a:cubicBezTo>
                  <a:cubicBezTo>
                    <a:pt x="31" y="47"/>
                    <a:pt x="77" y="18"/>
                    <a:pt x="100" y="3"/>
                  </a:cubicBezTo>
                  <a:cubicBezTo>
                    <a:pt x="104" y="0"/>
                    <a:pt x="109" y="0"/>
                    <a:pt x="114" y="3"/>
                  </a:cubicBezTo>
                  <a:cubicBezTo>
                    <a:pt x="118" y="5"/>
                    <a:pt x="121" y="9"/>
                    <a:pt x="121" y="14"/>
                  </a:cubicBezTo>
                  <a:lnTo>
                    <a:pt x="121" y="34"/>
                  </a:lnTo>
                  <a:cubicBezTo>
                    <a:pt x="121" y="41"/>
                    <a:pt x="115" y="47"/>
                    <a:pt x="107" y="47"/>
                  </a:cubicBezTo>
                  <a:cubicBezTo>
                    <a:pt x="101" y="47"/>
                    <a:pt x="97" y="43"/>
                    <a:pt x="95" y="38"/>
                  </a:cubicBezTo>
                  <a:cubicBezTo>
                    <a:pt x="74" y="52"/>
                    <a:pt x="43" y="71"/>
                    <a:pt x="36" y="76"/>
                  </a:cubicBezTo>
                  <a:cubicBezTo>
                    <a:pt x="29" y="79"/>
                    <a:pt x="27" y="87"/>
                    <a:pt x="27" y="90"/>
                  </a:cubicBezTo>
                  <a:cubicBezTo>
                    <a:pt x="27" y="95"/>
                    <a:pt x="28" y="98"/>
                    <a:pt x="30" y="100"/>
                  </a:cubicBezTo>
                  <a:cubicBezTo>
                    <a:pt x="35" y="105"/>
                    <a:pt x="50" y="102"/>
                    <a:pt x="68" y="92"/>
                  </a:cubicBezTo>
                  <a:cubicBezTo>
                    <a:pt x="84" y="82"/>
                    <a:pt x="166" y="28"/>
                    <a:pt x="166" y="27"/>
                  </a:cubicBezTo>
                  <a:cubicBezTo>
                    <a:pt x="171" y="24"/>
                    <a:pt x="176" y="24"/>
                    <a:pt x="180" y="26"/>
                  </a:cubicBezTo>
                  <a:cubicBezTo>
                    <a:pt x="184" y="29"/>
                    <a:pt x="187" y="33"/>
                    <a:pt x="187" y="38"/>
                  </a:cubicBezTo>
                  <a:lnTo>
                    <a:pt x="187" y="40"/>
                  </a:lnTo>
                  <a:cubicBezTo>
                    <a:pt x="187" y="44"/>
                    <a:pt x="185" y="48"/>
                    <a:pt x="181" y="51"/>
                  </a:cubicBezTo>
                  <a:cubicBezTo>
                    <a:pt x="181" y="51"/>
                    <a:pt x="125" y="89"/>
                    <a:pt x="120" y="92"/>
                  </a:cubicBezTo>
                  <a:cubicBezTo>
                    <a:pt x="100" y="104"/>
                    <a:pt x="94" y="119"/>
                    <a:pt x="94" y="150"/>
                  </a:cubicBezTo>
                  <a:close/>
                  <a:moveTo>
                    <a:pt x="294" y="85"/>
                  </a:moveTo>
                  <a:lnTo>
                    <a:pt x="294" y="258"/>
                  </a:lnTo>
                  <a:cubicBezTo>
                    <a:pt x="294" y="263"/>
                    <a:pt x="291" y="267"/>
                    <a:pt x="288" y="270"/>
                  </a:cubicBezTo>
                  <a:cubicBezTo>
                    <a:pt x="288" y="270"/>
                    <a:pt x="210" y="330"/>
                    <a:pt x="194" y="340"/>
                  </a:cubicBezTo>
                  <a:cubicBezTo>
                    <a:pt x="186" y="345"/>
                    <a:pt x="175" y="347"/>
                    <a:pt x="164" y="347"/>
                  </a:cubicBezTo>
                  <a:cubicBezTo>
                    <a:pt x="136" y="347"/>
                    <a:pt x="107" y="332"/>
                    <a:pt x="107" y="307"/>
                  </a:cubicBezTo>
                  <a:lnTo>
                    <a:pt x="107" y="146"/>
                  </a:lnTo>
                  <a:lnTo>
                    <a:pt x="107" y="142"/>
                  </a:lnTo>
                  <a:cubicBezTo>
                    <a:pt x="107" y="142"/>
                    <a:pt x="107" y="142"/>
                    <a:pt x="107" y="142"/>
                  </a:cubicBezTo>
                  <a:cubicBezTo>
                    <a:pt x="107" y="132"/>
                    <a:pt x="110" y="118"/>
                    <a:pt x="128" y="105"/>
                  </a:cubicBezTo>
                  <a:cubicBezTo>
                    <a:pt x="139" y="97"/>
                    <a:pt x="204" y="52"/>
                    <a:pt x="206" y="50"/>
                  </a:cubicBezTo>
                  <a:cubicBezTo>
                    <a:pt x="210" y="48"/>
                    <a:pt x="216" y="47"/>
                    <a:pt x="220" y="50"/>
                  </a:cubicBezTo>
                  <a:cubicBezTo>
                    <a:pt x="224" y="52"/>
                    <a:pt x="227" y="57"/>
                    <a:pt x="227" y="61"/>
                  </a:cubicBezTo>
                  <a:lnTo>
                    <a:pt x="227" y="81"/>
                  </a:lnTo>
                  <a:cubicBezTo>
                    <a:pt x="227" y="88"/>
                    <a:pt x="221" y="94"/>
                    <a:pt x="214" y="94"/>
                  </a:cubicBezTo>
                  <a:cubicBezTo>
                    <a:pt x="208" y="94"/>
                    <a:pt x="204" y="91"/>
                    <a:pt x="202" y="86"/>
                  </a:cubicBezTo>
                  <a:cubicBezTo>
                    <a:pt x="181" y="100"/>
                    <a:pt x="151" y="121"/>
                    <a:pt x="144" y="126"/>
                  </a:cubicBezTo>
                  <a:cubicBezTo>
                    <a:pt x="135" y="132"/>
                    <a:pt x="134" y="137"/>
                    <a:pt x="134" y="142"/>
                  </a:cubicBezTo>
                  <a:cubicBezTo>
                    <a:pt x="134" y="146"/>
                    <a:pt x="135" y="149"/>
                    <a:pt x="137" y="151"/>
                  </a:cubicBezTo>
                  <a:cubicBezTo>
                    <a:pt x="144" y="157"/>
                    <a:pt x="162" y="155"/>
                    <a:pt x="180" y="144"/>
                  </a:cubicBezTo>
                  <a:cubicBezTo>
                    <a:pt x="194" y="136"/>
                    <a:pt x="251" y="91"/>
                    <a:pt x="272" y="75"/>
                  </a:cubicBezTo>
                  <a:cubicBezTo>
                    <a:pt x="276" y="72"/>
                    <a:pt x="282" y="71"/>
                    <a:pt x="286" y="73"/>
                  </a:cubicBezTo>
                  <a:cubicBezTo>
                    <a:pt x="291" y="76"/>
                    <a:pt x="294" y="80"/>
                    <a:pt x="294" y="85"/>
                  </a:cubicBezTo>
                  <a:close/>
                  <a:moveTo>
                    <a:pt x="267" y="145"/>
                  </a:moveTo>
                  <a:lnTo>
                    <a:pt x="201" y="196"/>
                  </a:lnTo>
                  <a:lnTo>
                    <a:pt x="201" y="223"/>
                  </a:lnTo>
                  <a:lnTo>
                    <a:pt x="267" y="171"/>
                  </a:lnTo>
                  <a:lnTo>
                    <a:pt x="267" y="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7790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0" kern="120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1A7D629-11BE-4657-B678-F1ABB221DD8C}"/>
              </a:ext>
            </a:extLst>
          </p:cNvPr>
          <p:cNvGrpSpPr/>
          <p:nvPr/>
        </p:nvGrpSpPr>
        <p:grpSpPr>
          <a:xfrm>
            <a:off x="1199898" y="2038087"/>
            <a:ext cx="822599" cy="822598"/>
            <a:chOff x="1672327" y="3063495"/>
            <a:chExt cx="822599" cy="822598"/>
          </a:xfrm>
        </p:grpSpPr>
        <p:sp>
          <p:nvSpPr>
            <p:cNvPr id="21" name="ïṧľíḑè">
              <a:extLst>
                <a:ext uri="{FF2B5EF4-FFF2-40B4-BE49-F238E27FC236}">
                  <a16:creationId xmlns:a16="http://schemas.microsoft.com/office/drawing/2014/main" id="{ADDBAFC2-7A5F-421F-B3D4-828B7424B4DC}"/>
                </a:ext>
              </a:extLst>
            </p:cNvPr>
            <p:cNvSpPr/>
            <p:nvPr/>
          </p:nvSpPr>
          <p:spPr>
            <a:xfrm>
              <a:off x="1672327" y="3063495"/>
              <a:ext cx="822599" cy="822598"/>
            </a:xfrm>
            <a:prstGeom prst="ellipse">
              <a:avLst/>
            </a:prstGeom>
            <a:solidFill>
              <a:srgbClr val="EAB908"/>
            </a:solidFill>
            <a:ln w="5715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dirty="0">
                <a:cs typeface="+mn-ea"/>
                <a:sym typeface="+mn-lt"/>
              </a:endParaRPr>
            </a:p>
          </p:txBody>
        </p:sp>
        <p:sp>
          <p:nvSpPr>
            <p:cNvPr id="48" name="íṣ1íḋê">
              <a:extLst>
                <a:ext uri="{FF2B5EF4-FFF2-40B4-BE49-F238E27FC236}">
                  <a16:creationId xmlns:a16="http://schemas.microsoft.com/office/drawing/2014/main" id="{A8FDBA86-DCB8-481A-92CA-FEAA820FD847}"/>
                </a:ext>
              </a:extLst>
            </p:cNvPr>
            <p:cNvSpPr/>
            <p:nvPr/>
          </p:nvSpPr>
          <p:spPr>
            <a:xfrm>
              <a:off x="1860373" y="3272786"/>
              <a:ext cx="446506" cy="404016"/>
            </a:xfrm>
            <a:custGeom>
              <a:avLst/>
              <a:gdLst>
                <a:gd name="connsiteX0" fmla="*/ 407586 w 606580"/>
                <a:gd name="connsiteY0" fmla="*/ 252695 h 548858"/>
                <a:gd name="connsiteX1" fmla="*/ 502285 w 606580"/>
                <a:gd name="connsiteY1" fmla="*/ 252695 h 548858"/>
                <a:gd name="connsiteX2" fmla="*/ 502285 w 606580"/>
                <a:gd name="connsiteY2" fmla="*/ 346759 h 548858"/>
                <a:gd name="connsiteX3" fmla="*/ 407586 w 606580"/>
                <a:gd name="connsiteY3" fmla="*/ 346759 h 548858"/>
                <a:gd name="connsiteX4" fmla="*/ 104296 w 606580"/>
                <a:gd name="connsiteY4" fmla="*/ 205698 h 548858"/>
                <a:gd name="connsiteX5" fmla="*/ 199065 w 606580"/>
                <a:gd name="connsiteY5" fmla="*/ 205698 h 548858"/>
                <a:gd name="connsiteX6" fmla="*/ 199065 w 606580"/>
                <a:gd name="connsiteY6" fmla="*/ 346758 h 548858"/>
                <a:gd name="connsiteX7" fmla="*/ 104296 w 606580"/>
                <a:gd name="connsiteY7" fmla="*/ 346758 h 548858"/>
                <a:gd name="connsiteX8" fmla="*/ 255870 w 606580"/>
                <a:gd name="connsiteY8" fmla="*/ 96040 h 548858"/>
                <a:gd name="connsiteX9" fmla="*/ 350710 w 606580"/>
                <a:gd name="connsiteY9" fmla="*/ 96040 h 548858"/>
                <a:gd name="connsiteX10" fmla="*/ 350710 w 606580"/>
                <a:gd name="connsiteY10" fmla="*/ 346759 h 548858"/>
                <a:gd name="connsiteX11" fmla="*/ 255870 w 606580"/>
                <a:gd name="connsiteY11" fmla="*/ 346759 h 548858"/>
                <a:gd name="connsiteX12" fmla="*/ 37882 w 606580"/>
                <a:gd name="connsiteY12" fmla="*/ 37913 h 548858"/>
                <a:gd name="connsiteX13" fmla="*/ 37882 w 606580"/>
                <a:gd name="connsiteY13" fmla="*/ 405363 h 548858"/>
                <a:gd name="connsiteX14" fmla="*/ 568698 w 606580"/>
                <a:gd name="connsiteY14" fmla="*/ 405363 h 548858"/>
                <a:gd name="connsiteX15" fmla="*/ 568698 w 606580"/>
                <a:gd name="connsiteY15" fmla="*/ 37913 h 548858"/>
                <a:gd name="connsiteX16" fmla="*/ 18941 w 606580"/>
                <a:gd name="connsiteY16" fmla="*/ 0 h 548858"/>
                <a:gd name="connsiteX17" fmla="*/ 587639 w 606580"/>
                <a:gd name="connsiteY17" fmla="*/ 0 h 548858"/>
                <a:gd name="connsiteX18" fmla="*/ 606580 w 606580"/>
                <a:gd name="connsiteY18" fmla="*/ 18910 h 548858"/>
                <a:gd name="connsiteX19" fmla="*/ 606580 w 606580"/>
                <a:gd name="connsiteY19" fmla="*/ 424274 h 548858"/>
                <a:gd name="connsiteX20" fmla="*/ 587639 w 606580"/>
                <a:gd name="connsiteY20" fmla="*/ 443184 h 548858"/>
                <a:gd name="connsiteX21" fmla="*/ 322278 w 606580"/>
                <a:gd name="connsiteY21" fmla="*/ 443184 h 548858"/>
                <a:gd name="connsiteX22" fmla="*/ 322278 w 606580"/>
                <a:gd name="connsiteY22" fmla="*/ 511038 h 548858"/>
                <a:gd name="connsiteX23" fmla="*/ 450223 w 606580"/>
                <a:gd name="connsiteY23" fmla="*/ 511038 h 548858"/>
                <a:gd name="connsiteX24" fmla="*/ 450223 w 606580"/>
                <a:gd name="connsiteY24" fmla="*/ 548858 h 548858"/>
                <a:gd name="connsiteX25" fmla="*/ 156357 w 606580"/>
                <a:gd name="connsiteY25" fmla="*/ 548858 h 548858"/>
                <a:gd name="connsiteX26" fmla="*/ 156357 w 606580"/>
                <a:gd name="connsiteY26" fmla="*/ 511038 h 548858"/>
                <a:gd name="connsiteX27" fmla="*/ 284302 w 606580"/>
                <a:gd name="connsiteY27" fmla="*/ 511038 h 548858"/>
                <a:gd name="connsiteX28" fmla="*/ 284302 w 606580"/>
                <a:gd name="connsiteY28" fmla="*/ 443184 h 548858"/>
                <a:gd name="connsiteX29" fmla="*/ 18941 w 606580"/>
                <a:gd name="connsiteY29" fmla="*/ 443184 h 548858"/>
                <a:gd name="connsiteX30" fmla="*/ 0 w 606580"/>
                <a:gd name="connsiteY30" fmla="*/ 424274 h 548858"/>
                <a:gd name="connsiteX31" fmla="*/ 0 w 606580"/>
                <a:gd name="connsiteY31" fmla="*/ 18910 h 548858"/>
                <a:gd name="connsiteX32" fmla="*/ 18941 w 606580"/>
                <a:gd name="connsiteY32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6580" h="548858">
                  <a:moveTo>
                    <a:pt x="407586" y="252695"/>
                  </a:moveTo>
                  <a:lnTo>
                    <a:pt x="502285" y="252695"/>
                  </a:lnTo>
                  <a:lnTo>
                    <a:pt x="502285" y="346759"/>
                  </a:lnTo>
                  <a:lnTo>
                    <a:pt x="407586" y="346759"/>
                  </a:lnTo>
                  <a:close/>
                  <a:moveTo>
                    <a:pt x="104296" y="205698"/>
                  </a:moveTo>
                  <a:lnTo>
                    <a:pt x="199065" y="205698"/>
                  </a:lnTo>
                  <a:lnTo>
                    <a:pt x="199065" y="346758"/>
                  </a:lnTo>
                  <a:lnTo>
                    <a:pt x="104296" y="346758"/>
                  </a:lnTo>
                  <a:close/>
                  <a:moveTo>
                    <a:pt x="255870" y="96040"/>
                  </a:moveTo>
                  <a:lnTo>
                    <a:pt x="350710" y="96040"/>
                  </a:lnTo>
                  <a:lnTo>
                    <a:pt x="350710" y="346759"/>
                  </a:lnTo>
                  <a:lnTo>
                    <a:pt x="255870" y="346759"/>
                  </a:ln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4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8" y="443184"/>
                  </a:lnTo>
                  <a:lnTo>
                    <a:pt x="322278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02" y="511038"/>
                  </a:lnTo>
                  <a:lnTo>
                    <a:pt x="284302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4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7790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0" kern="1200">
                <a:cs typeface="+mn-ea"/>
                <a:sym typeface="+mn-lt"/>
              </a:endParaRPr>
            </a:p>
          </p:txBody>
        </p:sp>
      </p:grpSp>
      <p:sp>
        <p:nvSpPr>
          <p:cNvPr id="43" name="íŝļiḓè">
            <a:extLst>
              <a:ext uri="{FF2B5EF4-FFF2-40B4-BE49-F238E27FC236}">
                <a16:creationId xmlns:a16="http://schemas.microsoft.com/office/drawing/2014/main" id="{47AD4E8E-17B1-446F-B70A-67EF91DE551B}"/>
              </a:ext>
            </a:extLst>
          </p:cNvPr>
          <p:cNvSpPr/>
          <p:nvPr/>
        </p:nvSpPr>
        <p:spPr bwMode="auto">
          <a:xfrm>
            <a:off x="7392496" y="3639826"/>
            <a:ext cx="1935602" cy="19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6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lvl="0" indent="-2857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" altLang="zh-CN" b="1" i="0" u="none" strike="noStrike" dirty="0" err="1">
                <a:solidFill>
                  <a:srgbClr val="374151"/>
                </a:solidFill>
                <a:effectLst/>
                <a:latin typeface="Söhne"/>
              </a:rPr>
              <a:t>PPPoE</a:t>
            </a:r>
            <a:r>
              <a:rPr lang="en" altLang="zh-CN" dirty="0">
                <a:solidFill>
                  <a:srgbClr val="374151"/>
                </a:solidFill>
                <a:latin typeface="Söhne"/>
              </a:rPr>
              <a:t>: O</a:t>
            </a:r>
            <a:r>
              <a:rPr lang="en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ften used for broadband Internet connections, where users connect to the Internet using a username and password.</a:t>
            </a:r>
          </a:p>
          <a:p>
            <a:pPr marL="285750" lvl="0" indent="-2857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" altLang="zh-CN" b="1" dirty="0">
                <a:solidFill>
                  <a:srgbClr val="374151"/>
                </a:solidFill>
                <a:latin typeface="Söhne"/>
              </a:rPr>
              <a:t>DHCP</a:t>
            </a:r>
            <a:r>
              <a:rPr lang="en" altLang="zh-CN" dirty="0">
                <a:solidFill>
                  <a:srgbClr val="374151"/>
                </a:solidFill>
                <a:latin typeface="Söhne"/>
              </a:rPr>
              <a:t>: U</a:t>
            </a:r>
            <a:r>
              <a:rPr lang="en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sed for assigning IP addresses and network configuration parameters within a local network.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91C958-4F90-4947-8A34-4A5F7CB3248A}"/>
              </a:ext>
            </a:extLst>
          </p:cNvPr>
          <p:cNvGrpSpPr/>
          <p:nvPr/>
        </p:nvGrpSpPr>
        <p:grpSpPr>
          <a:xfrm>
            <a:off x="7954845" y="2328143"/>
            <a:ext cx="822599" cy="822598"/>
            <a:chOff x="9764010" y="3096941"/>
            <a:chExt cx="822599" cy="822598"/>
          </a:xfrm>
        </p:grpSpPr>
        <p:sp>
          <p:nvSpPr>
            <p:cNvPr id="19" name="îṩ1íḓê">
              <a:extLst>
                <a:ext uri="{FF2B5EF4-FFF2-40B4-BE49-F238E27FC236}">
                  <a16:creationId xmlns:a16="http://schemas.microsoft.com/office/drawing/2014/main" id="{C153FF28-E364-43F4-AC6A-B51D764C76A8}"/>
                </a:ext>
              </a:extLst>
            </p:cNvPr>
            <p:cNvSpPr/>
            <p:nvPr/>
          </p:nvSpPr>
          <p:spPr>
            <a:xfrm>
              <a:off x="9764010" y="3096941"/>
              <a:ext cx="822599" cy="822598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dirty="0">
                <a:cs typeface="+mn-ea"/>
                <a:sym typeface="+mn-lt"/>
              </a:endParaRPr>
            </a:p>
          </p:txBody>
        </p:sp>
        <p:sp>
          <p:nvSpPr>
            <p:cNvPr id="26" name="investments-files_73192">
              <a:extLst>
                <a:ext uri="{FF2B5EF4-FFF2-40B4-BE49-F238E27FC236}">
                  <a16:creationId xmlns:a16="http://schemas.microsoft.com/office/drawing/2014/main" id="{2A16B376-1F73-4CCD-B50B-8718CC680D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80271" y="3256240"/>
              <a:ext cx="390076" cy="504000"/>
            </a:xfrm>
            <a:custGeom>
              <a:avLst/>
              <a:gdLst>
                <a:gd name="T0" fmla="*/ 1610 w 1986"/>
                <a:gd name="T1" fmla="*/ 2299 h 2570"/>
                <a:gd name="T2" fmla="*/ 1610 w 1986"/>
                <a:gd name="T3" fmla="*/ 2493 h 2570"/>
                <a:gd name="T4" fmla="*/ 1533 w 1986"/>
                <a:gd name="T5" fmla="*/ 2570 h 2570"/>
                <a:gd name="T6" fmla="*/ 77 w 1986"/>
                <a:gd name="T7" fmla="*/ 2570 h 2570"/>
                <a:gd name="T8" fmla="*/ 0 w 1986"/>
                <a:gd name="T9" fmla="*/ 2493 h 2570"/>
                <a:gd name="T10" fmla="*/ 0 w 1986"/>
                <a:gd name="T11" fmla="*/ 482 h 2570"/>
                <a:gd name="T12" fmla="*/ 77 w 1986"/>
                <a:gd name="T13" fmla="*/ 405 h 2570"/>
                <a:gd name="T14" fmla="*/ 243 w 1986"/>
                <a:gd name="T15" fmla="*/ 405 h 2570"/>
                <a:gd name="T16" fmla="*/ 243 w 1986"/>
                <a:gd name="T17" fmla="*/ 2125 h 2570"/>
                <a:gd name="T18" fmla="*/ 417 w 1986"/>
                <a:gd name="T19" fmla="*/ 2299 h 2570"/>
                <a:gd name="T20" fmla="*/ 1610 w 1986"/>
                <a:gd name="T21" fmla="*/ 2299 h 2570"/>
                <a:gd name="T22" fmla="*/ 1986 w 1986"/>
                <a:gd name="T23" fmla="*/ 40 h 2570"/>
                <a:gd name="T24" fmla="*/ 1986 w 1986"/>
                <a:gd name="T25" fmla="*/ 2125 h 2570"/>
                <a:gd name="T26" fmla="*/ 1946 w 1986"/>
                <a:gd name="T27" fmla="*/ 2166 h 2570"/>
                <a:gd name="T28" fmla="*/ 417 w 1986"/>
                <a:gd name="T29" fmla="*/ 2166 h 2570"/>
                <a:gd name="T30" fmla="*/ 376 w 1986"/>
                <a:gd name="T31" fmla="*/ 2125 h 2570"/>
                <a:gd name="T32" fmla="*/ 376 w 1986"/>
                <a:gd name="T33" fmla="*/ 40 h 2570"/>
                <a:gd name="T34" fmla="*/ 417 w 1986"/>
                <a:gd name="T35" fmla="*/ 0 h 2570"/>
                <a:gd name="T36" fmla="*/ 1946 w 1986"/>
                <a:gd name="T37" fmla="*/ 0 h 2570"/>
                <a:gd name="T38" fmla="*/ 1986 w 1986"/>
                <a:gd name="T39" fmla="*/ 40 h 2570"/>
                <a:gd name="T40" fmla="*/ 1777 w 1986"/>
                <a:gd name="T41" fmla="*/ 1517 h 2570"/>
                <a:gd name="T42" fmla="*/ 1711 w 1986"/>
                <a:gd name="T43" fmla="*/ 1450 h 2570"/>
                <a:gd name="T44" fmla="*/ 652 w 1986"/>
                <a:gd name="T45" fmla="*/ 1450 h 2570"/>
                <a:gd name="T46" fmla="*/ 585 w 1986"/>
                <a:gd name="T47" fmla="*/ 1517 h 2570"/>
                <a:gd name="T48" fmla="*/ 652 w 1986"/>
                <a:gd name="T49" fmla="*/ 1583 h 2570"/>
                <a:gd name="T50" fmla="*/ 1711 w 1986"/>
                <a:gd name="T51" fmla="*/ 1583 h 2570"/>
                <a:gd name="T52" fmla="*/ 1777 w 1986"/>
                <a:gd name="T53" fmla="*/ 1517 h 2570"/>
                <a:gd name="T54" fmla="*/ 1777 w 1986"/>
                <a:gd name="T55" fmla="*/ 1114 h 2570"/>
                <a:gd name="T56" fmla="*/ 1711 w 1986"/>
                <a:gd name="T57" fmla="*/ 1048 h 2570"/>
                <a:gd name="T58" fmla="*/ 652 w 1986"/>
                <a:gd name="T59" fmla="*/ 1048 h 2570"/>
                <a:gd name="T60" fmla="*/ 585 w 1986"/>
                <a:gd name="T61" fmla="*/ 1114 h 2570"/>
                <a:gd name="T62" fmla="*/ 652 w 1986"/>
                <a:gd name="T63" fmla="*/ 1181 h 2570"/>
                <a:gd name="T64" fmla="*/ 1711 w 1986"/>
                <a:gd name="T65" fmla="*/ 1181 h 2570"/>
                <a:gd name="T66" fmla="*/ 1777 w 1986"/>
                <a:gd name="T67" fmla="*/ 1114 h 2570"/>
                <a:gd name="T68" fmla="*/ 1777 w 1986"/>
                <a:gd name="T69" fmla="*/ 712 h 2570"/>
                <a:gd name="T70" fmla="*/ 1711 w 1986"/>
                <a:gd name="T71" fmla="*/ 646 h 2570"/>
                <a:gd name="T72" fmla="*/ 652 w 1986"/>
                <a:gd name="T73" fmla="*/ 646 h 2570"/>
                <a:gd name="T74" fmla="*/ 585 w 1986"/>
                <a:gd name="T75" fmla="*/ 712 h 2570"/>
                <a:gd name="T76" fmla="*/ 652 w 1986"/>
                <a:gd name="T77" fmla="*/ 779 h 2570"/>
                <a:gd name="T78" fmla="*/ 1711 w 1986"/>
                <a:gd name="T79" fmla="*/ 779 h 2570"/>
                <a:gd name="T80" fmla="*/ 1777 w 1986"/>
                <a:gd name="T81" fmla="*/ 712 h 2570"/>
                <a:gd name="T82" fmla="*/ 1777 w 1986"/>
                <a:gd name="T83" fmla="*/ 310 h 2570"/>
                <a:gd name="T84" fmla="*/ 1711 w 1986"/>
                <a:gd name="T85" fmla="*/ 243 h 2570"/>
                <a:gd name="T86" fmla="*/ 652 w 1986"/>
                <a:gd name="T87" fmla="*/ 243 h 2570"/>
                <a:gd name="T88" fmla="*/ 585 w 1986"/>
                <a:gd name="T89" fmla="*/ 310 h 2570"/>
                <a:gd name="T90" fmla="*/ 652 w 1986"/>
                <a:gd name="T91" fmla="*/ 377 h 2570"/>
                <a:gd name="T92" fmla="*/ 1711 w 1986"/>
                <a:gd name="T93" fmla="*/ 377 h 2570"/>
                <a:gd name="T94" fmla="*/ 1777 w 1986"/>
                <a:gd name="T95" fmla="*/ 310 h 2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86" h="2570">
                  <a:moveTo>
                    <a:pt x="1610" y="2299"/>
                  </a:moveTo>
                  <a:lnTo>
                    <a:pt x="1610" y="2493"/>
                  </a:lnTo>
                  <a:cubicBezTo>
                    <a:pt x="1610" y="2536"/>
                    <a:pt x="1575" y="2570"/>
                    <a:pt x="1533" y="2570"/>
                  </a:cubicBezTo>
                  <a:lnTo>
                    <a:pt x="77" y="2570"/>
                  </a:lnTo>
                  <a:cubicBezTo>
                    <a:pt x="35" y="2570"/>
                    <a:pt x="0" y="2536"/>
                    <a:pt x="0" y="2493"/>
                  </a:cubicBezTo>
                  <a:lnTo>
                    <a:pt x="0" y="482"/>
                  </a:lnTo>
                  <a:cubicBezTo>
                    <a:pt x="0" y="439"/>
                    <a:pt x="35" y="405"/>
                    <a:pt x="77" y="405"/>
                  </a:cubicBezTo>
                  <a:lnTo>
                    <a:pt x="243" y="405"/>
                  </a:lnTo>
                  <a:lnTo>
                    <a:pt x="243" y="2125"/>
                  </a:lnTo>
                  <a:cubicBezTo>
                    <a:pt x="243" y="2221"/>
                    <a:pt x="321" y="2299"/>
                    <a:pt x="417" y="2299"/>
                  </a:cubicBezTo>
                  <a:lnTo>
                    <a:pt x="1610" y="2299"/>
                  </a:lnTo>
                  <a:close/>
                  <a:moveTo>
                    <a:pt x="1986" y="40"/>
                  </a:moveTo>
                  <a:lnTo>
                    <a:pt x="1986" y="2125"/>
                  </a:lnTo>
                  <a:cubicBezTo>
                    <a:pt x="1986" y="2148"/>
                    <a:pt x="1968" y="2166"/>
                    <a:pt x="1946" y="2166"/>
                  </a:cubicBezTo>
                  <a:lnTo>
                    <a:pt x="417" y="2166"/>
                  </a:lnTo>
                  <a:cubicBezTo>
                    <a:pt x="394" y="2166"/>
                    <a:pt x="376" y="2148"/>
                    <a:pt x="376" y="2125"/>
                  </a:cubicBezTo>
                  <a:lnTo>
                    <a:pt x="376" y="40"/>
                  </a:lnTo>
                  <a:cubicBezTo>
                    <a:pt x="376" y="18"/>
                    <a:pt x="394" y="0"/>
                    <a:pt x="417" y="0"/>
                  </a:cubicBezTo>
                  <a:lnTo>
                    <a:pt x="1946" y="0"/>
                  </a:lnTo>
                  <a:cubicBezTo>
                    <a:pt x="1968" y="0"/>
                    <a:pt x="1986" y="18"/>
                    <a:pt x="1986" y="40"/>
                  </a:cubicBezTo>
                  <a:close/>
                  <a:moveTo>
                    <a:pt x="1777" y="1517"/>
                  </a:moveTo>
                  <a:cubicBezTo>
                    <a:pt x="1777" y="1480"/>
                    <a:pt x="1748" y="1450"/>
                    <a:pt x="1711" y="1450"/>
                  </a:cubicBezTo>
                  <a:lnTo>
                    <a:pt x="652" y="1450"/>
                  </a:lnTo>
                  <a:cubicBezTo>
                    <a:pt x="615" y="1450"/>
                    <a:pt x="585" y="1480"/>
                    <a:pt x="585" y="1517"/>
                  </a:cubicBezTo>
                  <a:cubicBezTo>
                    <a:pt x="585" y="1553"/>
                    <a:pt x="615" y="1583"/>
                    <a:pt x="652" y="1583"/>
                  </a:cubicBezTo>
                  <a:lnTo>
                    <a:pt x="1711" y="1583"/>
                  </a:lnTo>
                  <a:cubicBezTo>
                    <a:pt x="1748" y="1583"/>
                    <a:pt x="1777" y="1553"/>
                    <a:pt x="1777" y="1517"/>
                  </a:cubicBezTo>
                  <a:close/>
                  <a:moveTo>
                    <a:pt x="1777" y="1114"/>
                  </a:moveTo>
                  <a:cubicBezTo>
                    <a:pt x="1777" y="1078"/>
                    <a:pt x="1748" y="1048"/>
                    <a:pt x="1711" y="1048"/>
                  </a:cubicBezTo>
                  <a:lnTo>
                    <a:pt x="652" y="1048"/>
                  </a:lnTo>
                  <a:cubicBezTo>
                    <a:pt x="615" y="1048"/>
                    <a:pt x="585" y="1078"/>
                    <a:pt x="585" y="1114"/>
                  </a:cubicBezTo>
                  <a:cubicBezTo>
                    <a:pt x="585" y="1151"/>
                    <a:pt x="615" y="1181"/>
                    <a:pt x="652" y="1181"/>
                  </a:cubicBezTo>
                  <a:lnTo>
                    <a:pt x="1711" y="1181"/>
                  </a:lnTo>
                  <a:cubicBezTo>
                    <a:pt x="1748" y="1181"/>
                    <a:pt x="1777" y="1151"/>
                    <a:pt x="1777" y="1114"/>
                  </a:cubicBezTo>
                  <a:close/>
                  <a:moveTo>
                    <a:pt x="1777" y="712"/>
                  </a:moveTo>
                  <a:cubicBezTo>
                    <a:pt x="1777" y="675"/>
                    <a:pt x="1748" y="646"/>
                    <a:pt x="1711" y="646"/>
                  </a:cubicBezTo>
                  <a:lnTo>
                    <a:pt x="652" y="646"/>
                  </a:lnTo>
                  <a:cubicBezTo>
                    <a:pt x="615" y="646"/>
                    <a:pt x="585" y="675"/>
                    <a:pt x="585" y="712"/>
                  </a:cubicBezTo>
                  <a:cubicBezTo>
                    <a:pt x="585" y="749"/>
                    <a:pt x="615" y="779"/>
                    <a:pt x="652" y="779"/>
                  </a:cubicBezTo>
                  <a:lnTo>
                    <a:pt x="1711" y="779"/>
                  </a:lnTo>
                  <a:cubicBezTo>
                    <a:pt x="1748" y="779"/>
                    <a:pt x="1777" y="749"/>
                    <a:pt x="1777" y="712"/>
                  </a:cubicBezTo>
                  <a:close/>
                  <a:moveTo>
                    <a:pt x="1777" y="310"/>
                  </a:moveTo>
                  <a:cubicBezTo>
                    <a:pt x="1777" y="273"/>
                    <a:pt x="1748" y="243"/>
                    <a:pt x="1711" y="243"/>
                  </a:cubicBezTo>
                  <a:lnTo>
                    <a:pt x="652" y="243"/>
                  </a:lnTo>
                  <a:cubicBezTo>
                    <a:pt x="615" y="243"/>
                    <a:pt x="585" y="273"/>
                    <a:pt x="585" y="310"/>
                  </a:cubicBezTo>
                  <a:cubicBezTo>
                    <a:pt x="585" y="347"/>
                    <a:pt x="615" y="377"/>
                    <a:pt x="652" y="377"/>
                  </a:cubicBezTo>
                  <a:lnTo>
                    <a:pt x="1711" y="377"/>
                  </a:lnTo>
                  <a:cubicBezTo>
                    <a:pt x="1748" y="377"/>
                    <a:pt x="1777" y="347"/>
                    <a:pt x="1777" y="3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8A847D9-C088-41D7-93F8-BE9B1D6A67AD}"/>
              </a:ext>
            </a:extLst>
          </p:cNvPr>
          <p:cNvCxnSpPr>
            <a:cxnSpLocks/>
          </p:cNvCxnSpPr>
          <p:nvPr/>
        </p:nvCxnSpPr>
        <p:spPr>
          <a:xfrm>
            <a:off x="2118772" y="2577439"/>
            <a:ext cx="785013" cy="4595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F9A2266-6EC3-44AA-9E6A-DD39AFF556C8}"/>
              </a:ext>
            </a:extLst>
          </p:cNvPr>
          <p:cNvCxnSpPr>
            <a:cxnSpLocks/>
          </p:cNvCxnSpPr>
          <p:nvPr/>
        </p:nvCxnSpPr>
        <p:spPr>
          <a:xfrm>
            <a:off x="6625988" y="2571945"/>
            <a:ext cx="1132732" cy="20321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D14455C-AE14-4F30-AA43-E81CBCA30D81}"/>
              </a:ext>
            </a:extLst>
          </p:cNvPr>
          <p:cNvCxnSpPr>
            <a:cxnSpLocks/>
          </p:cNvCxnSpPr>
          <p:nvPr/>
        </p:nvCxnSpPr>
        <p:spPr>
          <a:xfrm flipV="1">
            <a:off x="4319848" y="2554930"/>
            <a:ext cx="1161976" cy="4151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6813BCE-414E-47F8-B96A-C399093AC7FE}"/>
              </a:ext>
            </a:extLst>
          </p:cNvPr>
          <p:cNvSpPr txBox="1"/>
          <p:nvPr/>
        </p:nvSpPr>
        <p:spPr>
          <a:xfrm>
            <a:off x="1212043" y="1047241"/>
            <a:ext cx="9661036" cy="675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2500" lnSpcReduction="10000"/>
          </a:bodyPr>
          <a:lstStyle/>
          <a:p>
            <a:pPr algn="just">
              <a:lnSpc>
                <a:spcPct val="130000"/>
              </a:lnSpc>
            </a:pPr>
            <a:r>
              <a:rPr lang="en" altLang="zh-CN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PPPoE</a:t>
            </a:r>
            <a:r>
              <a:rPr lang="zh-CN" alt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" altLang="zh-C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and DHCP are both network protocols, but they serve different purposes and operate at different layers of the networking stack.</a:t>
            </a:r>
            <a:endParaRPr lang="en-US" altLang="zh-CN" sz="2000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480970-B71A-4847-A240-F795565B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860" y="2807223"/>
            <a:ext cx="2551631" cy="30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ED7BA2-53DB-F152-42D0-239F9BB7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95C624-C3A0-5865-ABDA-4D482341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03 </a:t>
            </a:r>
            <a:r>
              <a:rPr lang="en" altLang="zh-CN" sz="36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Correlation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83D621-F2EB-2ACB-8992-DF858456E4C9}"/>
              </a:ext>
            </a:extLst>
          </p:cNvPr>
          <p:cNvSpPr txBox="1"/>
          <p:nvPr/>
        </p:nvSpPr>
        <p:spPr>
          <a:xfrm>
            <a:off x="653142" y="1340663"/>
            <a:ext cx="620829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1E1F2A"/>
                </a:solidFill>
                <a:effectLst/>
                <a:latin typeface="ui-sans-serif"/>
              </a:rPr>
              <a:t>       </a:t>
            </a:r>
            <a:r>
              <a:rPr lang="en-US" altLang="zh-CN" sz="2800" b="0" i="0" dirty="0">
                <a:solidFill>
                  <a:srgbClr val="1E1F2A"/>
                </a:solidFill>
                <a:effectLst/>
                <a:latin typeface="ui-sans-serif"/>
              </a:rPr>
              <a:t>In some cases, </a:t>
            </a:r>
            <a:r>
              <a:rPr lang="en-US" altLang="zh-CN" sz="2800" b="0" i="0" dirty="0" err="1">
                <a:solidFill>
                  <a:srgbClr val="1E1F2A"/>
                </a:solidFill>
                <a:effectLst/>
                <a:latin typeface="ui-sans-serif"/>
              </a:rPr>
              <a:t>PPPoE</a:t>
            </a:r>
            <a:r>
              <a:rPr lang="en-US" altLang="zh-CN" sz="2800" b="0" i="0" dirty="0">
                <a:solidFill>
                  <a:srgbClr val="1E1F2A"/>
                </a:solidFill>
                <a:effectLst/>
                <a:latin typeface="ui-sans-serif"/>
              </a:rPr>
              <a:t> is used as the underlying connection protocol, while DHCP is used to dynamically assign IP addresses and other network settings to the devices connected via </a:t>
            </a:r>
            <a:r>
              <a:rPr lang="en-US" altLang="zh-CN" sz="2800" b="0" i="0" dirty="0" err="1">
                <a:solidFill>
                  <a:srgbClr val="1E1F2A"/>
                </a:solidFill>
                <a:effectLst/>
                <a:latin typeface="ui-sans-serif"/>
              </a:rPr>
              <a:t>PPPoE</a:t>
            </a:r>
            <a:r>
              <a:rPr lang="en-US" altLang="zh-CN" sz="2800" b="0" i="0" dirty="0">
                <a:solidFill>
                  <a:srgbClr val="1E1F2A"/>
                </a:solidFill>
                <a:effectLst/>
                <a:latin typeface="ui-sans-serif"/>
              </a:rPr>
              <a:t>.</a:t>
            </a:r>
          </a:p>
          <a:p>
            <a:r>
              <a:rPr lang="en-US" altLang="zh-CN" sz="2800" dirty="0">
                <a:solidFill>
                  <a:srgbClr val="1E1F2A"/>
                </a:solidFill>
                <a:latin typeface="ui-sans-serif"/>
              </a:rPr>
              <a:t>    </a:t>
            </a:r>
            <a:r>
              <a:rPr lang="en-US" altLang="zh-CN" sz="2800" b="0" i="0" dirty="0">
                <a:solidFill>
                  <a:srgbClr val="1E1F2A"/>
                </a:solidFill>
                <a:effectLst/>
                <a:latin typeface="ui-sans-serif"/>
              </a:rPr>
              <a:t> This combination allows for efficient management of broadband connections while automating the IP address allocation process.</a:t>
            </a:r>
          </a:p>
          <a:p>
            <a:pPr algn="l"/>
            <a:r>
              <a:rPr lang="en-US" altLang="zh-CN" sz="2000" b="0" i="0" dirty="0">
                <a:solidFill>
                  <a:srgbClr val="1E1F2A"/>
                </a:solidFill>
                <a:effectLst/>
                <a:latin typeface="ui-sans-serif"/>
              </a:rPr>
              <a:t>   </a:t>
            </a:r>
            <a:br>
              <a:rPr lang="en-US" altLang="zh-CN" sz="2400" dirty="0"/>
            </a:b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1114F2-AC24-4723-5719-1E8EC7D6B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38" y="685245"/>
            <a:ext cx="3122833" cy="28983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2A362-06DE-3C9A-478D-2F85874B5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213" y="4341600"/>
            <a:ext cx="4819048" cy="1638095"/>
          </a:xfrm>
          <a:prstGeom prst="rect">
            <a:avLst/>
          </a:prstGeom>
        </p:spPr>
      </p:pic>
      <p:sp>
        <p:nvSpPr>
          <p:cNvPr id="9" name="箭头: 上下 8">
            <a:extLst>
              <a:ext uri="{FF2B5EF4-FFF2-40B4-BE49-F238E27FC236}">
                <a16:creationId xmlns:a16="http://schemas.microsoft.com/office/drawing/2014/main" id="{F2CED98E-27DB-EE31-5770-DE840660441D}"/>
              </a:ext>
            </a:extLst>
          </p:cNvPr>
          <p:cNvSpPr/>
          <p:nvPr/>
        </p:nvSpPr>
        <p:spPr>
          <a:xfrm>
            <a:off x="8079932" y="3550735"/>
            <a:ext cx="666893" cy="79086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2B5D1C-E39B-6380-0C1A-446F67907BAB}"/>
              </a:ext>
            </a:extLst>
          </p:cNvPr>
          <p:cNvSpPr txBox="1"/>
          <p:nvPr/>
        </p:nvSpPr>
        <p:spPr>
          <a:xfrm>
            <a:off x="8753700" y="3783941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Combination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19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AE119D-F03A-66E1-84ED-C702F1CC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4DBE87-2771-7243-7229-A2D9745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04 </a:t>
            </a:r>
            <a:r>
              <a:rPr lang="en" altLang="zh-CN" sz="36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Glossary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803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ncg3nh5f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33850</TotalTime>
  <Words>360</Words>
  <Application>Microsoft Office PowerPoint</Application>
  <PresentationFormat>宽屏</PresentationFormat>
  <Paragraphs>56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Söhne</vt:lpstr>
      <vt:lpstr>ui-sans-serif</vt:lpstr>
      <vt:lpstr>等线</vt:lpstr>
      <vt:lpstr>微软雅黑</vt:lpstr>
      <vt:lpstr>微软雅黑</vt:lpstr>
      <vt:lpstr>Arial</vt:lpstr>
      <vt:lpstr>Helvetica</vt:lpstr>
      <vt:lpstr>Office 主题​​</vt:lpstr>
      <vt:lpstr>1_OfficePLUS</vt:lpstr>
      <vt:lpstr>PowerPoint 演示文稿</vt:lpstr>
      <vt:lpstr>PowerPoint 演示文稿</vt:lpstr>
      <vt:lpstr>01 Definition</vt:lpstr>
      <vt:lpstr>02 Differences</vt:lpstr>
      <vt:lpstr>03 Correlation </vt:lpstr>
      <vt:lpstr>04 Glossary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lastModifiedBy>伊凡 谢</cp:lastModifiedBy>
  <cp:revision>2997</cp:revision>
  <dcterms:created xsi:type="dcterms:W3CDTF">2018-12-16T05:38:48Z</dcterms:created>
  <dcterms:modified xsi:type="dcterms:W3CDTF">2023-10-19T13:52:51Z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