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A10D8-5A2C-4315-9F34-1A12CCF39EC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D8FD29-2E9B-4F86-AC59-10BD16BE1291}">
      <dgm:prSet phldrT="[文本]"/>
      <dgm:spPr/>
      <dgm:t>
        <a:bodyPr/>
        <a:lstStyle/>
        <a:p>
          <a:r>
            <a:rPr lang="zh-CN" altLang="en-US" dirty="0"/>
            <a:t>提高代码质量</a:t>
          </a:r>
        </a:p>
      </dgm:t>
    </dgm:pt>
    <dgm:pt modelId="{6AC06A12-E353-4291-A6AE-1420C07E1C23}" type="parTrans" cxnId="{BD6E98C1-8217-4446-A8B6-6178143B7849}">
      <dgm:prSet/>
      <dgm:spPr/>
      <dgm:t>
        <a:bodyPr/>
        <a:lstStyle/>
        <a:p>
          <a:endParaRPr lang="zh-CN" altLang="en-US"/>
        </a:p>
      </dgm:t>
    </dgm:pt>
    <dgm:pt modelId="{98CB2463-62B4-4ED5-8788-F9D588F4B1C0}" type="sibTrans" cxnId="{BD6E98C1-8217-4446-A8B6-6178143B7849}">
      <dgm:prSet/>
      <dgm:spPr/>
      <dgm:t>
        <a:bodyPr/>
        <a:lstStyle/>
        <a:p>
          <a:endParaRPr lang="zh-CN" altLang="en-US"/>
        </a:p>
      </dgm:t>
    </dgm:pt>
    <dgm:pt modelId="{5D906254-2E70-464B-9A2D-518A7A9CF2F8}">
      <dgm:prSet phldrT="[文本]"/>
      <dgm:spPr/>
      <dgm:t>
        <a:bodyPr/>
        <a:lstStyle/>
        <a:p>
          <a:r>
            <a:rPr lang="zh-CN" altLang="en-US" dirty="0"/>
            <a:t>减少潜在问题</a:t>
          </a:r>
        </a:p>
      </dgm:t>
    </dgm:pt>
    <dgm:pt modelId="{DEABD3BD-8DD8-4F0C-8A56-011400975083}" type="parTrans" cxnId="{0A7C88E7-18E0-489B-BACC-D9DBF6843229}">
      <dgm:prSet/>
      <dgm:spPr/>
      <dgm:t>
        <a:bodyPr/>
        <a:lstStyle/>
        <a:p>
          <a:endParaRPr lang="zh-CN" altLang="en-US"/>
        </a:p>
      </dgm:t>
    </dgm:pt>
    <dgm:pt modelId="{78BC324D-E9BA-45F1-A0D6-BD99A1F2AC6D}" type="sibTrans" cxnId="{0A7C88E7-18E0-489B-BACC-D9DBF6843229}">
      <dgm:prSet/>
      <dgm:spPr/>
      <dgm:t>
        <a:bodyPr/>
        <a:lstStyle/>
        <a:p>
          <a:endParaRPr lang="zh-CN" altLang="en-US"/>
        </a:p>
      </dgm:t>
    </dgm:pt>
    <dgm:pt modelId="{AD3B1551-1F14-4917-AFF0-18C3EB5EC2D1}">
      <dgm:prSet phldrT="[文本]"/>
      <dgm:spPr/>
      <dgm:t>
        <a:bodyPr/>
        <a:lstStyle/>
        <a:p>
          <a:r>
            <a:rPr lang="zh-CN" altLang="en-US" dirty="0"/>
            <a:t>提高可维护性</a:t>
          </a:r>
        </a:p>
      </dgm:t>
    </dgm:pt>
    <dgm:pt modelId="{C0490627-8391-44C2-B75D-41F965A7D97C}" type="parTrans" cxnId="{F8239C9F-58BA-4DC2-905A-CE604CCF5436}">
      <dgm:prSet/>
      <dgm:spPr/>
      <dgm:t>
        <a:bodyPr/>
        <a:lstStyle/>
        <a:p>
          <a:endParaRPr lang="zh-CN" altLang="en-US"/>
        </a:p>
      </dgm:t>
    </dgm:pt>
    <dgm:pt modelId="{18273CCE-3044-4BCC-8C20-1A8BA8EB565B}" type="sibTrans" cxnId="{F8239C9F-58BA-4DC2-905A-CE604CCF5436}">
      <dgm:prSet/>
      <dgm:spPr/>
      <dgm:t>
        <a:bodyPr/>
        <a:lstStyle/>
        <a:p>
          <a:endParaRPr lang="zh-CN" altLang="en-US"/>
        </a:p>
      </dgm:t>
    </dgm:pt>
    <dgm:pt modelId="{E6C00ACC-BD7D-40A3-98A8-13846A732C09}">
      <dgm:prSet phldrT="[文本]"/>
      <dgm:spPr/>
      <dgm:t>
        <a:bodyPr/>
        <a:lstStyle/>
        <a:p>
          <a:r>
            <a:rPr lang="zh-CN" altLang="en-US" dirty="0"/>
            <a:t>持续集成和持续部署</a:t>
          </a:r>
        </a:p>
      </dgm:t>
    </dgm:pt>
    <dgm:pt modelId="{FB776F86-0CFC-4DFB-8AAA-EC5AE1F6B3CA}" type="parTrans" cxnId="{70D31F9F-A458-4ED0-B90E-6A6497955600}">
      <dgm:prSet/>
      <dgm:spPr/>
      <dgm:t>
        <a:bodyPr/>
        <a:lstStyle/>
        <a:p>
          <a:endParaRPr lang="zh-CN" altLang="en-US"/>
        </a:p>
      </dgm:t>
    </dgm:pt>
    <dgm:pt modelId="{8EBCFDDF-AD1B-43B3-9C71-B8A519BA6296}" type="sibTrans" cxnId="{70D31F9F-A458-4ED0-B90E-6A6497955600}">
      <dgm:prSet/>
      <dgm:spPr/>
      <dgm:t>
        <a:bodyPr/>
        <a:lstStyle/>
        <a:p>
          <a:endParaRPr lang="zh-CN" altLang="en-US"/>
        </a:p>
      </dgm:t>
    </dgm:pt>
    <dgm:pt modelId="{47F75803-99EA-4A20-B02F-59E84B109A3B}">
      <dgm:prSet phldrT="[文本]"/>
      <dgm:spPr/>
      <dgm:t>
        <a:bodyPr/>
        <a:lstStyle/>
        <a:p>
          <a:r>
            <a:rPr lang="zh-CN" altLang="en-US" dirty="0"/>
            <a:t>改进性能和稳定性</a:t>
          </a:r>
        </a:p>
      </dgm:t>
    </dgm:pt>
    <dgm:pt modelId="{20246357-91D3-4BB9-8BB5-6503B6F6D90B}" type="parTrans" cxnId="{1A5A2F28-9106-41BB-8B36-31242AFEFFCA}">
      <dgm:prSet/>
      <dgm:spPr/>
      <dgm:t>
        <a:bodyPr/>
        <a:lstStyle/>
        <a:p>
          <a:endParaRPr lang="zh-CN" altLang="en-US"/>
        </a:p>
      </dgm:t>
    </dgm:pt>
    <dgm:pt modelId="{DF0EDE77-C594-4725-AB8A-F1550F5BC12C}" type="sibTrans" cxnId="{1A5A2F28-9106-41BB-8B36-31242AFEFFCA}">
      <dgm:prSet/>
      <dgm:spPr/>
      <dgm:t>
        <a:bodyPr/>
        <a:lstStyle/>
        <a:p>
          <a:endParaRPr lang="zh-CN" altLang="en-US"/>
        </a:p>
      </dgm:t>
    </dgm:pt>
    <dgm:pt modelId="{A297D107-6FDA-4B55-BD12-2147DD6E0FF2}" type="pres">
      <dgm:prSet presAssocID="{BB2A10D8-5A2C-4315-9F34-1A12CCF39EC9}" presName="cycle" presStyleCnt="0">
        <dgm:presLayoutVars>
          <dgm:dir/>
          <dgm:resizeHandles val="exact"/>
        </dgm:presLayoutVars>
      </dgm:prSet>
      <dgm:spPr/>
    </dgm:pt>
    <dgm:pt modelId="{B217A7C5-1DE5-4227-B941-7E2D3DE6CA86}" type="pres">
      <dgm:prSet presAssocID="{5AD8FD29-2E9B-4F86-AC59-10BD16BE1291}" presName="node" presStyleLbl="node1" presStyleIdx="0" presStyleCnt="5">
        <dgm:presLayoutVars>
          <dgm:bulletEnabled val="1"/>
        </dgm:presLayoutVars>
      </dgm:prSet>
      <dgm:spPr/>
    </dgm:pt>
    <dgm:pt modelId="{9628106A-98DC-4E7C-ADF1-171F0B08FF8B}" type="pres">
      <dgm:prSet presAssocID="{5AD8FD29-2E9B-4F86-AC59-10BD16BE1291}" presName="spNode" presStyleCnt="0"/>
      <dgm:spPr/>
    </dgm:pt>
    <dgm:pt modelId="{C18216C6-DC6F-49C7-B214-53AB9DCAF60A}" type="pres">
      <dgm:prSet presAssocID="{98CB2463-62B4-4ED5-8788-F9D588F4B1C0}" presName="sibTrans" presStyleLbl="sibTrans1D1" presStyleIdx="0" presStyleCnt="5"/>
      <dgm:spPr/>
    </dgm:pt>
    <dgm:pt modelId="{6B55F6A9-B616-46FD-8457-F01093ED4F7C}" type="pres">
      <dgm:prSet presAssocID="{5D906254-2E70-464B-9A2D-518A7A9CF2F8}" presName="node" presStyleLbl="node1" presStyleIdx="1" presStyleCnt="5">
        <dgm:presLayoutVars>
          <dgm:bulletEnabled val="1"/>
        </dgm:presLayoutVars>
      </dgm:prSet>
      <dgm:spPr/>
    </dgm:pt>
    <dgm:pt modelId="{0E765F5F-AC3A-4022-B5DD-20AE8BC88D5C}" type="pres">
      <dgm:prSet presAssocID="{5D906254-2E70-464B-9A2D-518A7A9CF2F8}" presName="spNode" presStyleCnt="0"/>
      <dgm:spPr/>
    </dgm:pt>
    <dgm:pt modelId="{EED77749-A5CD-45C4-9EBC-39900159DF57}" type="pres">
      <dgm:prSet presAssocID="{78BC324D-E9BA-45F1-A0D6-BD99A1F2AC6D}" presName="sibTrans" presStyleLbl="sibTrans1D1" presStyleIdx="1" presStyleCnt="5"/>
      <dgm:spPr/>
    </dgm:pt>
    <dgm:pt modelId="{19D3756A-A047-49B3-8097-EDC1CCC9BAAC}" type="pres">
      <dgm:prSet presAssocID="{AD3B1551-1F14-4917-AFF0-18C3EB5EC2D1}" presName="node" presStyleLbl="node1" presStyleIdx="2" presStyleCnt="5">
        <dgm:presLayoutVars>
          <dgm:bulletEnabled val="1"/>
        </dgm:presLayoutVars>
      </dgm:prSet>
      <dgm:spPr/>
    </dgm:pt>
    <dgm:pt modelId="{9C4224C3-E65B-4111-99E7-B90807B5AB6D}" type="pres">
      <dgm:prSet presAssocID="{AD3B1551-1F14-4917-AFF0-18C3EB5EC2D1}" presName="spNode" presStyleCnt="0"/>
      <dgm:spPr/>
    </dgm:pt>
    <dgm:pt modelId="{D56E3C3C-E3EC-4B4D-8568-764270CD209B}" type="pres">
      <dgm:prSet presAssocID="{18273CCE-3044-4BCC-8C20-1A8BA8EB565B}" presName="sibTrans" presStyleLbl="sibTrans1D1" presStyleIdx="2" presStyleCnt="5"/>
      <dgm:spPr/>
    </dgm:pt>
    <dgm:pt modelId="{B357A088-3347-42C1-A846-F2441F20C96F}" type="pres">
      <dgm:prSet presAssocID="{E6C00ACC-BD7D-40A3-98A8-13846A732C09}" presName="node" presStyleLbl="node1" presStyleIdx="3" presStyleCnt="5">
        <dgm:presLayoutVars>
          <dgm:bulletEnabled val="1"/>
        </dgm:presLayoutVars>
      </dgm:prSet>
      <dgm:spPr/>
    </dgm:pt>
    <dgm:pt modelId="{BB4F2774-51ED-4EC8-930B-E7E3D031A4EC}" type="pres">
      <dgm:prSet presAssocID="{E6C00ACC-BD7D-40A3-98A8-13846A732C09}" presName="spNode" presStyleCnt="0"/>
      <dgm:spPr/>
    </dgm:pt>
    <dgm:pt modelId="{DCCCB8E9-E215-4204-97E1-1A9E10EF3651}" type="pres">
      <dgm:prSet presAssocID="{8EBCFDDF-AD1B-43B3-9C71-B8A519BA6296}" presName="sibTrans" presStyleLbl="sibTrans1D1" presStyleIdx="3" presStyleCnt="5"/>
      <dgm:spPr/>
    </dgm:pt>
    <dgm:pt modelId="{5916E19B-BF32-4E88-B3DD-2BD55D67F367}" type="pres">
      <dgm:prSet presAssocID="{47F75803-99EA-4A20-B02F-59E84B109A3B}" presName="node" presStyleLbl="node1" presStyleIdx="4" presStyleCnt="5">
        <dgm:presLayoutVars>
          <dgm:bulletEnabled val="1"/>
        </dgm:presLayoutVars>
      </dgm:prSet>
      <dgm:spPr/>
    </dgm:pt>
    <dgm:pt modelId="{8772311D-7F55-4AC5-B814-4E0DC1B38A74}" type="pres">
      <dgm:prSet presAssocID="{47F75803-99EA-4A20-B02F-59E84B109A3B}" presName="spNode" presStyleCnt="0"/>
      <dgm:spPr/>
    </dgm:pt>
    <dgm:pt modelId="{936B88CB-8159-454D-A58B-3784BA43E592}" type="pres">
      <dgm:prSet presAssocID="{DF0EDE77-C594-4725-AB8A-F1550F5BC12C}" presName="sibTrans" presStyleLbl="sibTrans1D1" presStyleIdx="4" presStyleCnt="5"/>
      <dgm:spPr/>
    </dgm:pt>
  </dgm:ptLst>
  <dgm:cxnLst>
    <dgm:cxn modelId="{08B8FF0C-3F12-49C6-BCC7-C778A248AD0C}" type="presOf" srcId="{18273CCE-3044-4BCC-8C20-1A8BA8EB565B}" destId="{D56E3C3C-E3EC-4B4D-8568-764270CD209B}" srcOrd="0" destOrd="0" presId="urn:microsoft.com/office/officeart/2005/8/layout/cycle6"/>
    <dgm:cxn modelId="{1A5A2F28-9106-41BB-8B36-31242AFEFFCA}" srcId="{BB2A10D8-5A2C-4315-9F34-1A12CCF39EC9}" destId="{47F75803-99EA-4A20-B02F-59E84B109A3B}" srcOrd="4" destOrd="0" parTransId="{20246357-91D3-4BB9-8BB5-6503B6F6D90B}" sibTransId="{DF0EDE77-C594-4725-AB8A-F1550F5BC12C}"/>
    <dgm:cxn modelId="{9CB8F72B-3F25-4B92-9E67-E20C2912A3F7}" type="presOf" srcId="{78BC324D-E9BA-45F1-A0D6-BD99A1F2AC6D}" destId="{EED77749-A5CD-45C4-9EBC-39900159DF57}" srcOrd="0" destOrd="0" presId="urn:microsoft.com/office/officeart/2005/8/layout/cycle6"/>
    <dgm:cxn modelId="{FB680784-3ADC-4B1F-B135-6C3E91A27A52}" type="presOf" srcId="{8EBCFDDF-AD1B-43B3-9C71-B8A519BA6296}" destId="{DCCCB8E9-E215-4204-97E1-1A9E10EF3651}" srcOrd="0" destOrd="0" presId="urn:microsoft.com/office/officeart/2005/8/layout/cycle6"/>
    <dgm:cxn modelId="{057DF786-9E97-4253-91D2-D9DDDD9F1D3F}" type="presOf" srcId="{DF0EDE77-C594-4725-AB8A-F1550F5BC12C}" destId="{936B88CB-8159-454D-A58B-3784BA43E592}" srcOrd="0" destOrd="0" presId="urn:microsoft.com/office/officeart/2005/8/layout/cycle6"/>
    <dgm:cxn modelId="{C6273591-B8C3-43A6-B299-F78D6D1F43F7}" type="presOf" srcId="{47F75803-99EA-4A20-B02F-59E84B109A3B}" destId="{5916E19B-BF32-4E88-B3DD-2BD55D67F367}" srcOrd="0" destOrd="0" presId="urn:microsoft.com/office/officeart/2005/8/layout/cycle6"/>
    <dgm:cxn modelId="{48AF0E93-776C-4CE6-BDC6-6A50FB43EC61}" type="presOf" srcId="{E6C00ACC-BD7D-40A3-98A8-13846A732C09}" destId="{B357A088-3347-42C1-A846-F2441F20C96F}" srcOrd="0" destOrd="0" presId="urn:microsoft.com/office/officeart/2005/8/layout/cycle6"/>
    <dgm:cxn modelId="{70D31F9F-A458-4ED0-B90E-6A6497955600}" srcId="{BB2A10D8-5A2C-4315-9F34-1A12CCF39EC9}" destId="{E6C00ACC-BD7D-40A3-98A8-13846A732C09}" srcOrd="3" destOrd="0" parTransId="{FB776F86-0CFC-4DFB-8AAA-EC5AE1F6B3CA}" sibTransId="{8EBCFDDF-AD1B-43B3-9C71-B8A519BA6296}"/>
    <dgm:cxn modelId="{F8239C9F-58BA-4DC2-905A-CE604CCF5436}" srcId="{BB2A10D8-5A2C-4315-9F34-1A12CCF39EC9}" destId="{AD3B1551-1F14-4917-AFF0-18C3EB5EC2D1}" srcOrd="2" destOrd="0" parTransId="{C0490627-8391-44C2-B75D-41F965A7D97C}" sibTransId="{18273CCE-3044-4BCC-8C20-1A8BA8EB565B}"/>
    <dgm:cxn modelId="{27B5EAB7-C0E0-4876-8DBF-D30EEB472890}" type="presOf" srcId="{AD3B1551-1F14-4917-AFF0-18C3EB5EC2D1}" destId="{19D3756A-A047-49B3-8097-EDC1CCC9BAAC}" srcOrd="0" destOrd="0" presId="urn:microsoft.com/office/officeart/2005/8/layout/cycle6"/>
    <dgm:cxn modelId="{BD6E98C1-8217-4446-A8B6-6178143B7849}" srcId="{BB2A10D8-5A2C-4315-9F34-1A12CCF39EC9}" destId="{5AD8FD29-2E9B-4F86-AC59-10BD16BE1291}" srcOrd="0" destOrd="0" parTransId="{6AC06A12-E353-4291-A6AE-1420C07E1C23}" sibTransId="{98CB2463-62B4-4ED5-8788-F9D588F4B1C0}"/>
    <dgm:cxn modelId="{8FDD78DC-B162-487F-AF94-617531DE7DBA}" type="presOf" srcId="{5D906254-2E70-464B-9A2D-518A7A9CF2F8}" destId="{6B55F6A9-B616-46FD-8457-F01093ED4F7C}" srcOrd="0" destOrd="0" presId="urn:microsoft.com/office/officeart/2005/8/layout/cycle6"/>
    <dgm:cxn modelId="{0A7C88E7-18E0-489B-BACC-D9DBF6843229}" srcId="{BB2A10D8-5A2C-4315-9F34-1A12CCF39EC9}" destId="{5D906254-2E70-464B-9A2D-518A7A9CF2F8}" srcOrd="1" destOrd="0" parTransId="{DEABD3BD-8DD8-4F0C-8A56-011400975083}" sibTransId="{78BC324D-E9BA-45F1-A0D6-BD99A1F2AC6D}"/>
    <dgm:cxn modelId="{C4540AF9-69C3-40D2-9F67-C4DCF0AE5E0B}" type="presOf" srcId="{5AD8FD29-2E9B-4F86-AC59-10BD16BE1291}" destId="{B217A7C5-1DE5-4227-B941-7E2D3DE6CA86}" srcOrd="0" destOrd="0" presId="urn:microsoft.com/office/officeart/2005/8/layout/cycle6"/>
    <dgm:cxn modelId="{826382FA-F414-48DE-9307-2C725D1117F7}" type="presOf" srcId="{BB2A10D8-5A2C-4315-9F34-1A12CCF39EC9}" destId="{A297D107-6FDA-4B55-BD12-2147DD6E0FF2}" srcOrd="0" destOrd="0" presId="urn:microsoft.com/office/officeart/2005/8/layout/cycle6"/>
    <dgm:cxn modelId="{EA8743FE-B51D-4F5B-B0F9-AF4207D87F18}" type="presOf" srcId="{98CB2463-62B4-4ED5-8788-F9D588F4B1C0}" destId="{C18216C6-DC6F-49C7-B214-53AB9DCAF60A}" srcOrd="0" destOrd="0" presId="urn:microsoft.com/office/officeart/2005/8/layout/cycle6"/>
    <dgm:cxn modelId="{469DB66F-4C55-4C39-AACD-13586908D2DD}" type="presParOf" srcId="{A297D107-6FDA-4B55-BD12-2147DD6E0FF2}" destId="{B217A7C5-1DE5-4227-B941-7E2D3DE6CA86}" srcOrd="0" destOrd="0" presId="urn:microsoft.com/office/officeart/2005/8/layout/cycle6"/>
    <dgm:cxn modelId="{829E41BB-2955-4488-A594-9A00E98AB99E}" type="presParOf" srcId="{A297D107-6FDA-4B55-BD12-2147DD6E0FF2}" destId="{9628106A-98DC-4E7C-ADF1-171F0B08FF8B}" srcOrd="1" destOrd="0" presId="urn:microsoft.com/office/officeart/2005/8/layout/cycle6"/>
    <dgm:cxn modelId="{116EC37E-B239-4853-B217-3D90AED0B5A9}" type="presParOf" srcId="{A297D107-6FDA-4B55-BD12-2147DD6E0FF2}" destId="{C18216C6-DC6F-49C7-B214-53AB9DCAF60A}" srcOrd="2" destOrd="0" presId="urn:microsoft.com/office/officeart/2005/8/layout/cycle6"/>
    <dgm:cxn modelId="{A8F19D61-93A9-47DA-BAC5-AD4BAD669637}" type="presParOf" srcId="{A297D107-6FDA-4B55-BD12-2147DD6E0FF2}" destId="{6B55F6A9-B616-46FD-8457-F01093ED4F7C}" srcOrd="3" destOrd="0" presId="urn:microsoft.com/office/officeart/2005/8/layout/cycle6"/>
    <dgm:cxn modelId="{802CF0B3-CFDC-43C2-BF22-600A852BA54D}" type="presParOf" srcId="{A297D107-6FDA-4B55-BD12-2147DD6E0FF2}" destId="{0E765F5F-AC3A-4022-B5DD-20AE8BC88D5C}" srcOrd="4" destOrd="0" presId="urn:microsoft.com/office/officeart/2005/8/layout/cycle6"/>
    <dgm:cxn modelId="{CE5C94BA-409C-4698-9340-FB26C5E0C2BE}" type="presParOf" srcId="{A297D107-6FDA-4B55-BD12-2147DD6E0FF2}" destId="{EED77749-A5CD-45C4-9EBC-39900159DF57}" srcOrd="5" destOrd="0" presId="urn:microsoft.com/office/officeart/2005/8/layout/cycle6"/>
    <dgm:cxn modelId="{733F5A0F-4F75-471B-99A0-1AD86F2D1C8E}" type="presParOf" srcId="{A297D107-6FDA-4B55-BD12-2147DD6E0FF2}" destId="{19D3756A-A047-49B3-8097-EDC1CCC9BAAC}" srcOrd="6" destOrd="0" presId="urn:microsoft.com/office/officeart/2005/8/layout/cycle6"/>
    <dgm:cxn modelId="{51DD94E3-6EE1-4C2C-941B-56510F38A2E1}" type="presParOf" srcId="{A297D107-6FDA-4B55-BD12-2147DD6E0FF2}" destId="{9C4224C3-E65B-4111-99E7-B90807B5AB6D}" srcOrd="7" destOrd="0" presId="urn:microsoft.com/office/officeart/2005/8/layout/cycle6"/>
    <dgm:cxn modelId="{44C053E2-2C94-4650-9B3F-C29FF12409A3}" type="presParOf" srcId="{A297D107-6FDA-4B55-BD12-2147DD6E0FF2}" destId="{D56E3C3C-E3EC-4B4D-8568-764270CD209B}" srcOrd="8" destOrd="0" presId="urn:microsoft.com/office/officeart/2005/8/layout/cycle6"/>
    <dgm:cxn modelId="{47CCCA22-248A-4ED0-A415-EA4ADA9B0B9E}" type="presParOf" srcId="{A297D107-6FDA-4B55-BD12-2147DD6E0FF2}" destId="{B357A088-3347-42C1-A846-F2441F20C96F}" srcOrd="9" destOrd="0" presId="urn:microsoft.com/office/officeart/2005/8/layout/cycle6"/>
    <dgm:cxn modelId="{40280547-3315-49FC-9999-AF29975810E0}" type="presParOf" srcId="{A297D107-6FDA-4B55-BD12-2147DD6E0FF2}" destId="{BB4F2774-51ED-4EC8-930B-E7E3D031A4EC}" srcOrd="10" destOrd="0" presId="urn:microsoft.com/office/officeart/2005/8/layout/cycle6"/>
    <dgm:cxn modelId="{AB579636-00B2-4F2B-A075-82488078D9CB}" type="presParOf" srcId="{A297D107-6FDA-4B55-BD12-2147DD6E0FF2}" destId="{DCCCB8E9-E215-4204-97E1-1A9E10EF3651}" srcOrd="11" destOrd="0" presId="urn:microsoft.com/office/officeart/2005/8/layout/cycle6"/>
    <dgm:cxn modelId="{175952D1-A9A6-46BF-8027-4608FD009B82}" type="presParOf" srcId="{A297D107-6FDA-4B55-BD12-2147DD6E0FF2}" destId="{5916E19B-BF32-4E88-B3DD-2BD55D67F367}" srcOrd="12" destOrd="0" presId="urn:microsoft.com/office/officeart/2005/8/layout/cycle6"/>
    <dgm:cxn modelId="{F3A01722-1CD6-44A7-84C3-6C5D4C29AAAF}" type="presParOf" srcId="{A297D107-6FDA-4B55-BD12-2147DD6E0FF2}" destId="{8772311D-7F55-4AC5-B814-4E0DC1B38A74}" srcOrd="13" destOrd="0" presId="urn:microsoft.com/office/officeart/2005/8/layout/cycle6"/>
    <dgm:cxn modelId="{0E37399A-7059-46D7-8203-E6D991171D37}" type="presParOf" srcId="{A297D107-6FDA-4B55-BD12-2147DD6E0FF2}" destId="{936B88CB-8159-454D-A58B-3784BA43E59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AB7A8-33D8-4581-B24E-F56EF0FF944B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7455D1-ED14-499A-9E05-2CC138C56FAD}">
      <dgm:prSet phldrT="[文本]" custT="1"/>
      <dgm:spPr/>
      <dgm:t>
        <a:bodyPr/>
        <a:lstStyle/>
        <a:p>
          <a:r>
            <a:rPr lang="zh-CN" altLang="en-US" sz="1600" dirty="0"/>
            <a:t>静态代码分析工具</a:t>
          </a:r>
        </a:p>
      </dgm:t>
    </dgm:pt>
    <dgm:pt modelId="{6829D3CF-D2D6-4BB6-9224-4A1E617E5F23}" type="parTrans" cxnId="{81C4BE06-23E4-493B-9593-84846D27B403}">
      <dgm:prSet/>
      <dgm:spPr/>
      <dgm:t>
        <a:bodyPr/>
        <a:lstStyle/>
        <a:p>
          <a:endParaRPr lang="zh-CN" altLang="en-US"/>
        </a:p>
      </dgm:t>
    </dgm:pt>
    <dgm:pt modelId="{13C6E5CA-3865-4C93-827C-C71F1A23CE59}" type="sibTrans" cxnId="{81C4BE06-23E4-493B-9593-84846D27B403}">
      <dgm:prSet/>
      <dgm:spPr/>
      <dgm:t>
        <a:bodyPr/>
        <a:lstStyle/>
        <a:p>
          <a:endParaRPr lang="zh-CN" altLang="en-US"/>
        </a:p>
      </dgm:t>
    </dgm:pt>
    <dgm:pt modelId="{946FA29F-BEEE-474C-9FB3-FAB2B24A8A2E}">
      <dgm:prSet phldrT="[文本]" custT="1"/>
      <dgm:spPr/>
      <dgm:t>
        <a:bodyPr/>
        <a:lstStyle/>
        <a:p>
          <a:r>
            <a:rPr lang="en-US" altLang="zh-CN" sz="2000" dirty="0"/>
            <a:t>Lint</a:t>
          </a:r>
          <a:endParaRPr lang="zh-CN" altLang="en-US" sz="2000" dirty="0"/>
        </a:p>
      </dgm:t>
    </dgm:pt>
    <dgm:pt modelId="{F1F4485D-AE79-4493-A165-1BCFB5713601}" type="parTrans" cxnId="{74E7D667-2503-4BC0-A09E-0A690001DF20}">
      <dgm:prSet/>
      <dgm:spPr/>
      <dgm:t>
        <a:bodyPr/>
        <a:lstStyle/>
        <a:p>
          <a:endParaRPr lang="zh-CN" altLang="en-US"/>
        </a:p>
      </dgm:t>
    </dgm:pt>
    <dgm:pt modelId="{80BDC051-9AB1-4720-B530-DEDA1C3A07BC}" type="sibTrans" cxnId="{74E7D667-2503-4BC0-A09E-0A690001DF20}">
      <dgm:prSet/>
      <dgm:spPr/>
      <dgm:t>
        <a:bodyPr/>
        <a:lstStyle/>
        <a:p>
          <a:endParaRPr lang="zh-CN" altLang="en-US"/>
        </a:p>
      </dgm:t>
    </dgm:pt>
    <dgm:pt modelId="{40A97B5C-369B-42CD-BA95-61DCAFBA6739}">
      <dgm:prSet phldrT="[文本]" custT="1"/>
      <dgm:spPr/>
      <dgm:t>
        <a:bodyPr/>
        <a:lstStyle/>
        <a:p>
          <a:r>
            <a:rPr lang="en-US" altLang="zh-CN" sz="2000" dirty="0" err="1"/>
            <a:t>FindBugs</a:t>
          </a:r>
          <a:endParaRPr lang="zh-CN" altLang="en-US" sz="2000" dirty="0"/>
        </a:p>
      </dgm:t>
    </dgm:pt>
    <dgm:pt modelId="{105F29A4-E0A9-4F6C-BD44-588D2FBD44D1}" type="parTrans" cxnId="{1FD0098C-A129-494B-B6B8-66DA468B1600}">
      <dgm:prSet/>
      <dgm:spPr/>
      <dgm:t>
        <a:bodyPr/>
        <a:lstStyle/>
        <a:p>
          <a:endParaRPr lang="zh-CN" altLang="en-US"/>
        </a:p>
      </dgm:t>
    </dgm:pt>
    <dgm:pt modelId="{F39841CE-AB7A-49BA-A1A9-741DAC256C96}" type="sibTrans" cxnId="{1FD0098C-A129-494B-B6B8-66DA468B1600}">
      <dgm:prSet/>
      <dgm:spPr/>
      <dgm:t>
        <a:bodyPr/>
        <a:lstStyle/>
        <a:p>
          <a:endParaRPr lang="zh-CN" altLang="en-US"/>
        </a:p>
      </dgm:t>
    </dgm:pt>
    <dgm:pt modelId="{B9740503-55CC-4C0A-9013-5FDCBA176BAD}">
      <dgm:prSet phldrT="[文本]" custT="1"/>
      <dgm:spPr/>
      <dgm:t>
        <a:bodyPr/>
        <a:lstStyle/>
        <a:p>
          <a:r>
            <a:rPr lang="en-US" altLang="zh-CN" sz="2000" dirty="0"/>
            <a:t>PMD</a:t>
          </a:r>
          <a:endParaRPr lang="zh-CN" altLang="en-US" sz="2000" dirty="0"/>
        </a:p>
      </dgm:t>
    </dgm:pt>
    <dgm:pt modelId="{0338792F-D973-4362-8F5C-2986B1D5B4B0}" type="parTrans" cxnId="{4B6323D6-5822-46AC-8394-6A0270149FA2}">
      <dgm:prSet/>
      <dgm:spPr/>
      <dgm:t>
        <a:bodyPr/>
        <a:lstStyle/>
        <a:p>
          <a:endParaRPr lang="zh-CN" altLang="en-US"/>
        </a:p>
      </dgm:t>
    </dgm:pt>
    <dgm:pt modelId="{62F2C06D-CB43-4A1F-B196-B4D80E97E570}" type="sibTrans" cxnId="{4B6323D6-5822-46AC-8394-6A0270149FA2}">
      <dgm:prSet/>
      <dgm:spPr/>
      <dgm:t>
        <a:bodyPr/>
        <a:lstStyle/>
        <a:p>
          <a:endParaRPr lang="zh-CN" altLang="en-US"/>
        </a:p>
      </dgm:t>
    </dgm:pt>
    <dgm:pt modelId="{F872C55F-6A20-41D0-A865-DBF104C6C17A}">
      <dgm:prSet phldrT="[文本]" custT="1"/>
      <dgm:spPr/>
      <dgm:t>
        <a:bodyPr/>
        <a:lstStyle/>
        <a:p>
          <a:r>
            <a:rPr lang="zh-CN" altLang="en-US" sz="1600" dirty="0"/>
            <a:t>性能分析工具</a:t>
          </a:r>
        </a:p>
      </dgm:t>
    </dgm:pt>
    <dgm:pt modelId="{64E86C79-C0D0-4E4E-9578-9F90DA341CD1}" type="parTrans" cxnId="{CAF75708-754E-4CE7-BF7E-650D707E388A}">
      <dgm:prSet/>
      <dgm:spPr/>
      <dgm:t>
        <a:bodyPr/>
        <a:lstStyle/>
        <a:p>
          <a:endParaRPr lang="zh-CN" altLang="en-US"/>
        </a:p>
      </dgm:t>
    </dgm:pt>
    <dgm:pt modelId="{73ED6017-DC89-4DB6-83F4-1B0592571C5C}" type="sibTrans" cxnId="{CAF75708-754E-4CE7-BF7E-650D707E388A}">
      <dgm:prSet/>
      <dgm:spPr/>
      <dgm:t>
        <a:bodyPr/>
        <a:lstStyle/>
        <a:p>
          <a:endParaRPr lang="zh-CN" altLang="en-US"/>
        </a:p>
      </dgm:t>
    </dgm:pt>
    <dgm:pt modelId="{AFFD6606-7990-4D9F-9A95-2C8BC5E05669}">
      <dgm:prSet phldrT="[文本]" custT="1"/>
      <dgm:spPr/>
      <dgm:t>
        <a:bodyPr/>
        <a:lstStyle/>
        <a:p>
          <a:r>
            <a:rPr lang="en-US" altLang="zh-CN" sz="2000" dirty="0" err="1"/>
            <a:t>JProfiler</a:t>
          </a:r>
          <a:endParaRPr lang="zh-CN" altLang="en-US" sz="2000" dirty="0"/>
        </a:p>
      </dgm:t>
    </dgm:pt>
    <dgm:pt modelId="{FE9F0E11-82E7-4F7B-AC67-53C131342742}" type="parTrans" cxnId="{E573E4AD-C863-4229-ADA9-2A0191D757E7}">
      <dgm:prSet/>
      <dgm:spPr/>
      <dgm:t>
        <a:bodyPr/>
        <a:lstStyle/>
        <a:p>
          <a:endParaRPr lang="zh-CN" altLang="en-US"/>
        </a:p>
      </dgm:t>
    </dgm:pt>
    <dgm:pt modelId="{B8506D1E-E2E0-4526-BC8C-BA1C509D7712}" type="sibTrans" cxnId="{E573E4AD-C863-4229-ADA9-2A0191D757E7}">
      <dgm:prSet/>
      <dgm:spPr/>
      <dgm:t>
        <a:bodyPr/>
        <a:lstStyle/>
        <a:p>
          <a:endParaRPr lang="zh-CN" altLang="en-US"/>
        </a:p>
      </dgm:t>
    </dgm:pt>
    <dgm:pt modelId="{035A4838-BD87-468E-8FA5-9C81D627BB3A}">
      <dgm:prSet phldrT="[文本]" custT="1"/>
      <dgm:spPr/>
      <dgm:t>
        <a:bodyPr/>
        <a:lstStyle/>
        <a:p>
          <a:r>
            <a:rPr lang="en-US" altLang="zh-CN" sz="2000" dirty="0" err="1"/>
            <a:t>VisualVM</a:t>
          </a:r>
          <a:endParaRPr lang="zh-CN" altLang="en-US" sz="2000" dirty="0"/>
        </a:p>
      </dgm:t>
    </dgm:pt>
    <dgm:pt modelId="{5B405D19-6298-4253-8624-FCF7F0AFE305}" type="parTrans" cxnId="{949AF8BB-84E5-4825-827A-7607556B5519}">
      <dgm:prSet/>
      <dgm:spPr/>
      <dgm:t>
        <a:bodyPr/>
        <a:lstStyle/>
        <a:p>
          <a:endParaRPr lang="zh-CN" altLang="en-US"/>
        </a:p>
      </dgm:t>
    </dgm:pt>
    <dgm:pt modelId="{35B5331E-CD3E-45B7-B01B-F69ADF8B11ED}" type="sibTrans" cxnId="{949AF8BB-84E5-4825-827A-7607556B5519}">
      <dgm:prSet/>
      <dgm:spPr/>
      <dgm:t>
        <a:bodyPr/>
        <a:lstStyle/>
        <a:p>
          <a:endParaRPr lang="zh-CN" altLang="en-US"/>
        </a:p>
      </dgm:t>
    </dgm:pt>
    <dgm:pt modelId="{826C8594-3F8D-4B86-BAAE-12EB1B90BF8A}">
      <dgm:prSet phldrT="[文本]" custT="1"/>
      <dgm:spPr/>
      <dgm:t>
        <a:bodyPr/>
        <a:lstStyle/>
        <a:p>
          <a:r>
            <a:rPr lang="en-US" altLang="zh-CN" sz="2000" dirty="0" err="1"/>
            <a:t>Valgrind</a:t>
          </a:r>
          <a:endParaRPr lang="zh-CN" altLang="en-US" sz="2000" dirty="0"/>
        </a:p>
      </dgm:t>
    </dgm:pt>
    <dgm:pt modelId="{8C98036C-360A-43A3-A744-D0EFD9CE2B5E}" type="parTrans" cxnId="{2079BE16-F252-4BB3-B3E8-66D2B988E0D9}">
      <dgm:prSet/>
      <dgm:spPr/>
      <dgm:t>
        <a:bodyPr/>
        <a:lstStyle/>
        <a:p>
          <a:endParaRPr lang="zh-CN" altLang="en-US"/>
        </a:p>
      </dgm:t>
    </dgm:pt>
    <dgm:pt modelId="{5CCB433D-7462-4EFF-B9C4-6D93AC482AF0}" type="sibTrans" cxnId="{2079BE16-F252-4BB3-B3E8-66D2B988E0D9}">
      <dgm:prSet/>
      <dgm:spPr/>
      <dgm:t>
        <a:bodyPr/>
        <a:lstStyle/>
        <a:p>
          <a:endParaRPr lang="zh-CN" altLang="en-US"/>
        </a:p>
      </dgm:t>
    </dgm:pt>
    <dgm:pt modelId="{9393E81E-4AE7-4589-80EF-F8E4605CDD30}" type="pres">
      <dgm:prSet presAssocID="{8ECAB7A8-33D8-4581-B24E-F56EF0FF944B}" presName="layout" presStyleCnt="0">
        <dgm:presLayoutVars>
          <dgm:chMax/>
          <dgm:chPref/>
          <dgm:dir/>
          <dgm:resizeHandles/>
        </dgm:presLayoutVars>
      </dgm:prSet>
      <dgm:spPr/>
    </dgm:pt>
    <dgm:pt modelId="{8B4B527B-119D-4679-8748-05F10D61153A}" type="pres">
      <dgm:prSet presAssocID="{127455D1-ED14-499A-9E05-2CC138C56FAD}" presName="root" presStyleCnt="0">
        <dgm:presLayoutVars>
          <dgm:chMax/>
          <dgm:chPref/>
        </dgm:presLayoutVars>
      </dgm:prSet>
      <dgm:spPr/>
    </dgm:pt>
    <dgm:pt modelId="{AADB3319-5718-4211-BD96-7AEA923065D9}" type="pres">
      <dgm:prSet presAssocID="{127455D1-ED14-499A-9E05-2CC138C56FAD}" presName="rootComposite" presStyleCnt="0">
        <dgm:presLayoutVars/>
      </dgm:prSet>
      <dgm:spPr/>
    </dgm:pt>
    <dgm:pt modelId="{A9227B3D-0115-4ECA-AFBB-7DE8D24654EF}" type="pres">
      <dgm:prSet presAssocID="{127455D1-ED14-499A-9E05-2CC138C56FAD}" presName="ParentAccent" presStyleLbl="alignNode1" presStyleIdx="0" presStyleCnt="2" custLinFactNeighborX="881" custLinFactNeighborY="8114"/>
      <dgm:spPr/>
    </dgm:pt>
    <dgm:pt modelId="{75A1662F-2DDB-464E-8AD1-8B1D09F36AD5}" type="pres">
      <dgm:prSet presAssocID="{127455D1-ED14-499A-9E05-2CC138C56FAD}" presName="ParentSmallAccent" presStyleLbl="fgAcc1" presStyleIdx="0" presStyleCnt="2"/>
      <dgm:spPr/>
    </dgm:pt>
    <dgm:pt modelId="{8094417A-1F34-4393-AACE-A4AB3B5C7227}" type="pres">
      <dgm:prSet presAssocID="{127455D1-ED14-499A-9E05-2CC138C56FAD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0F323ED1-088B-40E5-BDF9-DA427A5E117D}" type="pres">
      <dgm:prSet presAssocID="{127455D1-ED14-499A-9E05-2CC138C56FAD}" presName="childShape" presStyleCnt="0">
        <dgm:presLayoutVars>
          <dgm:chMax val="0"/>
          <dgm:chPref val="0"/>
        </dgm:presLayoutVars>
      </dgm:prSet>
      <dgm:spPr/>
    </dgm:pt>
    <dgm:pt modelId="{AFCF6735-B934-4B49-8431-B12B8A869DB1}" type="pres">
      <dgm:prSet presAssocID="{946FA29F-BEEE-474C-9FB3-FAB2B24A8A2E}" presName="childComposite" presStyleCnt="0">
        <dgm:presLayoutVars>
          <dgm:chMax val="0"/>
          <dgm:chPref val="0"/>
        </dgm:presLayoutVars>
      </dgm:prSet>
      <dgm:spPr/>
    </dgm:pt>
    <dgm:pt modelId="{4CC913FA-7CDC-4A43-85CF-AF4EB5EFAA92}" type="pres">
      <dgm:prSet presAssocID="{946FA29F-BEEE-474C-9FB3-FAB2B24A8A2E}" presName="ChildAccent" presStyleLbl="solidFgAcc1" presStyleIdx="0" presStyleCnt="6"/>
      <dgm:spPr/>
    </dgm:pt>
    <dgm:pt modelId="{7DF6CE0F-2FDB-4B7F-B9FC-B9653F441EEE}" type="pres">
      <dgm:prSet presAssocID="{946FA29F-BEEE-474C-9FB3-FAB2B24A8A2E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0C8B0C47-72F1-4CC8-959B-4927CADB528E}" type="pres">
      <dgm:prSet presAssocID="{40A97B5C-369B-42CD-BA95-61DCAFBA6739}" presName="childComposite" presStyleCnt="0">
        <dgm:presLayoutVars>
          <dgm:chMax val="0"/>
          <dgm:chPref val="0"/>
        </dgm:presLayoutVars>
      </dgm:prSet>
      <dgm:spPr/>
    </dgm:pt>
    <dgm:pt modelId="{BE1C0111-7862-4403-B537-3588DFB792F2}" type="pres">
      <dgm:prSet presAssocID="{40A97B5C-369B-42CD-BA95-61DCAFBA6739}" presName="ChildAccent" presStyleLbl="solidFgAcc1" presStyleIdx="1" presStyleCnt="6"/>
      <dgm:spPr/>
    </dgm:pt>
    <dgm:pt modelId="{08BCD269-9718-4F0D-9515-3A2574141D79}" type="pres">
      <dgm:prSet presAssocID="{40A97B5C-369B-42CD-BA95-61DCAFBA6739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7D789C79-79E5-4E9B-B1FD-A9D4A954B790}" type="pres">
      <dgm:prSet presAssocID="{B9740503-55CC-4C0A-9013-5FDCBA176BAD}" presName="childComposite" presStyleCnt="0">
        <dgm:presLayoutVars>
          <dgm:chMax val="0"/>
          <dgm:chPref val="0"/>
        </dgm:presLayoutVars>
      </dgm:prSet>
      <dgm:spPr/>
    </dgm:pt>
    <dgm:pt modelId="{63FB2752-F50D-459F-81D9-E973CC260E2D}" type="pres">
      <dgm:prSet presAssocID="{B9740503-55CC-4C0A-9013-5FDCBA176BAD}" presName="ChildAccent" presStyleLbl="solidFgAcc1" presStyleIdx="2" presStyleCnt="6"/>
      <dgm:spPr/>
    </dgm:pt>
    <dgm:pt modelId="{078FA4E8-67DE-4A31-8D5F-B6ED8FA2F1AE}" type="pres">
      <dgm:prSet presAssocID="{B9740503-55CC-4C0A-9013-5FDCBA176BAD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B2AE2A6-6C20-40CB-B72D-D6013AFBDEF6}" type="pres">
      <dgm:prSet presAssocID="{F872C55F-6A20-41D0-A865-DBF104C6C17A}" presName="root" presStyleCnt="0">
        <dgm:presLayoutVars>
          <dgm:chMax/>
          <dgm:chPref/>
        </dgm:presLayoutVars>
      </dgm:prSet>
      <dgm:spPr/>
    </dgm:pt>
    <dgm:pt modelId="{2BB86BA2-C2A1-4894-8896-AD67823AFC2D}" type="pres">
      <dgm:prSet presAssocID="{F872C55F-6A20-41D0-A865-DBF104C6C17A}" presName="rootComposite" presStyleCnt="0">
        <dgm:presLayoutVars/>
      </dgm:prSet>
      <dgm:spPr/>
    </dgm:pt>
    <dgm:pt modelId="{030595BD-1044-433A-8D55-0673D723522A}" type="pres">
      <dgm:prSet presAssocID="{F872C55F-6A20-41D0-A865-DBF104C6C17A}" presName="ParentAccent" presStyleLbl="alignNode1" presStyleIdx="1" presStyleCnt="2"/>
      <dgm:spPr/>
    </dgm:pt>
    <dgm:pt modelId="{9E101E2D-AEBA-4F66-BA7E-9153686B3DF5}" type="pres">
      <dgm:prSet presAssocID="{F872C55F-6A20-41D0-A865-DBF104C6C17A}" presName="ParentSmallAccent" presStyleLbl="fgAcc1" presStyleIdx="1" presStyleCnt="2"/>
      <dgm:spPr/>
    </dgm:pt>
    <dgm:pt modelId="{BBA21B07-736A-41BA-83AB-8BDF02CC233F}" type="pres">
      <dgm:prSet presAssocID="{F872C55F-6A20-41D0-A865-DBF104C6C17A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66A3C242-CA59-491A-8FFA-2AD173841190}" type="pres">
      <dgm:prSet presAssocID="{F872C55F-6A20-41D0-A865-DBF104C6C17A}" presName="childShape" presStyleCnt="0">
        <dgm:presLayoutVars>
          <dgm:chMax val="0"/>
          <dgm:chPref val="0"/>
        </dgm:presLayoutVars>
      </dgm:prSet>
      <dgm:spPr/>
    </dgm:pt>
    <dgm:pt modelId="{5E0861B9-DF4D-4EA2-AC09-625790D033E6}" type="pres">
      <dgm:prSet presAssocID="{AFFD6606-7990-4D9F-9A95-2C8BC5E05669}" presName="childComposite" presStyleCnt="0">
        <dgm:presLayoutVars>
          <dgm:chMax val="0"/>
          <dgm:chPref val="0"/>
        </dgm:presLayoutVars>
      </dgm:prSet>
      <dgm:spPr/>
    </dgm:pt>
    <dgm:pt modelId="{A8E80D5F-88B8-48F8-A16F-270FE359A021}" type="pres">
      <dgm:prSet presAssocID="{AFFD6606-7990-4D9F-9A95-2C8BC5E05669}" presName="ChildAccent" presStyleLbl="solidFgAcc1" presStyleIdx="3" presStyleCnt="6"/>
      <dgm:spPr/>
    </dgm:pt>
    <dgm:pt modelId="{3DA1ED00-C33F-4190-AEE0-0A2DA8D01FB4}" type="pres">
      <dgm:prSet presAssocID="{AFFD6606-7990-4D9F-9A95-2C8BC5E05669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63C48DE4-46BC-4D16-B46C-3031B1D70CF8}" type="pres">
      <dgm:prSet presAssocID="{035A4838-BD87-468E-8FA5-9C81D627BB3A}" presName="childComposite" presStyleCnt="0">
        <dgm:presLayoutVars>
          <dgm:chMax val="0"/>
          <dgm:chPref val="0"/>
        </dgm:presLayoutVars>
      </dgm:prSet>
      <dgm:spPr/>
    </dgm:pt>
    <dgm:pt modelId="{BF4499DA-0D9D-4AC9-A23E-B9AE0775977F}" type="pres">
      <dgm:prSet presAssocID="{035A4838-BD87-468E-8FA5-9C81D627BB3A}" presName="ChildAccent" presStyleLbl="solidFgAcc1" presStyleIdx="4" presStyleCnt="6"/>
      <dgm:spPr/>
    </dgm:pt>
    <dgm:pt modelId="{8ED0F0D9-B53C-46B8-BE37-BB8EC819534D}" type="pres">
      <dgm:prSet presAssocID="{035A4838-BD87-468E-8FA5-9C81D627BB3A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8C8B7074-8516-44E4-AAE0-AED905017348}" type="pres">
      <dgm:prSet presAssocID="{826C8594-3F8D-4B86-BAAE-12EB1B90BF8A}" presName="childComposite" presStyleCnt="0">
        <dgm:presLayoutVars>
          <dgm:chMax val="0"/>
          <dgm:chPref val="0"/>
        </dgm:presLayoutVars>
      </dgm:prSet>
      <dgm:spPr/>
    </dgm:pt>
    <dgm:pt modelId="{4907FBBC-D74D-4BDD-98EB-AA0389582333}" type="pres">
      <dgm:prSet presAssocID="{826C8594-3F8D-4B86-BAAE-12EB1B90BF8A}" presName="ChildAccent" presStyleLbl="solidFgAcc1" presStyleIdx="5" presStyleCnt="6"/>
      <dgm:spPr/>
    </dgm:pt>
    <dgm:pt modelId="{8A17FB7D-EE2A-4831-B740-FB81A4B6E74F}" type="pres">
      <dgm:prSet presAssocID="{826C8594-3F8D-4B86-BAAE-12EB1B90BF8A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81C4BE06-23E4-493B-9593-84846D27B403}" srcId="{8ECAB7A8-33D8-4581-B24E-F56EF0FF944B}" destId="{127455D1-ED14-499A-9E05-2CC138C56FAD}" srcOrd="0" destOrd="0" parTransId="{6829D3CF-D2D6-4BB6-9224-4A1E617E5F23}" sibTransId="{13C6E5CA-3865-4C93-827C-C71F1A23CE59}"/>
    <dgm:cxn modelId="{CAF75708-754E-4CE7-BF7E-650D707E388A}" srcId="{8ECAB7A8-33D8-4581-B24E-F56EF0FF944B}" destId="{F872C55F-6A20-41D0-A865-DBF104C6C17A}" srcOrd="1" destOrd="0" parTransId="{64E86C79-C0D0-4E4E-9578-9F90DA341CD1}" sibTransId="{73ED6017-DC89-4DB6-83F4-1B0592571C5C}"/>
    <dgm:cxn modelId="{2079BE16-F252-4BB3-B3E8-66D2B988E0D9}" srcId="{F872C55F-6A20-41D0-A865-DBF104C6C17A}" destId="{826C8594-3F8D-4B86-BAAE-12EB1B90BF8A}" srcOrd="2" destOrd="0" parTransId="{8C98036C-360A-43A3-A744-D0EFD9CE2B5E}" sibTransId="{5CCB433D-7462-4EFF-B9C4-6D93AC482AF0}"/>
    <dgm:cxn modelId="{1C27682F-0F9A-48D6-9162-1B764F4B71EF}" type="presOf" srcId="{AFFD6606-7990-4D9F-9A95-2C8BC5E05669}" destId="{3DA1ED00-C33F-4190-AEE0-0A2DA8D01FB4}" srcOrd="0" destOrd="0" presId="urn:microsoft.com/office/officeart/2008/layout/SquareAccentList"/>
    <dgm:cxn modelId="{025E1C5F-365F-4C7D-A9C9-187F50940478}" type="presOf" srcId="{826C8594-3F8D-4B86-BAAE-12EB1B90BF8A}" destId="{8A17FB7D-EE2A-4831-B740-FB81A4B6E74F}" srcOrd="0" destOrd="0" presId="urn:microsoft.com/office/officeart/2008/layout/SquareAccentList"/>
    <dgm:cxn modelId="{6AA0975F-C726-4BBD-A4D8-B18E08CDDBCD}" type="presOf" srcId="{B9740503-55CC-4C0A-9013-5FDCBA176BAD}" destId="{078FA4E8-67DE-4A31-8D5F-B6ED8FA2F1AE}" srcOrd="0" destOrd="0" presId="urn:microsoft.com/office/officeart/2008/layout/SquareAccentList"/>
    <dgm:cxn modelId="{FE33C941-97A6-41A3-A382-7341D59BE14B}" type="presOf" srcId="{946FA29F-BEEE-474C-9FB3-FAB2B24A8A2E}" destId="{7DF6CE0F-2FDB-4B7F-B9FC-B9653F441EEE}" srcOrd="0" destOrd="0" presId="urn:microsoft.com/office/officeart/2008/layout/SquareAccentList"/>
    <dgm:cxn modelId="{74E7D667-2503-4BC0-A09E-0A690001DF20}" srcId="{127455D1-ED14-499A-9E05-2CC138C56FAD}" destId="{946FA29F-BEEE-474C-9FB3-FAB2B24A8A2E}" srcOrd="0" destOrd="0" parTransId="{F1F4485D-AE79-4493-A165-1BCFB5713601}" sibTransId="{80BDC051-9AB1-4720-B530-DEDA1C3A07BC}"/>
    <dgm:cxn modelId="{1FD0098C-A129-494B-B6B8-66DA468B1600}" srcId="{127455D1-ED14-499A-9E05-2CC138C56FAD}" destId="{40A97B5C-369B-42CD-BA95-61DCAFBA6739}" srcOrd="1" destOrd="0" parTransId="{105F29A4-E0A9-4F6C-BD44-588D2FBD44D1}" sibTransId="{F39841CE-AB7A-49BA-A1A9-741DAC256C96}"/>
    <dgm:cxn modelId="{464158A2-2618-44C1-9AA5-4972A84C8850}" type="presOf" srcId="{F872C55F-6A20-41D0-A865-DBF104C6C17A}" destId="{BBA21B07-736A-41BA-83AB-8BDF02CC233F}" srcOrd="0" destOrd="0" presId="urn:microsoft.com/office/officeart/2008/layout/SquareAccentList"/>
    <dgm:cxn modelId="{298DE8A9-1A89-4C51-B3BC-02AB8D30AD5A}" type="presOf" srcId="{127455D1-ED14-499A-9E05-2CC138C56FAD}" destId="{8094417A-1F34-4393-AACE-A4AB3B5C7227}" srcOrd="0" destOrd="0" presId="urn:microsoft.com/office/officeart/2008/layout/SquareAccentList"/>
    <dgm:cxn modelId="{E573E4AD-C863-4229-ADA9-2A0191D757E7}" srcId="{F872C55F-6A20-41D0-A865-DBF104C6C17A}" destId="{AFFD6606-7990-4D9F-9A95-2C8BC5E05669}" srcOrd="0" destOrd="0" parTransId="{FE9F0E11-82E7-4F7B-AC67-53C131342742}" sibTransId="{B8506D1E-E2E0-4526-BC8C-BA1C509D7712}"/>
    <dgm:cxn modelId="{142D02AE-E228-499E-8776-5C6513855408}" type="presOf" srcId="{40A97B5C-369B-42CD-BA95-61DCAFBA6739}" destId="{08BCD269-9718-4F0D-9515-3A2574141D79}" srcOrd="0" destOrd="0" presId="urn:microsoft.com/office/officeart/2008/layout/SquareAccentList"/>
    <dgm:cxn modelId="{949AF8BB-84E5-4825-827A-7607556B5519}" srcId="{F872C55F-6A20-41D0-A865-DBF104C6C17A}" destId="{035A4838-BD87-468E-8FA5-9C81D627BB3A}" srcOrd="1" destOrd="0" parTransId="{5B405D19-6298-4253-8624-FCF7F0AFE305}" sibTransId="{35B5331E-CD3E-45B7-B01B-F69ADF8B11ED}"/>
    <dgm:cxn modelId="{E542D4C1-C035-4967-A1DE-70C65F96AED8}" type="presOf" srcId="{8ECAB7A8-33D8-4581-B24E-F56EF0FF944B}" destId="{9393E81E-4AE7-4589-80EF-F8E4605CDD30}" srcOrd="0" destOrd="0" presId="urn:microsoft.com/office/officeart/2008/layout/SquareAccentList"/>
    <dgm:cxn modelId="{4B6323D6-5822-46AC-8394-6A0270149FA2}" srcId="{127455D1-ED14-499A-9E05-2CC138C56FAD}" destId="{B9740503-55CC-4C0A-9013-5FDCBA176BAD}" srcOrd="2" destOrd="0" parTransId="{0338792F-D973-4362-8F5C-2986B1D5B4B0}" sibTransId="{62F2C06D-CB43-4A1F-B196-B4D80E97E570}"/>
    <dgm:cxn modelId="{FED196F2-B0F4-40B4-8BC1-239D4C5E28C0}" type="presOf" srcId="{035A4838-BD87-468E-8FA5-9C81D627BB3A}" destId="{8ED0F0D9-B53C-46B8-BE37-BB8EC819534D}" srcOrd="0" destOrd="0" presId="urn:microsoft.com/office/officeart/2008/layout/SquareAccentList"/>
    <dgm:cxn modelId="{96845432-5FD1-449F-8A36-FE640BF12680}" type="presParOf" srcId="{9393E81E-4AE7-4589-80EF-F8E4605CDD30}" destId="{8B4B527B-119D-4679-8748-05F10D61153A}" srcOrd="0" destOrd="0" presId="urn:microsoft.com/office/officeart/2008/layout/SquareAccentList"/>
    <dgm:cxn modelId="{C86CA3D1-04F3-4B82-A9D9-29ACE52C742C}" type="presParOf" srcId="{8B4B527B-119D-4679-8748-05F10D61153A}" destId="{AADB3319-5718-4211-BD96-7AEA923065D9}" srcOrd="0" destOrd="0" presId="urn:microsoft.com/office/officeart/2008/layout/SquareAccentList"/>
    <dgm:cxn modelId="{6AF15FBC-8599-4A3A-8A7D-7329E194B616}" type="presParOf" srcId="{AADB3319-5718-4211-BD96-7AEA923065D9}" destId="{A9227B3D-0115-4ECA-AFBB-7DE8D24654EF}" srcOrd="0" destOrd="0" presId="urn:microsoft.com/office/officeart/2008/layout/SquareAccentList"/>
    <dgm:cxn modelId="{B2DD9105-189D-4C0D-AD2D-82470A2AB6AA}" type="presParOf" srcId="{AADB3319-5718-4211-BD96-7AEA923065D9}" destId="{75A1662F-2DDB-464E-8AD1-8B1D09F36AD5}" srcOrd="1" destOrd="0" presId="urn:microsoft.com/office/officeart/2008/layout/SquareAccentList"/>
    <dgm:cxn modelId="{54A9C822-F6E2-4437-A2EE-5A676D3D2B77}" type="presParOf" srcId="{AADB3319-5718-4211-BD96-7AEA923065D9}" destId="{8094417A-1F34-4393-AACE-A4AB3B5C7227}" srcOrd="2" destOrd="0" presId="urn:microsoft.com/office/officeart/2008/layout/SquareAccentList"/>
    <dgm:cxn modelId="{8D5ADB7B-61BC-4866-A1D4-0B79E3386B8F}" type="presParOf" srcId="{8B4B527B-119D-4679-8748-05F10D61153A}" destId="{0F323ED1-088B-40E5-BDF9-DA427A5E117D}" srcOrd="1" destOrd="0" presId="urn:microsoft.com/office/officeart/2008/layout/SquareAccentList"/>
    <dgm:cxn modelId="{A105E0E2-AFFC-4B2D-9D3A-29E221F155D8}" type="presParOf" srcId="{0F323ED1-088B-40E5-BDF9-DA427A5E117D}" destId="{AFCF6735-B934-4B49-8431-B12B8A869DB1}" srcOrd="0" destOrd="0" presId="urn:microsoft.com/office/officeart/2008/layout/SquareAccentList"/>
    <dgm:cxn modelId="{51819E30-94E3-463D-A657-4FB3F409B5F6}" type="presParOf" srcId="{AFCF6735-B934-4B49-8431-B12B8A869DB1}" destId="{4CC913FA-7CDC-4A43-85CF-AF4EB5EFAA92}" srcOrd="0" destOrd="0" presId="urn:microsoft.com/office/officeart/2008/layout/SquareAccentList"/>
    <dgm:cxn modelId="{4D8884A6-9996-4119-ACD2-444B89081AB7}" type="presParOf" srcId="{AFCF6735-B934-4B49-8431-B12B8A869DB1}" destId="{7DF6CE0F-2FDB-4B7F-B9FC-B9653F441EEE}" srcOrd="1" destOrd="0" presId="urn:microsoft.com/office/officeart/2008/layout/SquareAccentList"/>
    <dgm:cxn modelId="{895E9DFB-D8B6-4B46-9529-9C00CA9CEFC9}" type="presParOf" srcId="{0F323ED1-088B-40E5-BDF9-DA427A5E117D}" destId="{0C8B0C47-72F1-4CC8-959B-4927CADB528E}" srcOrd="1" destOrd="0" presId="urn:microsoft.com/office/officeart/2008/layout/SquareAccentList"/>
    <dgm:cxn modelId="{DB5B0AB8-6C77-4632-A364-DDF681C9012C}" type="presParOf" srcId="{0C8B0C47-72F1-4CC8-959B-4927CADB528E}" destId="{BE1C0111-7862-4403-B537-3588DFB792F2}" srcOrd="0" destOrd="0" presId="urn:microsoft.com/office/officeart/2008/layout/SquareAccentList"/>
    <dgm:cxn modelId="{08306A9C-4128-46C6-BD9B-C3CB9CBC144E}" type="presParOf" srcId="{0C8B0C47-72F1-4CC8-959B-4927CADB528E}" destId="{08BCD269-9718-4F0D-9515-3A2574141D79}" srcOrd="1" destOrd="0" presId="urn:microsoft.com/office/officeart/2008/layout/SquareAccentList"/>
    <dgm:cxn modelId="{3094A0D2-745D-4353-B379-B1D96D12889D}" type="presParOf" srcId="{0F323ED1-088B-40E5-BDF9-DA427A5E117D}" destId="{7D789C79-79E5-4E9B-B1FD-A9D4A954B790}" srcOrd="2" destOrd="0" presId="urn:microsoft.com/office/officeart/2008/layout/SquareAccentList"/>
    <dgm:cxn modelId="{215D6820-1C59-412E-A96C-FD4CB086008C}" type="presParOf" srcId="{7D789C79-79E5-4E9B-B1FD-A9D4A954B790}" destId="{63FB2752-F50D-459F-81D9-E973CC260E2D}" srcOrd="0" destOrd="0" presId="urn:microsoft.com/office/officeart/2008/layout/SquareAccentList"/>
    <dgm:cxn modelId="{6552E89A-5039-4321-BABE-6CBBA2F47427}" type="presParOf" srcId="{7D789C79-79E5-4E9B-B1FD-A9D4A954B790}" destId="{078FA4E8-67DE-4A31-8D5F-B6ED8FA2F1AE}" srcOrd="1" destOrd="0" presId="urn:microsoft.com/office/officeart/2008/layout/SquareAccentList"/>
    <dgm:cxn modelId="{0AAAAEDA-DFDF-4527-93B1-F8D798D245D1}" type="presParOf" srcId="{9393E81E-4AE7-4589-80EF-F8E4605CDD30}" destId="{1B2AE2A6-6C20-40CB-B72D-D6013AFBDEF6}" srcOrd="1" destOrd="0" presId="urn:microsoft.com/office/officeart/2008/layout/SquareAccentList"/>
    <dgm:cxn modelId="{0F0842B2-9694-426D-9301-451383360558}" type="presParOf" srcId="{1B2AE2A6-6C20-40CB-B72D-D6013AFBDEF6}" destId="{2BB86BA2-C2A1-4894-8896-AD67823AFC2D}" srcOrd="0" destOrd="0" presId="urn:microsoft.com/office/officeart/2008/layout/SquareAccentList"/>
    <dgm:cxn modelId="{AB66D525-A2C5-4F8A-BC0F-24ED126BBACB}" type="presParOf" srcId="{2BB86BA2-C2A1-4894-8896-AD67823AFC2D}" destId="{030595BD-1044-433A-8D55-0673D723522A}" srcOrd="0" destOrd="0" presId="urn:microsoft.com/office/officeart/2008/layout/SquareAccentList"/>
    <dgm:cxn modelId="{A868568C-853F-441A-9251-C5A01802C887}" type="presParOf" srcId="{2BB86BA2-C2A1-4894-8896-AD67823AFC2D}" destId="{9E101E2D-AEBA-4F66-BA7E-9153686B3DF5}" srcOrd="1" destOrd="0" presId="urn:microsoft.com/office/officeart/2008/layout/SquareAccentList"/>
    <dgm:cxn modelId="{708FB25F-34F6-4F37-919A-B2988DD676C8}" type="presParOf" srcId="{2BB86BA2-C2A1-4894-8896-AD67823AFC2D}" destId="{BBA21B07-736A-41BA-83AB-8BDF02CC233F}" srcOrd="2" destOrd="0" presId="urn:microsoft.com/office/officeart/2008/layout/SquareAccentList"/>
    <dgm:cxn modelId="{E67A6DBB-E976-4BFF-A1DE-6D5A5CBE6FE6}" type="presParOf" srcId="{1B2AE2A6-6C20-40CB-B72D-D6013AFBDEF6}" destId="{66A3C242-CA59-491A-8FFA-2AD173841190}" srcOrd="1" destOrd="0" presId="urn:microsoft.com/office/officeart/2008/layout/SquareAccentList"/>
    <dgm:cxn modelId="{690D153F-2909-4812-AB94-9C18884429AA}" type="presParOf" srcId="{66A3C242-CA59-491A-8FFA-2AD173841190}" destId="{5E0861B9-DF4D-4EA2-AC09-625790D033E6}" srcOrd="0" destOrd="0" presId="urn:microsoft.com/office/officeart/2008/layout/SquareAccentList"/>
    <dgm:cxn modelId="{AE1E1953-8C33-410C-A73F-2CBE4312EEAC}" type="presParOf" srcId="{5E0861B9-DF4D-4EA2-AC09-625790D033E6}" destId="{A8E80D5F-88B8-48F8-A16F-270FE359A021}" srcOrd="0" destOrd="0" presId="urn:microsoft.com/office/officeart/2008/layout/SquareAccentList"/>
    <dgm:cxn modelId="{E6E370AD-619A-4549-85E3-A65BF4071807}" type="presParOf" srcId="{5E0861B9-DF4D-4EA2-AC09-625790D033E6}" destId="{3DA1ED00-C33F-4190-AEE0-0A2DA8D01FB4}" srcOrd="1" destOrd="0" presId="urn:microsoft.com/office/officeart/2008/layout/SquareAccentList"/>
    <dgm:cxn modelId="{F4DB16F5-BDF8-4FE8-9DFB-449FE1CBDF0C}" type="presParOf" srcId="{66A3C242-CA59-491A-8FFA-2AD173841190}" destId="{63C48DE4-46BC-4D16-B46C-3031B1D70CF8}" srcOrd="1" destOrd="0" presId="urn:microsoft.com/office/officeart/2008/layout/SquareAccentList"/>
    <dgm:cxn modelId="{5629B83D-4F0D-47D4-9C0F-722E44EF5B1C}" type="presParOf" srcId="{63C48DE4-46BC-4D16-B46C-3031B1D70CF8}" destId="{BF4499DA-0D9D-4AC9-A23E-B9AE0775977F}" srcOrd="0" destOrd="0" presId="urn:microsoft.com/office/officeart/2008/layout/SquareAccentList"/>
    <dgm:cxn modelId="{625641E7-8872-4BDA-8A8A-EF76C10DD147}" type="presParOf" srcId="{63C48DE4-46BC-4D16-B46C-3031B1D70CF8}" destId="{8ED0F0D9-B53C-46B8-BE37-BB8EC819534D}" srcOrd="1" destOrd="0" presId="urn:microsoft.com/office/officeart/2008/layout/SquareAccentList"/>
    <dgm:cxn modelId="{1BB5C94E-2039-4735-A83D-97B521BD1204}" type="presParOf" srcId="{66A3C242-CA59-491A-8FFA-2AD173841190}" destId="{8C8B7074-8516-44E4-AAE0-AED905017348}" srcOrd="2" destOrd="0" presId="urn:microsoft.com/office/officeart/2008/layout/SquareAccentList"/>
    <dgm:cxn modelId="{45C1C8C6-26B1-47E0-A3C8-E0BDCB7443CC}" type="presParOf" srcId="{8C8B7074-8516-44E4-AAE0-AED905017348}" destId="{4907FBBC-D74D-4BDD-98EB-AA0389582333}" srcOrd="0" destOrd="0" presId="urn:microsoft.com/office/officeart/2008/layout/SquareAccentList"/>
    <dgm:cxn modelId="{812D6994-F4C8-4696-8D3C-0713F8A296FF}" type="presParOf" srcId="{8C8B7074-8516-44E4-AAE0-AED905017348}" destId="{8A17FB7D-EE2A-4831-B740-FB81A4B6E74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4CF375-BA1B-419C-BB17-84C731F9D112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FCEE01-03DD-4729-915D-68DAE7361944}">
      <dgm:prSet phldrT="[文本]" custT="1"/>
      <dgm:spPr/>
      <dgm:t>
        <a:bodyPr/>
        <a:lstStyle/>
        <a:p>
          <a:r>
            <a:rPr lang="zh-CN" altLang="en-US" sz="1600" dirty="0"/>
            <a:t>自动化测试工具</a:t>
          </a:r>
        </a:p>
      </dgm:t>
    </dgm:pt>
    <dgm:pt modelId="{C3D5733B-6644-44F9-839F-DCC497D69745}" type="parTrans" cxnId="{46FB12D0-15CB-4A69-9251-B83158EBDA9A}">
      <dgm:prSet/>
      <dgm:spPr/>
      <dgm:t>
        <a:bodyPr/>
        <a:lstStyle/>
        <a:p>
          <a:endParaRPr lang="zh-CN" altLang="en-US"/>
        </a:p>
      </dgm:t>
    </dgm:pt>
    <dgm:pt modelId="{8C48A938-8407-4647-9BD3-2A7B4DC802D4}" type="sibTrans" cxnId="{46FB12D0-15CB-4A69-9251-B83158EBDA9A}">
      <dgm:prSet/>
      <dgm:spPr/>
      <dgm:t>
        <a:bodyPr/>
        <a:lstStyle/>
        <a:p>
          <a:endParaRPr lang="zh-CN" altLang="en-US"/>
        </a:p>
      </dgm:t>
    </dgm:pt>
    <dgm:pt modelId="{BDACC957-9AA1-4319-BBF9-A473721CBB9E}">
      <dgm:prSet phldrT="[文本]" custT="1"/>
      <dgm:spPr/>
      <dgm:t>
        <a:bodyPr/>
        <a:lstStyle/>
        <a:p>
          <a:r>
            <a:rPr lang="en-US" altLang="zh-CN" sz="2000" dirty="0"/>
            <a:t>JUnit</a:t>
          </a:r>
          <a:endParaRPr lang="zh-CN" altLang="en-US" sz="2000" dirty="0"/>
        </a:p>
      </dgm:t>
    </dgm:pt>
    <dgm:pt modelId="{79BBB367-A168-4A5A-965D-38470CD79B65}" type="parTrans" cxnId="{9BE45DE4-C415-481D-8EED-99B0F9540D98}">
      <dgm:prSet/>
      <dgm:spPr/>
      <dgm:t>
        <a:bodyPr/>
        <a:lstStyle/>
        <a:p>
          <a:endParaRPr lang="zh-CN" altLang="en-US"/>
        </a:p>
      </dgm:t>
    </dgm:pt>
    <dgm:pt modelId="{DC541865-5CE4-4783-B7F7-11B64762CABE}" type="sibTrans" cxnId="{9BE45DE4-C415-481D-8EED-99B0F9540D98}">
      <dgm:prSet/>
      <dgm:spPr/>
      <dgm:t>
        <a:bodyPr/>
        <a:lstStyle/>
        <a:p>
          <a:endParaRPr lang="zh-CN" altLang="en-US"/>
        </a:p>
      </dgm:t>
    </dgm:pt>
    <dgm:pt modelId="{409EB386-019B-43B2-9760-FAFB79B1820B}">
      <dgm:prSet phldrT="[文本]" custT="1"/>
      <dgm:spPr/>
      <dgm:t>
        <a:bodyPr/>
        <a:lstStyle/>
        <a:p>
          <a:r>
            <a:rPr lang="en-US" altLang="zh-CN" sz="2000" dirty="0"/>
            <a:t>Selenium</a:t>
          </a:r>
          <a:endParaRPr lang="zh-CN" altLang="en-US" sz="2000" dirty="0"/>
        </a:p>
      </dgm:t>
    </dgm:pt>
    <dgm:pt modelId="{7917D232-0C12-427E-B5B9-F6397ACECC1E}" type="parTrans" cxnId="{EFDA1DFD-4D1A-44C2-A8E2-0746D29928E0}">
      <dgm:prSet/>
      <dgm:spPr/>
      <dgm:t>
        <a:bodyPr/>
        <a:lstStyle/>
        <a:p>
          <a:endParaRPr lang="zh-CN" altLang="en-US"/>
        </a:p>
      </dgm:t>
    </dgm:pt>
    <dgm:pt modelId="{97CEC002-F575-42C8-A380-E2AD148B392B}" type="sibTrans" cxnId="{EFDA1DFD-4D1A-44C2-A8E2-0746D29928E0}">
      <dgm:prSet/>
      <dgm:spPr/>
      <dgm:t>
        <a:bodyPr/>
        <a:lstStyle/>
        <a:p>
          <a:endParaRPr lang="zh-CN" altLang="en-US"/>
        </a:p>
      </dgm:t>
    </dgm:pt>
    <dgm:pt modelId="{00C93FFB-2997-4437-A2B8-C9A7822C8A9E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0BEAFB97-87A6-41C9-AC30-41EB80F7D975}" type="parTrans" cxnId="{F391AC2D-6207-4546-B590-C3B4EB272EDE}">
      <dgm:prSet/>
      <dgm:spPr/>
      <dgm:t>
        <a:bodyPr/>
        <a:lstStyle/>
        <a:p>
          <a:endParaRPr lang="zh-CN" altLang="en-US"/>
        </a:p>
      </dgm:t>
    </dgm:pt>
    <dgm:pt modelId="{BFD5C7C9-8E2E-4C0D-B7A9-44609816C11B}" type="sibTrans" cxnId="{F391AC2D-6207-4546-B590-C3B4EB272EDE}">
      <dgm:prSet/>
      <dgm:spPr/>
      <dgm:t>
        <a:bodyPr/>
        <a:lstStyle/>
        <a:p>
          <a:endParaRPr lang="zh-CN" altLang="en-US"/>
        </a:p>
      </dgm:t>
    </dgm:pt>
    <dgm:pt modelId="{3A1AF0E0-6E65-4E13-B9FF-08615DD566D3}">
      <dgm:prSet phldrT="[文本]" custT="1"/>
      <dgm:spPr/>
      <dgm:t>
        <a:bodyPr/>
        <a:lstStyle/>
        <a:p>
          <a:r>
            <a:rPr lang="zh-CN" altLang="en-US" sz="1600" dirty="0"/>
            <a:t>代码重构工具</a:t>
          </a:r>
        </a:p>
      </dgm:t>
    </dgm:pt>
    <dgm:pt modelId="{C77E9DB0-99AA-4DA6-8726-83EA7785504D}" type="parTrans" cxnId="{972EF4BC-3B98-434D-90B3-EBC0EFC31BE1}">
      <dgm:prSet/>
      <dgm:spPr/>
      <dgm:t>
        <a:bodyPr/>
        <a:lstStyle/>
        <a:p>
          <a:endParaRPr lang="zh-CN" altLang="en-US"/>
        </a:p>
      </dgm:t>
    </dgm:pt>
    <dgm:pt modelId="{8AD5E178-0A50-4AB1-804C-310F5589C08E}" type="sibTrans" cxnId="{972EF4BC-3B98-434D-90B3-EBC0EFC31BE1}">
      <dgm:prSet/>
      <dgm:spPr/>
      <dgm:t>
        <a:bodyPr/>
        <a:lstStyle/>
        <a:p>
          <a:endParaRPr lang="zh-CN" altLang="en-US"/>
        </a:p>
      </dgm:t>
    </dgm:pt>
    <dgm:pt modelId="{D7129B1A-3C84-43F3-A3A2-F7FEA85DD8F5}">
      <dgm:prSet phldrT="[文本]" custT="1"/>
      <dgm:spPr/>
      <dgm:t>
        <a:bodyPr/>
        <a:lstStyle/>
        <a:p>
          <a:r>
            <a:rPr lang="en-US" sz="2000" dirty="0"/>
            <a:t>Eclipse</a:t>
          </a:r>
          <a:endParaRPr lang="zh-CN" altLang="en-US" sz="2000" dirty="0"/>
        </a:p>
      </dgm:t>
    </dgm:pt>
    <dgm:pt modelId="{0342DCA7-B88E-404B-8BF8-F389D2AE3E51}" type="parTrans" cxnId="{0A1AEB3C-13D8-4F9B-B80C-C1F7688A2E06}">
      <dgm:prSet/>
      <dgm:spPr/>
      <dgm:t>
        <a:bodyPr/>
        <a:lstStyle/>
        <a:p>
          <a:endParaRPr lang="zh-CN" altLang="en-US"/>
        </a:p>
      </dgm:t>
    </dgm:pt>
    <dgm:pt modelId="{3F827160-D07A-47DE-A7D9-D272BAA21057}" type="sibTrans" cxnId="{0A1AEB3C-13D8-4F9B-B80C-C1F7688A2E06}">
      <dgm:prSet/>
      <dgm:spPr/>
      <dgm:t>
        <a:bodyPr/>
        <a:lstStyle/>
        <a:p>
          <a:endParaRPr lang="zh-CN" altLang="en-US"/>
        </a:p>
      </dgm:t>
    </dgm:pt>
    <dgm:pt modelId="{E3471407-DE62-4602-9F32-32E9E6E8B60D}">
      <dgm:prSet phldrT="[文本]" custT="1"/>
      <dgm:spPr/>
      <dgm:t>
        <a:bodyPr/>
        <a:lstStyle/>
        <a:p>
          <a:r>
            <a:rPr lang="en-US" sz="2000" dirty="0"/>
            <a:t>IntelliJ IDEA</a:t>
          </a:r>
          <a:endParaRPr lang="zh-CN" altLang="en-US" sz="2000" dirty="0"/>
        </a:p>
      </dgm:t>
    </dgm:pt>
    <dgm:pt modelId="{6F79B509-3C22-411E-9B5B-2C6BAEA6502B}" type="parTrans" cxnId="{65E4BA1B-37C0-45DE-9060-5347C49C58A8}">
      <dgm:prSet/>
      <dgm:spPr/>
      <dgm:t>
        <a:bodyPr/>
        <a:lstStyle/>
        <a:p>
          <a:endParaRPr lang="zh-CN" altLang="en-US"/>
        </a:p>
      </dgm:t>
    </dgm:pt>
    <dgm:pt modelId="{5C32B030-B55E-4F8D-8C42-F7051ECB13A7}" type="sibTrans" cxnId="{65E4BA1B-37C0-45DE-9060-5347C49C58A8}">
      <dgm:prSet/>
      <dgm:spPr/>
      <dgm:t>
        <a:bodyPr/>
        <a:lstStyle/>
        <a:p>
          <a:endParaRPr lang="zh-CN" altLang="en-US"/>
        </a:p>
      </dgm:t>
    </dgm:pt>
    <dgm:pt modelId="{CAD1E516-517B-4C03-AFC1-B22935A9EE42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78F73A8C-A8FB-4E95-A599-2CD9C60527D8}" type="parTrans" cxnId="{0123D2C4-3DE2-4240-8DEA-D6EE9E5434CE}">
      <dgm:prSet/>
      <dgm:spPr/>
      <dgm:t>
        <a:bodyPr/>
        <a:lstStyle/>
        <a:p>
          <a:endParaRPr lang="zh-CN" altLang="en-US"/>
        </a:p>
      </dgm:t>
    </dgm:pt>
    <dgm:pt modelId="{B5D63AFD-B1FF-48C6-919C-310A42E2EBA1}" type="sibTrans" cxnId="{0123D2C4-3DE2-4240-8DEA-D6EE9E5434CE}">
      <dgm:prSet/>
      <dgm:spPr/>
      <dgm:t>
        <a:bodyPr/>
        <a:lstStyle/>
        <a:p>
          <a:endParaRPr lang="zh-CN" altLang="en-US"/>
        </a:p>
      </dgm:t>
    </dgm:pt>
    <dgm:pt modelId="{3BD33FE5-99B2-4807-8FFC-8C33E74BCEDF}" type="pres">
      <dgm:prSet presAssocID="{A74CF375-BA1B-419C-BB17-84C731F9D112}" presName="layout" presStyleCnt="0">
        <dgm:presLayoutVars>
          <dgm:chMax/>
          <dgm:chPref/>
          <dgm:dir/>
          <dgm:resizeHandles/>
        </dgm:presLayoutVars>
      </dgm:prSet>
      <dgm:spPr/>
    </dgm:pt>
    <dgm:pt modelId="{555675FE-CC6F-4B2A-B95B-BB819DA5098B}" type="pres">
      <dgm:prSet presAssocID="{BFFCEE01-03DD-4729-915D-68DAE7361944}" presName="root" presStyleCnt="0">
        <dgm:presLayoutVars>
          <dgm:chMax/>
          <dgm:chPref/>
        </dgm:presLayoutVars>
      </dgm:prSet>
      <dgm:spPr/>
    </dgm:pt>
    <dgm:pt modelId="{32ADF3D6-EBC1-4099-8675-E16DC986F1C3}" type="pres">
      <dgm:prSet presAssocID="{BFFCEE01-03DD-4729-915D-68DAE7361944}" presName="rootComposite" presStyleCnt="0">
        <dgm:presLayoutVars/>
      </dgm:prSet>
      <dgm:spPr/>
    </dgm:pt>
    <dgm:pt modelId="{295C540A-4B79-4BE3-BD7D-7BDB0FE6E11C}" type="pres">
      <dgm:prSet presAssocID="{BFFCEE01-03DD-4729-915D-68DAE7361944}" presName="ParentAccent" presStyleLbl="alignNode1" presStyleIdx="0" presStyleCnt="2"/>
      <dgm:spPr/>
    </dgm:pt>
    <dgm:pt modelId="{761E18E6-2A5C-4067-9FB5-7B6B0F51292E}" type="pres">
      <dgm:prSet presAssocID="{BFFCEE01-03DD-4729-915D-68DAE7361944}" presName="ParentSmallAccent" presStyleLbl="fgAcc1" presStyleIdx="0" presStyleCnt="2"/>
      <dgm:spPr/>
    </dgm:pt>
    <dgm:pt modelId="{8690B9AC-8084-41C7-A296-1D81BBCC7AB5}" type="pres">
      <dgm:prSet presAssocID="{BFFCEE01-03DD-4729-915D-68DAE736194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7B8E272B-1592-4BDE-9930-ED62C9C2AAA2}" type="pres">
      <dgm:prSet presAssocID="{BFFCEE01-03DD-4729-915D-68DAE7361944}" presName="childShape" presStyleCnt="0">
        <dgm:presLayoutVars>
          <dgm:chMax val="0"/>
          <dgm:chPref val="0"/>
        </dgm:presLayoutVars>
      </dgm:prSet>
      <dgm:spPr/>
    </dgm:pt>
    <dgm:pt modelId="{B93A6E8F-242E-4875-BBDD-2337DEA7F84E}" type="pres">
      <dgm:prSet presAssocID="{BDACC957-9AA1-4319-BBF9-A473721CBB9E}" presName="childComposite" presStyleCnt="0">
        <dgm:presLayoutVars>
          <dgm:chMax val="0"/>
          <dgm:chPref val="0"/>
        </dgm:presLayoutVars>
      </dgm:prSet>
      <dgm:spPr/>
    </dgm:pt>
    <dgm:pt modelId="{B9C57930-D5AA-4F3C-BB20-D6827CD3DBB5}" type="pres">
      <dgm:prSet presAssocID="{BDACC957-9AA1-4319-BBF9-A473721CBB9E}" presName="ChildAccent" presStyleLbl="solidFgAcc1" presStyleIdx="0" presStyleCnt="6"/>
      <dgm:spPr/>
    </dgm:pt>
    <dgm:pt modelId="{6467799C-82E3-4C36-AFA4-AE4AF77D8152}" type="pres">
      <dgm:prSet presAssocID="{BDACC957-9AA1-4319-BBF9-A473721CBB9E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88B440D3-AEB5-44A1-A253-A441047543A0}" type="pres">
      <dgm:prSet presAssocID="{409EB386-019B-43B2-9760-FAFB79B1820B}" presName="childComposite" presStyleCnt="0">
        <dgm:presLayoutVars>
          <dgm:chMax val="0"/>
          <dgm:chPref val="0"/>
        </dgm:presLayoutVars>
      </dgm:prSet>
      <dgm:spPr/>
    </dgm:pt>
    <dgm:pt modelId="{143FBE6E-B3FC-4062-A292-A9B02001D291}" type="pres">
      <dgm:prSet presAssocID="{409EB386-019B-43B2-9760-FAFB79B1820B}" presName="ChildAccent" presStyleLbl="solidFgAcc1" presStyleIdx="1" presStyleCnt="6"/>
      <dgm:spPr/>
    </dgm:pt>
    <dgm:pt modelId="{F8FCE5B2-7D3A-43DD-8225-6B5CFFA64F6F}" type="pres">
      <dgm:prSet presAssocID="{409EB386-019B-43B2-9760-FAFB79B1820B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76609230-BA5F-4F1C-8B95-D75029399802}" type="pres">
      <dgm:prSet presAssocID="{00C93FFB-2997-4437-A2B8-C9A7822C8A9E}" presName="childComposite" presStyleCnt="0">
        <dgm:presLayoutVars>
          <dgm:chMax val="0"/>
          <dgm:chPref val="0"/>
        </dgm:presLayoutVars>
      </dgm:prSet>
      <dgm:spPr/>
    </dgm:pt>
    <dgm:pt modelId="{9522E132-8629-4511-86DC-F699ABDCC4E8}" type="pres">
      <dgm:prSet presAssocID="{00C93FFB-2997-4437-A2B8-C9A7822C8A9E}" presName="ChildAccent" presStyleLbl="solidFgAcc1" presStyleIdx="2" presStyleCnt="6"/>
      <dgm:spPr>
        <a:noFill/>
        <a:ln>
          <a:noFill/>
        </a:ln>
      </dgm:spPr>
    </dgm:pt>
    <dgm:pt modelId="{7AC19E28-6F8E-4BD9-856A-895F1794CCAF}" type="pres">
      <dgm:prSet presAssocID="{00C93FFB-2997-4437-A2B8-C9A7822C8A9E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A786265B-AB0F-46B6-A50C-A128F2CE0F51}" type="pres">
      <dgm:prSet presAssocID="{3A1AF0E0-6E65-4E13-B9FF-08615DD566D3}" presName="root" presStyleCnt="0">
        <dgm:presLayoutVars>
          <dgm:chMax/>
          <dgm:chPref/>
        </dgm:presLayoutVars>
      </dgm:prSet>
      <dgm:spPr/>
    </dgm:pt>
    <dgm:pt modelId="{0D029870-421D-43D8-93DF-5628D0136181}" type="pres">
      <dgm:prSet presAssocID="{3A1AF0E0-6E65-4E13-B9FF-08615DD566D3}" presName="rootComposite" presStyleCnt="0">
        <dgm:presLayoutVars/>
      </dgm:prSet>
      <dgm:spPr/>
    </dgm:pt>
    <dgm:pt modelId="{5A728790-E503-4B5A-AADE-0AA7D8BD7DCE}" type="pres">
      <dgm:prSet presAssocID="{3A1AF0E0-6E65-4E13-B9FF-08615DD566D3}" presName="ParentAccent" presStyleLbl="alignNode1" presStyleIdx="1" presStyleCnt="2"/>
      <dgm:spPr/>
    </dgm:pt>
    <dgm:pt modelId="{012CADFA-DCB6-4696-90AB-B778B4E0286D}" type="pres">
      <dgm:prSet presAssocID="{3A1AF0E0-6E65-4E13-B9FF-08615DD566D3}" presName="ParentSmallAccent" presStyleLbl="fgAcc1" presStyleIdx="1" presStyleCnt="2"/>
      <dgm:spPr/>
    </dgm:pt>
    <dgm:pt modelId="{6CA99518-854B-423F-A43D-93C410B5BA31}" type="pres">
      <dgm:prSet presAssocID="{3A1AF0E0-6E65-4E13-B9FF-08615DD566D3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7E7A3EAD-88BA-465A-B2F0-3FB582A5DC81}" type="pres">
      <dgm:prSet presAssocID="{3A1AF0E0-6E65-4E13-B9FF-08615DD566D3}" presName="childShape" presStyleCnt="0">
        <dgm:presLayoutVars>
          <dgm:chMax val="0"/>
          <dgm:chPref val="0"/>
        </dgm:presLayoutVars>
      </dgm:prSet>
      <dgm:spPr/>
    </dgm:pt>
    <dgm:pt modelId="{FDBE5525-7DB9-4B01-9B40-3EFB76EBFA01}" type="pres">
      <dgm:prSet presAssocID="{D7129B1A-3C84-43F3-A3A2-F7FEA85DD8F5}" presName="childComposite" presStyleCnt="0">
        <dgm:presLayoutVars>
          <dgm:chMax val="0"/>
          <dgm:chPref val="0"/>
        </dgm:presLayoutVars>
      </dgm:prSet>
      <dgm:spPr/>
    </dgm:pt>
    <dgm:pt modelId="{A8E64CDC-D9DD-43C4-95AA-A72DA37B4072}" type="pres">
      <dgm:prSet presAssocID="{D7129B1A-3C84-43F3-A3A2-F7FEA85DD8F5}" presName="ChildAccent" presStyleLbl="solidFgAcc1" presStyleIdx="3" presStyleCnt="6"/>
      <dgm:spPr/>
    </dgm:pt>
    <dgm:pt modelId="{4D03548F-5665-4195-856A-D592BE21EBA4}" type="pres">
      <dgm:prSet presAssocID="{D7129B1A-3C84-43F3-A3A2-F7FEA85DD8F5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F05C35FB-723A-4F4E-ACEE-72AAE97E5095}" type="pres">
      <dgm:prSet presAssocID="{E3471407-DE62-4602-9F32-32E9E6E8B60D}" presName="childComposite" presStyleCnt="0">
        <dgm:presLayoutVars>
          <dgm:chMax val="0"/>
          <dgm:chPref val="0"/>
        </dgm:presLayoutVars>
      </dgm:prSet>
      <dgm:spPr/>
    </dgm:pt>
    <dgm:pt modelId="{588DD82A-5D01-41AB-B3C7-E37E0F563264}" type="pres">
      <dgm:prSet presAssocID="{E3471407-DE62-4602-9F32-32E9E6E8B60D}" presName="ChildAccent" presStyleLbl="solidFgAcc1" presStyleIdx="4" presStyleCnt="6"/>
      <dgm:spPr/>
    </dgm:pt>
    <dgm:pt modelId="{36C4DA67-3A7F-44F6-BEF4-DE43185773CE}" type="pres">
      <dgm:prSet presAssocID="{E3471407-DE62-4602-9F32-32E9E6E8B60D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AF0682D9-0373-4C51-B027-05BFBD14966A}" type="pres">
      <dgm:prSet presAssocID="{CAD1E516-517B-4C03-AFC1-B22935A9EE42}" presName="childComposite" presStyleCnt="0">
        <dgm:presLayoutVars>
          <dgm:chMax val="0"/>
          <dgm:chPref val="0"/>
        </dgm:presLayoutVars>
      </dgm:prSet>
      <dgm:spPr/>
    </dgm:pt>
    <dgm:pt modelId="{FA68B10A-3602-4FBB-8965-4DA2DBA9F2FF}" type="pres">
      <dgm:prSet presAssocID="{CAD1E516-517B-4C03-AFC1-B22935A9EE42}" presName="ChildAccent" presStyleLbl="solidFgAcc1" presStyleIdx="5" presStyleCnt="6"/>
      <dgm:spPr>
        <a:noFill/>
        <a:ln>
          <a:noFill/>
        </a:ln>
      </dgm:spPr>
    </dgm:pt>
    <dgm:pt modelId="{CFFE876A-4FB6-4586-886E-E05874EF281D}" type="pres">
      <dgm:prSet presAssocID="{CAD1E516-517B-4C03-AFC1-B22935A9EE42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6DA30000-59E1-4A89-9577-9039E2D1F42F}" type="presOf" srcId="{A74CF375-BA1B-419C-BB17-84C731F9D112}" destId="{3BD33FE5-99B2-4807-8FFC-8C33E74BCEDF}" srcOrd="0" destOrd="0" presId="urn:microsoft.com/office/officeart/2008/layout/SquareAccentList"/>
    <dgm:cxn modelId="{1DDA7300-9196-42C1-A242-9571B4E0E519}" type="presOf" srcId="{3A1AF0E0-6E65-4E13-B9FF-08615DD566D3}" destId="{6CA99518-854B-423F-A43D-93C410B5BA31}" srcOrd="0" destOrd="0" presId="urn:microsoft.com/office/officeart/2008/layout/SquareAccentList"/>
    <dgm:cxn modelId="{EA0FA61B-F01F-4351-AF2F-DB4985D64513}" type="presOf" srcId="{CAD1E516-517B-4C03-AFC1-B22935A9EE42}" destId="{CFFE876A-4FB6-4586-886E-E05874EF281D}" srcOrd="0" destOrd="0" presId="urn:microsoft.com/office/officeart/2008/layout/SquareAccentList"/>
    <dgm:cxn modelId="{65E4BA1B-37C0-45DE-9060-5347C49C58A8}" srcId="{3A1AF0E0-6E65-4E13-B9FF-08615DD566D3}" destId="{E3471407-DE62-4602-9F32-32E9E6E8B60D}" srcOrd="1" destOrd="0" parTransId="{6F79B509-3C22-411E-9B5B-2C6BAEA6502B}" sibTransId="{5C32B030-B55E-4F8D-8C42-F7051ECB13A7}"/>
    <dgm:cxn modelId="{C90E8D21-79DE-45E4-9CA9-9CC1CFCBDD8B}" type="presOf" srcId="{D7129B1A-3C84-43F3-A3A2-F7FEA85DD8F5}" destId="{4D03548F-5665-4195-856A-D592BE21EBA4}" srcOrd="0" destOrd="0" presId="urn:microsoft.com/office/officeart/2008/layout/SquareAccentList"/>
    <dgm:cxn modelId="{F391AC2D-6207-4546-B590-C3B4EB272EDE}" srcId="{BFFCEE01-03DD-4729-915D-68DAE7361944}" destId="{00C93FFB-2997-4437-A2B8-C9A7822C8A9E}" srcOrd="2" destOrd="0" parTransId="{0BEAFB97-87A6-41C9-AC30-41EB80F7D975}" sibTransId="{BFD5C7C9-8E2E-4C0D-B7A9-44609816C11B}"/>
    <dgm:cxn modelId="{0A1AEB3C-13D8-4F9B-B80C-C1F7688A2E06}" srcId="{3A1AF0E0-6E65-4E13-B9FF-08615DD566D3}" destId="{D7129B1A-3C84-43F3-A3A2-F7FEA85DD8F5}" srcOrd="0" destOrd="0" parTransId="{0342DCA7-B88E-404B-8BF8-F389D2AE3E51}" sibTransId="{3F827160-D07A-47DE-A7D9-D272BAA21057}"/>
    <dgm:cxn modelId="{FE5E3DBB-893A-4AE8-A88A-891940EB3F3F}" type="presOf" srcId="{E3471407-DE62-4602-9F32-32E9E6E8B60D}" destId="{36C4DA67-3A7F-44F6-BEF4-DE43185773CE}" srcOrd="0" destOrd="0" presId="urn:microsoft.com/office/officeart/2008/layout/SquareAccentList"/>
    <dgm:cxn modelId="{972EF4BC-3B98-434D-90B3-EBC0EFC31BE1}" srcId="{A74CF375-BA1B-419C-BB17-84C731F9D112}" destId="{3A1AF0E0-6E65-4E13-B9FF-08615DD566D3}" srcOrd="1" destOrd="0" parTransId="{C77E9DB0-99AA-4DA6-8726-83EA7785504D}" sibTransId="{8AD5E178-0A50-4AB1-804C-310F5589C08E}"/>
    <dgm:cxn modelId="{0123D2C4-3DE2-4240-8DEA-D6EE9E5434CE}" srcId="{3A1AF0E0-6E65-4E13-B9FF-08615DD566D3}" destId="{CAD1E516-517B-4C03-AFC1-B22935A9EE42}" srcOrd="2" destOrd="0" parTransId="{78F73A8C-A8FB-4E95-A599-2CD9C60527D8}" sibTransId="{B5D63AFD-B1FF-48C6-919C-310A42E2EBA1}"/>
    <dgm:cxn modelId="{46FB12D0-15CB-4A69-9251-B83158EBDA9A}" srcId="{A74CF375-BA1B-419C-BB17-84C731F9D112}" destId="{BFFCEE01-03DD-4729-915D-68DAE7361944}" srcOrd="0" destOrd="0" parTransId="{C3D5733B-6644-44F9-839F-DCC497D69745}" sibTransId="{8C48A938-8407-4647-9BD3-2A7B4DC802D4}"/>
    <dgm:cxn modelId="{040104DC-0EA6-413E-A7B5-5C1122B70A84}" type="presOf" srcId="{00C93FFB-2997-4437-A2B8-C9A7822C8A9E}" destId="{7AC19E28-6F8E-4BD9-856A-895F1794CCAF}" srcOrd="0" destOrd="0" presId="urn:microsoft.com/office/officeart/2008/layout/SquareAccentList"/>
    <dgm:cxn modelId="{9BE45DE4-C415-481D-8EED-99B0F9540D98}" srcId="{BFFCEE01-03DD-4729-915D-68DAE7361944}" destId="{BDACC957-9AA1-4319-BBF9-A473721CBB9E}" srcOrd="0" destOrd="0" parTransId="{79BBB367-A168-4A5A-965D-38470CD79B65}" sibTransId="{DC541865-5CE4-4783-B7F7-11B64762CABE}"/>
    <dgm:cxn modelId="{7C7957E5-CC23-45EC-A4E1-CE17E15886A3}" type="presOf" srcId="{409EB386-019B-43B2-9760-FAFB79B1820B}" destId="{F8FCE5B2-7D3A-43DD-8225-6B5CFFA64F6F}" srcOrd="0" destOrd="0" presId="urn:microsoft.com/office/officeart/2008/layout/SquareAccentList"/>
    <dgm:cxn modelId="{6D83B1FA-56DF-49A4-8B28-0674E472B08E}" type="presOf" srcId="{BFFCEE01-03DD-4729-915D-68DAE7361944}" destId="{8690B9AC-8084-41C7-A296-1D81BBCC7AB5}" srcOrd="0" destOrd="0" presId="urn:microsoft.com/office/officeart/2008/layout/SquareAccentList"/>
    <dgm:cxn modelId="{E393B6FB-6E6B-423E-B572-584C45A2F374}" type="presOf" srcId="{BDACC957-9AA1-4319-BBF9-A473721CBB9E}" destId="{6467799C-82E3-4C36-AFA4-AE4AF77D8152}" srcOrd="0" destOrd="0" presId="urn:microsoft.com/office/officeart/2008/layout/SquareAccentList"/>
    <dgm:cxn modelId="{EFDA1DFD-4D1A-44C2-A8E2-0746D29928E0}" srcId="{BFFCEE01-03DD-4729-915D-68DAE7361944}" destId="{409EB386-019B-43B2-9760-FAFB79B1820B}" srcOrd="1" destOrd="0" parTransId="{7917D232-0C12-427E-B5B9-F6397ACECC1E}" sibTransId="{97CEC002-F575-42C8-A380-E2AD148B392B}"/>
    <dgm:cxn modelId="{CA04CEE8-189F-4CC0-B1DD-454473ECEA6D}" type="presParOf" srcId="{3BD33FE5-99B2-4807-8FFC-8C33E74BCEDF}" destId="{555675FE-CC6F-4B2A-B95B-BB819DA5098B}" srcOrd="0" destOrd="0" presId="urn:microsoft.com/office/officeart/2008/layout/SquareAccentList"/>
    <dgm:cxn modelId="{49D3B0B4-6F2A-4E45-9450-BC2605E1B76A}" type="presParOf" srcId="{555675FE-CC6F-4B2A-B95B-BB819DA5098B}" destId="{32ADF3D6-EBC1-4099-8675-E16DC986F1C3}" srcOrd="0" destOrd="0" presId="urn:microsoft.com/office/officeart/2008/layout/SquareAccentList"/>
    <dgm:cxn modelId="{8280F3A8-8789-4037-B3A2-D0A2DC41870F}" type="presParOf" srcId="{32ADF3D6-EBC1-4099-8675-E16DC986F1C3}" destId="{295C540A-4B79-4BE3-BD7D-7BDB0FE6E11C}" srcOrd="0" destOrd="0" presId="urn:microsoft.com/office/officeart/2008/layout/SquareAccentList"/>
    <dgm:cxn modelId="{61A371FA-BB41-4789-AC21-F4D7627CD8B6}" type="presParOf" srcId="{32ADF3D6-EBC1-4099-8675-E16DC986F1C3}" destId="{761E18E6-2A5C-4067-9FB5-7B6B0F51292E}" srcOrd="1" destOrd="0" presId="urn:microsoft.com/office/officeart/2008/layout/SquareAccentList"/>
    <dgm:cxn modelId="{8688B547-5CC3-4A19-AAE4-CCE7F1E7D4CE}" type="presParOf" srcId="{32ADF3D6-EBC1-4099-8675-E16DC986F1C3}" destId="{8690B9AC-8084-41C7-A296-1D81BBCC7AB5}" srcOrd="2" destOrd="0" presId="urn:microsoft.com/office/officeart/2008/layout/SquareAccentList"/>
    <dgm:cxn modelId="{E04BE1E8-71C9-4F09-A9FB-8A349784D63B}" type="presParOf" srcId="{555675FE-CC6F-4B2A-B95B-BB819DA5098B}" destId="{7B8E272B-1592-4BDE-9930-ED62C9C2AAA2}" srcOrd="1" destOrd="0" presId="urn:microsoft.com/office/officeart/2008/layout/SquareAccentList"/>
    <dgm:cxn modelId="{5AE4B142-ADAF-4947-9241-FE431190281B}" type="presParOf" srcId="{7B8E272B-1592-4BDE-9930-ED62C9C2AAA2}" destId="{B93A6E8F-242E-4875-BBDD-2337DEA7F84E}" srcOrd="0" destOrd="0" presId="urn:microsoft.com/office/officeart/2008/layout/SquareAccentList"/>
    <dgm:cxn modelId="{BB164D75-3664-492A-8572-3C2001EA25CB}" type="presParOf" srcId="{B93A6E8F-242E-4875-BBDD-2337DEA7F84E}" destId="{B9C57930-D5AA-4F3C-BB20-D6827CD3DBB5}" srcOrd="0" destOrd="0" presId="urn:microsoft.com/office/officeart/2008/layout/SquareAccentList"/>
    <dgm:cxn modelId="{A05C6215-4D7B-4C56-B2D0-AE3FA601E63E}" type="presParOf" srcId="{B93A6E8F-242E-4875-BBDD-2337DEA7F84E}" destId="{6467799C-82E3-4C36-AFA4-AE4AF77D8152}" srcOrd="1" destOrd="0" presId="urn:microsoft.com/office/officeart/2008/layout/SquareAccentList"/>
    <dgm:cxn modelId="{3326FC42-A48F-4159-A8B2-A6942AA35AD5}" type="presParOf" srcId="{7B8E272B-1592-4BDE-9930-ED62C9C2AAA2}" destId="{88B440D3-AEB5-44A1-A253-A441047543A0}" srcOrd="1" destOrd="0" presId="urn:microsoft.com/office/officeart/2008/layout/SquareAccentList"/>
    <dgm:cxn modelId="{FDC0F24C-58B0-4753-9C0F-808E60AFDA6B}" type="presParOf" srcId="{88B440D3-AEB5-44A1-A253-A441047543A0}" destId="{143FBE6E-B3FC-4062-A292-A9B02001D291}" srcOrd="0" destOrd="0" presId="urn:microsoft.com/office/officeart/2008/layout/SquareAccentList"/>
    <dgm:cxn modelId="{2A651A02-9641-4ED6-9EF2-A4235CE7E690}" type="presParOf" srcId="{88B440D3-AEB5-44A1-A253-A441047543A0}" destId="{F8FCE5B2-7D3A-43DD-8225-6B5CFFA64F6F}" srcOrd="1" destOrd="0" presId="urn:microsoft.com/office/officeart/2008/layout/SquareAccentList"/>
    <dgm:cxn modelId="{B04C4E39-C4C8-470B-91FA-49603D8EC888}" type="presParOf" srcId="{7B8E272B-1592-4BDE-9930-ED62C9C2AAA2}" destId="{76609230-BA5F-4F1C-8B95-D75029399802}" srcOrd="2" destOrd="0" presId="urn:microsoft.com/office/officeart/2008/layout/SquareAccentList"/>
    <dgm:cxn modelId="{77126D6E-BF19-4587-8322-ACB1E37BD7CC}" type="presParOf" srcId="{76609230-BA5F-4F1C-8B95-D75029399802}" destId="{9522E132-8629-4511-86DC-F699ABDCC4E8}" srcOrd="0" destOrd="0" presId="urn:microsoft.com/office/officeart/2008/layout/SquareAccentList"/>
    <dgm:cxn modelId="{96A736F0-7255-45C2-B690-97101B8223D7}" type="presParOf" srcId="{76609230-BA5F-4F1C-8B95-D75029399802}" destId="{7AC19E28-6F8E-4BD9-856A-895F1794CCAF}" srcOrd="1" destOrd="0" presId="urn:microsoft.com/office/officeart/2008/layout/SquareAccentList"/>
    <dgm:cxn modelId="{12624F17-E934-4420-81F1-1E647DDF9247}" type="presParOf" srcId="{3BD33FE5-99B2-4807-8FFC-8C33E74BCEDF}" destId="{A786265B-AB0F-46B6-A50C-A128F2CE0F51}" srcOrd="1" destOrd="0" presId="urn:microsoft.com/office/officeart/2008/layout/SquareAccentList"/>
    <dgm:cxn modelId="{D5A8FFC9-E02E-4FBB-AAEE-E8DD058E1351}" type="presParOf" srcId="{A786265B-AB0F-46B6-A50C-A128F2CE0F51}" destId="{0D029870-421D-43D8-93DF-5628D0136181}" srcOrd="0" destOrd="0" presId="urn:microsoft.com/office/officeart/2008/layout/SquareAccentList"/>
    <dgm:cxn modelId="{DE4724FD-0AE3-4FF9-9FBC-A403F99CD5F5}" type="presParOf" srcId="{0D029870-421D-43D8-93DF-5628D0136181}" destId="{5A728790-E503-4B5A-AADE-0AA7D8BD7DCE}" srcOrd="0" destOrd="0" presId="urn:microsoft.com/office/officeart/2008/layout/SquareAccentList"/>
    <dgm:cxn modelId="{0F9C9803-4B2B-4F61-BB60-9F21DFA1DA09}" type="presParOf" srcId="{0D029870-421D-43D8-93DF-5628D0136181}" destId="{012CADFA-DCB6-4696-90AB-B778B4E0286D}" srcOrd="1" destOrd="0" presId="urn:microsoft.com/office/officeart/2008/layout/SquareAccentList"/>
    <dgm:cxn modelId="{3346006E-A444-4CCB-8C3F-73EF38988E0A}" type="presParOf" srcId="{0D029870-421D-43D8-93DF-5628D0136181}" destId="{6CA99518-854B-423F-A43D-93C410B5BA31}" srcOrd="2" destOrd="0" presId="urn:microsoft.com/office/officeart/2008/layout/SquareAccentList"/>
    <dgm:cxn modelId="{C8734906-C37F-44CB-975F-E3C08FB74954}" type="presParOf" srcId="{A786265B-AB0F-46B6-A50C-A128F2CE0F51}" destId="{7E7A3EAD-88BA-465A-B2F0-3FB582A5DC81}" srcOrd="1" destOrd="0" presId="urn:microsoft.com/office/officeart/2008/layout/SquareAccentList"/>
    <dgm:cxn modelId="{6314CFD3-C62F-4413-8CC5-24E19FAC1770}" type="presParOf" srcId="{7E7A3EAD-88BA-465A-B2F0-3FB582A5DC81}" destId="{FDBE5525-7DB9-4B01-9B40-3EFB76EBFA01}" srcOrd="0" destOrd="0" presId="urn:microsoft.com/office/officeart/2008/layout/SquareAccentList"/>
    <dgm:cxn modelId="{25F16F8A-2415-4FE6-85E5-053B1ED19031}" type="presParOf" srcId="{FDBE5525-7DB9-4B01-9B40-3EFB76EBFA01}" destId="{A8E64CDC-D9DD-43C4-95AA-A72DA37B4072}" srcOrd="0" destOrd="0" presId="urn:microsoft.com/office/officeart/2008/layout/SquareAccentList"/>
    <dgm:cxn modelId="{BA021DEA-FAC3-44B7-8611-4BC8A3150A30}" type="presParOf" srcId="{FDBE5525-7DB9-4B01-9B40-3EFB76EBFA01}" destId="{4D03548F-5665-4195-856A-D592BE21EBA4}" srcOrd="1" destOrd="0" presId="urn:microsoft.com/office/officeart/2008/layout/SquareAccentList"/>
    <dgm:cxn modelId="{1F905202-E8A3-45C1-8A17-689946F3E0AF}" type="presParOf" srcId="{7E7A3EAD-88BA-465A-B2F0-3FB582A5DC81}" destId="{F05C35FB-723A-4F4E-ACEE-72AAE97E5095}" srcOrd="1" destOrd="0" presId="urn:microsoft.com/office/officeart/2008/layout/SquareAccentList"/>
    <dgm:cxn modelId="{71E4D0EA-6A1C-4F0F-B161-814C6C1DF49C}" type="presParOf" srcId="{F05C35FB-723A-4F4E-ACEE-72AAE97E5095}" destId="{588DD82A-5D01-41AB-B3C7-E37E0F563264}" srcOrd="0" destOrd="0" presId="urn:microsoft.com/office/officeart/2008/layout/SquareAccentList"/>
    <dgm:cxn modelId="{58C3A1B9-EA82-4040-BB0F-E521C2890A3F}" type="presParOf" srcId="{F05C35FB-723A-4F4E-ACEE-72AAE97E5095}" destId="{36C4DA67-3A7F-44F6-BEF4-DE43185773CE}" srcOrd="1" destOrd="0" presId="urn:microsoft.com/office/officeart/2008/layout/SquareAccentList"/>
    <dgm:cxn modelId="{688E5548-5C65-47B7-9437-12D51AF11087}" type="presParOf" srcId="{7E7A3EAD-88BA-465A-B2F0-3FB582A5DC81}" destId="{AF0682D9-0373-4C51-B027-05BFBD14966A}" srcOrd="2" destOrd="0" presId="urn:microsoft.com/office/officeart/2008/layout/SquareAccentList"/>
    <dgm:cxn modelId="{5B4DB557-CF1C-4B17-8893-EA96B8BD76CF}" type="presParOf" srcId="{AF0682D9-0373-4C51-B027-05BFBD14966A}" destId="{FA68B10A-3602-4FBB-8965-4DA2DBA9F2FF}" srcOrd="0" destOrd="0" presId="urn:microsoft.com/office/officeart/2008/layout/SquareAccentList"/>
    <dgm:cxn modelId="{2C7095FB-A23B-44E2-8209-A7B1947F4120}" type="presParOf" srcId="{AF0682D9-0373-4C51-B027-05BFBD14966A}" destId="{CFFE876A-4FB6-4586-886E-E05874EF281D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13F32F-6292-44F3-9BAE-63BCC6C3FAC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E43A4D-0611-49BC-A4B0-3DFAEAA96425}">
      <dgm:prSet phldrT="[文本]"/>
      <dgm:spPr/>
      <dgm:t>
        <a:bodyPr/>
        <a:lstStyle/>
        <a:p>
          <a:r>
            <a:rPr lang="zh-CN" altLang="en-US" dirty="0"/>
            <a:t>持续集成和持续部署</a:t>
          </a:r>
        </a:p>
      </dgm:t>
    </dgm:pt>
    <dgm:pt modelId="{09ABF834-F45B-4254-932F-B94ABA1965B2}" type="parTrans" cxnId="{FBA00B22-965D-44E1-877F-C9F1C52420F6}">
      <dgm:prSet/>
      <dgm:spPr/>
      <dgm:t>
        <a:bodyPr/>
        <a:lstStyle/>
        <a:p>
          <a:endParaRPr lang="zh-CN" altLang="en-US"/>
        </a:p>
      </dgm:t>
    </dgm:pt>
    <dgm:pt modelId="{C7C861C1-2FB8-42E4-AED8-4EE64A80C0A7}" type="sibTrans" cxnId="{FBA00B22-965D-44E1-877F-C9F1C52420F6}">
      <dgm:prSet/>
      <dgm:spPr/>
      <dgm:t>
        <a:bodyPr/>
        <a:lstStyle/>
        <a:p>
          <a:endParaRPr lang="zh-CN" altLang="en-US"/>
        </a:p>
      </dgm:t>
    </dgm:pt>
    <dgm:pt modelId="{63EFC319-3813-43BC-B644-9C9D9C03E2C0}">
      <dgm:prSet phldrT="[文本]" custT="1"/>
      <dgm:spPr/>
      <dgm:t>
        <a:bodyPr/>
        <a:lstStyle/>
        <a:p>
          <a:r>
            <a:rPr lang="en-US" sz="2000" dirty="0"/>
            <a:t>Jenkins</a:t>
          </a:r>
          <a:endParaRPr lang="zh-CN" altLang="en-US" sz="2000" dirty="0"/>
        </a:p>
      </dgm:t>
    </dgm:pt>
    <dgm:pt modelId="{75C3DD60-4726-41C2-BCB6-B66BE221CAC9}" type="parTrans" cxnId="{BC49BD5E-0824-45E9-8BFA-79606037B0CF}">
      <dgm:prSet/>
      <dgm:spPr/>
      <dgm:t>
        <a:bodyPr/>
        <a:lstStyle/>
        <a:p>
          <a:endParaRPr lang="zh-CN" altLang="en-US"/>
        </a:p>
      </dgm:t>
    </dgm:pt>
    <dgm:pt modelId="{36BCA390-6150-45C8-9208-E6BA156267E4}" type="sibTrans" cxnId="{BC49BD5E-0824-45E9-8BFA-79606037B0CF}">
      <dgm:prSet/>
      <dgm:spPr/>
      <dgm:t>
        <a:bodyPr/>
        <a:lstStyle/>
        <a:p>
          <a:endParaRPr lang="zh-CN" altLang="en-US"/>
        </a:p>
      </dgm:t>
    </dgm:pt>
    <dgm:pt modelId="{0EC6CD18-3E27-4408-81FF-6558FB6C9977}">
      <dgm:prSet phldrT="[文本]" custT="1"/>
      <dgm:spPr/>
      <dgm:t>
        <a:bodyPr/>
        <a:lstStyle/>
        <a:p>
          <a:r>
            <a:rPr lang="en-US" sz="2000" dirty="0"/>
            <a:t>Travis CI</a:t>
          </a:r>
          <a:endParaRPr lang="zh-CN" altLang="en-US" sz="2000" dirty="0"/>
        </a:p>
      </dgm:t>
    </dgm:pt>
    <dgm:pt modelId="{25D7EE23-92D8-414E-8C8C-F442F6FDB59F}" type="parTrans" cxnId="{CF0823A7-C550-4E70-8CC4-CE6339B06BFB}">
      <dgm:prSet/>
      <dgm:spPr/>
      <dgm:t>
        <a:bodyPr/>
        <a:lstStyle/>
        <a:p>
          <a:endParaRPr lang="zh-CN" altLang="en-US"/>
        </a:p>
      </dgm:t>
    </dgm:pt>
    <dgm:pt modelId="{B13FC3D0-9CCB-4473-A3A3-C3F5DB76CE7C}" type="sibTrans" cxnId="{CF0823A7-C550-4E70-8CC4-CE6339B06BFB}">
      <dgm:prSet/>
      <dgm:spPr/>
      <dgm:t>
        <a:bodyPr/>
        <a:lstStyle/>
        <a:p>
          <a:endParaRPr lang="zh-CN" altLang="en-US"/>
        </a:p>
      </dgm:t>
    </dgm:pt>
    <dgm:pt modelId="{E4F09305-8210-4DC3-82CC-208CACE2AFF5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6A8A586B-7943-48AA-83C6-8C170BB43054}" type="parTrans" cxnId="{EA7BD7CC-2D5F-4396-AF5F-A9B02B5340CA}">
      <dgm:prSet/>
      <dgm:spPr/>
      <dgm:t>
        <a:bodyPr/>
        <a:lstStyle/>
        <a:p>
          <a:endParaRPr lang="zh-CN" altLang="en-US"/>
        </a:p>
      </dgm:t>
    </dgm:pt>
    <dgm:pt modelId="{23138D8E-3717-4522-8CC8-73EE992A7628}" type="sibTrans" cxnId="{EA7BD7CC-2D5F-4396-AF5F-A9B02B5340CA}">
      <dgm:prSet/>
      <dgm:spPr/>
      <dgm:t>
        <a:bodyPr/>
        <a:lstStyle/>
        <a:p>
          <a:endParaRPr lang="zh-CN" altLang="en-US"/>
        </a:p>
      </dgm:t>
    </dgm:pt>
    <dgm:pt modelId="{C4A35A90-A129-440D-BACC-9CAEE304708E}">
      <dgm:prSet phldrT="[文本]"/>
      <dgm:spPr/>
      <dgm:t>
        <a:bodyPr/>
        <a:lstStyle/>
        <a:p>
          <a:r>
            <a:rPr lang="zh-CN" altLang="en-US" dirty="0"/>
            <a:t>代码规范检查工具</a:t>
          </a:r>
        </a:p>
      </dgm:t>
    </dgm:pt>
    <dgm:pt modelId="{081DEF57-4201-4894-8756-1333F9A54EAA}" type="parTrans" cxnId="{38AA2F3F-AA4B-426B-9F34-DB59EE84543A}">
      <dgm:prSet/>
      <dgm:spPr/>
      <dgm:t>
        <a:bodyPr/>
        <a:lstStyle/>
        <a:p>
          <a:endParaRPr lang="zh-CN" altLang="en-US"/>
        </a:p>
      </dgm:t>
    </dgm:pt>
    <dgm:pt modelId="{B6BA2BE9-FD8F-4E80-B5A3-31FB3731B01C}" type="sibTrans" cxnId="{38AA2F3F-AA4B-426B-9F34-DB59EE84543A}">
      <dgm:prSet/>
      <dgm:spPr/>
      <dgm:t>
        <a:bodyPr/>
        <a:lstStyle/>
        <a:p>
          <a:endParaRPr lang="zh-CN" altLang="en-US"/>
        </a:p>
      </dgm:t>
    </dgm:pt>
    <dgm:pt modelId="{062BBDD4-A639-476A-8426-CBB6B77040DE}">
      <dgm:prSet phldrT="[文本]" custT="1"/>
      <dgm:spPr/>
      <dgm:t>
        <a:bodyPr/>
        <a:lstStyle/>
        <a:p>
          <a:r>
            <a:rPr lang="en-US" sz="2000" dirty="0" err="1"/>
            <a:t>Checkstyle</a:t>
          </a:r>
          <a:endParaRPr lang="zh-CN" altLang="en-US" sz="2000" dirty="0"/>
        </a:p>
      </dgm:t>
    </dgm:pt>
    <dgm:pt modelId="{1E19E410-D207-4179-A7D0-ED2BD030E02B}" type="parTrans" cxnId="{7EF2A8F5-AAB8-4172-A6E8-13C1E5ACCEEB}">
      <dgm:prSet/>
      <dgm:spPr/>
      <dgm:t>
        <a:bodyPr/>
        <a:lstStyle/>
        <a:p>
          <a:endParaRPr lang="zh-CN" altLang="en-US"/>
        </a:p>
      </dgm:t>
    </dgm:pt>
    <dgm:pt modelId="{ABAACAB2-18F5-4DD2-A35B-1607134A4D43}" type="sibTrans" cxnId="{7EF2A8F5-AAB8-4172-A6E8-13C1E5ACCEEB}">
      <dgm:prSet/>
      <dgm:spPr/>
      <dgm:t>
        <a:bodyPr/>
        <a:lstStyle/>
        <a:p>
          <a:endParaRPr lang="zh-CN" altLang="en-US"/>
        </a:p>
      </dgm:t>
    </dgm:pt>
    <dgm:pt modelId="{3DBB20BB-9D0F-4465-A625-7B6BF85FC621}">
      <dgm:prSet phldrT="[文本]" custT="1"/>
      <dgm:spPr/>
      <dgm:t>
        <a:bodyPr/>
        <a:lstStyle/>
        <a:p>
          <a:r>
            <a:rPr lang="en-US" sz="2000" dirty="0" err="1"/>
            <a:t>ESLint</a:t>
          </a:r>
          <a:endParaRPr lang="zh-CN" altLang="en-US" sz="2000" dirty="0"/>
        </a:p>
      </dgm:t>
    </dgm:pt>
    <dgm:pt modelId="{3568B1EC-7CE0-4B82-97EB-E0979B7BA2E6}" type="parTrans" cxnId="{4AF81888-E9AB-4CC3-B826-FAA595EE59FC}">
      <dgm:prSet/>
      <dgm:spPr/>
      <dgm:t>
        <a:bodyPr/>
        <a:lstStyle/>
        <a:p>
          <a:endParaRPr lang="zh-CN" altLang="en-US"/>
        </a:p>
      </dgm:t>
    </dgm:pt>
    <dgm:pt modelId="{A281B598-ADDC-4A1D-8D62-0328FB9C78E9}" type="sibTrans" cxnId="{4AF81888-E9AB-4CC3-B826-FAA595EE59FC}">
      <dgm:prSet/>
      <dgm:spPr/>
      <dgm:t>
        <a:bodyPr/>
        <a:lstStyle/>
        <a:p>
          <a:endParaRPr lang="zh-CN" altLang="en-US"/>
        </a:p>
      </dgm:t>
    </dgm:pt>
    <dgm:pt modelId="{9BCCF77C-5E23-4485-BA2A-6F60C50E53E9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8D294AE6-5809-46C1-9793-39FFA3F9BB8D}" type="parTrans" cxnId="{6F490FD0-05D1-4D94-81B3-A6102581EB69}">
      <dgm:prSet/>
      <dgm:spPr/>
      <dgm:t>
        <a:bodyPr/>
        <a:lstStyle/>
        <a:p>
          <a:endParaRPr lang="zh-CN" altLang="en-US"/>
        </a:p>
      </dgm:t>
    </dgm:pt>
    <dgm:pt modelId="{4470AA9C-1238-41E2-93F2-CFDF0BB826C0}" type="sibTrans" cxnId="{6F490FD0-05D1-4D94-81B3-A6102581EB69}">
      <dgm:prSet/>
      <dgm:spPr/>
      <dgm:t>
        <a:bodyPr/>
        <a:lstStyle/>
        <a:p>
          <a:endParaRPr lang="zh-CN" altLang="en-US"/>
        </a:p>
      </dgm:t>
    </dgm:pt>
    <dgm:pt modelId="{1BD9428E-4E90-4D11-BDCE-37DB6F62074E}" type="pres">
      <dgm:prSet presAssocID="{C613F32F-6292-44F3-9BAE-63BCC6C3FAC4}" presName="layout" presStyleCnt="0">
        <dgm:presLayoutVars>
          <dgm:chMax/>
          <dgm:chPref/>
          <dgm:dir/>
          <dgm:resizeHandles/>
        </dgm:presLayoutVars>
      </dgm:prSet>
      <dgm:spPr/>
    </dgm:pt>
    <dgm:pt modelId="{0006408B-4A88-4062-B2F4-359A989355A3}" type="pres">
      <dgm:prSet presAssocID="{64E43A4D-0611-49BC-A4B0-3DFAEAA96425}" presName="root" presStyleCnt="0">
        <dgm:presLayoutVars>
          <dgm:chMax/>
          <dgm:chPref/>
        </dgm:presLayoutVars>
      </dgm:prSet>
      <dgm:spPr/>
    </dgm:pt>
    <dgm:pt modelId="{B6075A3A-7ECB-41BD-B75E-2C75116E238D}" type="pres">
      <dgm:prSet presAssocID="{64E43A4D-0611-49BC-A4B0-3DFAEAA96425}" presName="rootComposite" presStyleCnt="0">
        <dgm:presLayoutVars/>
      </dgm:prSet>
      <dgm:spPr/>
    </dgm:pt>
    <dgm:pt modelId="{77C9616D-6FD4-45B8-9560-6EDDC1A346AC}" type="pres">
      <dgm:prSet presAssocID="{64E43A4D-0611-49BC-A4B0-3DFAEAA96425}" presName="ParentAccent" presStyleLbl="alignNode1" presStyleIdx="0" presStyleCnt="2"/>
      <dgm:spPr/>
    </dgm:pt>
    <dgm:pt modelId="{D544876C-5A91-4A46-B6F7-227103796D50}" type="pres">
      <dgm:prSet presAssocID="{64E43A4D-0611-49BC-A4B0-3DFAEAA96425}" presName="ParentSmallAccent" presStyleLbl="fgAcc1" presStyleIdx="0" presStyleCnt="2"/>
      <dgm:spPr/>
    </dgm:pt>
    <dgm:pt modelId="{43DF1772-CC25-466E-8669-953F0DA79E55}" type="pres">
      <dgm:prSet presAssocID="{64E43A4D-0611-49BC-A4B0-3DFAEAA96425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19491440-6A97-4E99-9B03-9F23B7152AE3}" type="pres">
      <dgm:prSet presAssocID="{64E43A4D-0611-49BC-A4B0-3DFAEAA96425}" presName="childShape" presStyleCnt="0">
        <dgm:presLayoutVars>
          <dgm:chMax val="0"/>
          <dgm:chPref val="0"/>
        </dgm:presLayoutVars>
      </dgm:prSet>
      <dgm:spPr/>
    </dgm:pt>
    <dgm:pt modelId="{A0F54B3C-4501-4A28-A08C-F408FB8F243A}" type="pres">
      <dgm:prSet presAssocID="{63EFC319-3813-43BC-B644-9C9D9C03E2C0}" presName="childComposite" presStyleCnt="0">
        <dgm:presLayoutVars>
          <dgm:chMax val="0"/>
          <dgm:chPref val="0"/>
        </dgm:presLayoutVars>
      </dgm:prSet>
      <dgm:spPr/>
    </dgm:pt>
    <dgm:pt modelId="{E9D496F0-5014-4E7F-8515-FD0821D25B6B}" type="pres">
      <dgm:prSet presAssocID="{63EFC319-3813-43BC-B644-9C9D9C03E2C0}" presName="ChildAccent" presStyleLbl="solidFgAcc1" presStyleIdx="0" presStyleCnt="6"/>
      <dgm:spPr/>
    </dgm:pt>
    <dgm:pt modelId="{37936614-C44F-4738-960C-FA3B4EC830E1}" type="pres">
      <dgm:prSet presAssocID="{63EFC319-3813-43BC-B644-9C9D9C03E2C0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CFB45E1F-6E9E-405B-9C49-3B2B9E88F231}" type="pres">
      <dgm:prSet presAssocID="{0EC6CD18-3E27-4408-81FF-6558FB6C9977}" presName="childComposite" presStyleCnt="0">
        <dgm:presLayoutVars>
          <dgm:chMax val="0"/>
          <dgm:chPref val="0"/>
        </dgm:presLayoutVars>
      </dgm:prSet>
      <dgm:spPr/>
    </dgm:pt>
    <dgm:pt modelId="{B5997C60-D20F-4524-8361-5B7C03A541F2}" type="pres">
      <dgm:prSet presAssocID="{0EC6CD18-3E27-4408-81FF-6558FB6C9977}" presName="ChildAccent" presStyleLbl="solidFgAcc1" presStyleIdx="1" presStyleCnt="6"/>
      <dgm:spPr/>
    </dgm:pt>
    <dgm:pt modelId="{F05F5DA2-894B-4CDC-B250-7FC766ABD2E8}" type="pres">
      <dgm:prSet presAssocID="{0EC6CD18-3E27-4408-81FF-6558FB6C9977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9825ABBE-1782-4AD6-B5F9-B088914C1FFF}" type="pres">
      <dgm:prSet presAssocID="{E4F09305-8210-4DC3-82CC-208CACE2AFF5}" presName="childComposite" presStyleCnt="0">
        <dgm:presLayoutVars>
          <dgm:chMax val="0"/>
          <dgm:chPref val="0"/>
        </dgm:presLayoutVars>
      </dgm:prSet>
      <dgm:spPr/>
    </dgm:pt>
    <dgm:pt modelId="{E9E04A24-0D87-4688-9A5B-521A67198A7A}" type="pres">
      <dgm:prSet presAssocID="{E4F09305-8210-4DC3-82CC-208CACE2AFF5}" presName="ChildAccent" presStyleLbl="solidFgAcc1" presStyleIdx="2" presStyleCnt="6"/>
      <dgm:spPr>
        <a:noFill/>
        <a:ln>
          <a:noFill/>
        </a:ln>
      </dgm:spPr>
    </dgm:pt>
    <dgm:pt modelId="{D9FF0658-0E19-4EFA-AC06-B6A980CE89BB}" type="pres">
      <dgm:prSet presAssocID="{E4F09305-8210-4DC3-82CC-208CACE2AFF5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D545F0AF-B04C-4564-A1D4-A8063661D58B}" type="pres">
      <dgm:prSet presAssocID="{C4A35A90-A129-440D-BACC-9CAEE304708E}" presName="root" presStyleCnt="0">
        <dgm:presLayoutVars>
          <dgm:chMax/>
          <dgm:chPref/>
        </dgm:presLayoutVars>
      </dgm:prSet>
      <dgm:spPr/>
    </dgm:pt>
    <dgm:pt modelId="{7E09E58A-02B6-4535-902C-A449D9E41FD7}" type="pres">
      <dgm:prSet presAssocID="{C4A35A90-A129-440D-BACC-9CAEE304708E}" presName="rootComposite" presStyleCnt="0">
        <dgm:presLayoutVars/>
      </dgm:prSet>
      <dgm:spPr/>
    </dgm:pt>
    <dgm:pt modelId="{5E9BDABE-41EE-4651-80F8-30F3404624B8}" type="pres">
      <dgm:prSet presAssocID="{C4A35A90-A129-440D-BACC-9CAEE304708E}" presName="ParentAccent" presStyleLbl="alignNode1" presStyleIdx="1" presStyleCnt="2"/>
      <dgm:spPr/>
    </dgm:pt>
    <dgm:pt modelId="{458172A5-30BA-4400-AF08-296EF519C1E2}" type="pres">
      <dgm:prSet presAssocID="{C4A35A90-A129-440D-BACC-9CAEE304708E}" presName="ParentSmallAccent" presStyleLbl="fgAcc1" presStyleIdx="1" presStyleCnt="2"/>
      <dgm:spPr/>
    </dgm:pt>
    <dgm:pt modelId="{65D5DC1C-530A-4A0D-ACFF-76D8C46A7CEC}" type="pres">
      <dgm:prSet presAssocID="{C4A35A90-A129-440D-BACC-9CAEE304708E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BAA8BB8B-6CD7-4501-8952-8B3CE4ABA570}" type="pres">
      <dgm:prSet presAssocID="{C4A35A90-A129-440D-BACC-9CAEE304708E}" presName="childShape" presStyleCnt="0">
        <dgm:presLayoutVars>
          <dgm:chMax val="0"/>
          <dgm:chPref val="0"/>
        </dgm:presLayoutVars>
      </dgm:prSet>
      <dgm:spPr/>
    </dgm:pt>
    <dgm:pt modelId="{AE7B57FE-1970-4F56-A87C-4D3EABBFB303}" type="pres">
      <dgm:prSet presAssocID="{062BBDD4-A639-476A-8426-CBB6B77040DE}" presName="childComposite" presStyleCnt="0">
        <dgm:presLayoutVars>
          <dgm:chMax val="0"/>
          <dgm:chPref val="0"/>
        </dgm:presLayoutVars>
      </dgm:prSet>
      <dgm:spPr/>
    </dgm:pt>
    <dgm:pt modelId="{CBBD85D9-644D-4155-9BEC-BCFDF84459DE}" type="pres">
      <dgm:prSet presAssocID="{062BBDD4-A639-476A-8426-CBB6B77040DE}" presName="ChildAccent" presStyleLbl="solidFgAcc1" presStyleIdx="3" presStyleCnt="6"/>
      <dgm:spPr/>
    </dgm:pt>
    <dgm:pt modelId="{50B6EA41-8F54-4090-908F-14B40E71810A}" type="pres">
      <dgm:prSet presAssocID="{062BBDD4-A639-476A-8426-CBB6B77040DE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9B9F7B5E-5662-4112-9E36-98FFE2D2E224}" type="pres">
      <dgm:prSet presAssocID="{3DBB20BB-9D0F-4465-A625-7B6BF85FC621}" presName="childComposite" presStyleCnt="0">
        <dgm:presLayoutVars>
          <dgm:chMax val="0"/>
          <dgm:chPref val="0"/>
        </dgm:presLayoutVars>
      </dgm:prSet>
      <dgm:spPr/>
    </dgm:pt>
    <dgm:pt modelId="{C736349E-AC79-491B-A522-B2FA24F3F1D0}" type="pres">
      <dgm:prSet presAssocID="{3DBB20BB-9D0F-4465-A625-7B6BF85FC621}" presName="ChildAccent" presStyleLbl="solidFgAcc1" presStyleIdx="4" presStyleCnt="6"/>
      <dgm:spPr/>
    </dgm:pt>
    <dgm:pt modelId="{E46CC5EE-6E2A-4FC6-B513-445EFF27E275}" type="pres">
      <dgm:prSet presAssocID="{3DBB20BB-9D0F-4465-A625-7B6BF85FC621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3EBD47D3-41EF-46D3-BE70-CD80E715CFB5}" type="pres">
      <dgm:prSet presAssocID="{9BCCF77C-5E23-4485-BA2A-6F60C50E53E9}" presName="childComposite" presStyleCnt="0">
        <dgm:presLayoutVars>
          <dgm:chMax val="0"/>
          <dgm:chPref val="0"/>
        </dgm:presLayoutVars>
      </dgm:prSet>
      <dgm:spPr/>
    </dgm:pt>
    <dgm:pt modelId="{1B3DEEEF-171E-4C90-B326-FB60A13D8542}" type="pres">
      <dgm:prSet presAssocID="{9BCCF77C-5E23-4485-BA2A-6F60C50E53E9}" presName="ChildAccent" presStyleLbl="solidFgAcc1" presStyleIdx="5" presStyleCnt="6"/>
      <dgm:spPr>
        <a:noFill/>
        <a:ln>
          <a:noFill/>
        </a:ln>
      </dgm:spPr>
    </dgm:pt>
    <dgm:pt modelId="{AFFF3917-9DE2-44F7-BB35-A36E60548357}" type="pres">
      <dgm:prSet presAssocID="{9BCCF77C-5E23-4485-BA2A-6F60C50E53E9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D2E2805-4521-43CA-818F-F9E38E50D98F}" type="presOf" srcId="{63EFC319-3813-43BC-B644-9C9D9C03E2C0}" destId="{37936614-C44F-4738-960C-FA3B4EC830E1}" srcOrd="0" destOrd="0" presId="urn:microsoft.com/office/officeart/2008/layout/SquareAccentList"/>
    <dgm:cxn modelId="{FBA00B22-965D-44E1-877F-C9F1C52420F6}" srcId="{C613F32F-6292-44F3-9BAE-63BCC6C3FAC4}" destId="{64E43A4D-0611-49BC-A4B0-3DFAEAA96425}" srcOrd="0" destOrd="0" parTransId="{09ABF834-F45B-4254-932F-B94ABA1965B2}" sibTransId="{C7C861C1-2FB8-42E4-AED8-4EE64A80C0A7}"/>
    <dgm:cxn modelId="{FC87F025-2404-4C75-A9C8-07E724B67081}" type="presOf" srcId="{C613F32F-6292-44F3-9BAE-63BCC6C3FAC4}" destId="{1BD9428E-4E90-4D11-BDCE-37DB6F62074E}" srcOrd="0" destOrd="0" presId="urn:microsoft.com/office/officeart/2008/layout/SquareAccentList"/>
    <dgm:cxn modelId="{38AA2F3F-AA4B-426B-9F34-DB59EE84543A}" srcId="{C613F32F-6292-44F3-9BAE-63BCC6C3FAC4}" destId="{C4A35A90-A129-440D-BACC-9CAEE304708E}" srcOrd="1" destOrd="0" parTransId="{081DEF57-4201-4894-8756-1333F9A54EAA}" sibTransId="{B6BA2BE9-FD8F-4E80-B5A3-31FB3731B01C}"/>
    <dgm:cxn modelId="{BC49BD5E-0824-45E9-8BFA-79606037B0CF}" srcId="{64E43A4D-0611-49BC-A4B0-3DFAEAA96425}" destId="{63EFC319-3813-43BC-B644-9C9D9C03E2C0}" srcOrd="0" destOrd="0" parTransId="{75C3DD60-4726-41C2-BCB6-B66BE221CAC9}" sibTransId="{36BCA390-6150-45C8-9208-E6BA156267E4}"/>
    <dgm:cxn modelId="{FE672145-3D9C-44C6-B12E-11CDCFD26E16}" type="presOf" srcId="{0EC6CD18-3E27-4408-81FF-6558FB6C9977}" destId="{F05F5DA2-894B-4CDC-B250-7FC766ABD2E8}" srcOrd="0" destOrd="0" presId="urn:microsoft.com/office/officeart/2008/layout/SquareAccentList"/>
    <dgm:cxn modelId="{4AF81888-E9AB-4CC3-B826-FAA595EE59FC}" srcId="{C4A35A90-A129-440D-BACC-9CAEE304708E}" destId="{3DBB20BB-9D0F-4465-A625-7B6BF85FC621}" srcOrd="1" destOrd="0" parTransId="{3568B1EC-7CE0-4B82-97EB-E0979B7BA2E6}" sibTransId="{A281B598-ADDC-4A1D-8D62-0328FB9C78E9}"/>
    <dgm:cxn modelId="{A91E2799-457D-48DB-876C-6874F543EFB1}" type="presOf" srcId="{E4F09305-8210-4DC3-82CC-208CACE2AFF5}" destId="{D9FF0658-0E19-4EFA-AC06-B6A980CE89BB}" srcOrd="0" destOrd="0" presId="urn:microsoft.com/office/officeart/2008/layout/SquareAccentList"/>
    <dgm:cxn modelId="{CF0823A7-C550-4E70-8CC4-CE6339B06BFB}" srcId="{64E43A4D-0611-49BC-A4B0-3DFAEAA96425}" destId="{0EC6CD18-3E27-4408-81FF-6558FB6C9977}" srcOrd="1" destOrd="0" parTransId="{25D7EE23-92D8-414E-8C8C-F442F6FDB59F}" sibTransId="{B13FC3D0-9CCB-4473-A3A3-C3F5DB76CE7C}"/>
    <dgm:cxn modelId="{05A54EC2-A462-476D-89A0-D089A60EDEBB}" type="presOf" srcId="{64E43A4D-0611-49BC-A4B0-3DFAEAA96425}" destId="{43DF1772-CC25-466E-8669-953F0DA79E55}" srcOrd="0" destOrd="0" presId="urn:microsoft.com/office/officeart/2008/layout/SquareAccentList"/>
    <dgm:cxn modelId="{1494A6CA-3E7C-4539-9A1E-7AEBD190038D}" type="presOf" srcId="{3DBB20BB-9D0F-4465-A625-7B6BF85FC621}" destId="{E46CC5EE-6E2A-4FC6-B513-445EFF27E275}" srcOrd="0" destOrd="0" presId="urn:microsoft.com/office/officeart/2008/layout/SquareAccentList"/>
    <dgm:cxn modelId="{EA7BD7CC-2D5F-4396-AF5F-A9B02B5340CA}" srcId="{64E43A4D-0611-49BC-A4B0-3DFAEAA96425}" destId="{E4F09305-8210-4DC3-82CC-208CACE2AFF5}" srcOrd="2" destOrd="0" parTransId="{6A8A586B-7943-48AA-83C6-8C170BB43054}" sibTransId="{23138D8E-3717-4522-8CC8-73EE992A7628}"/>
    <dgm:cxn modelId="{6F490FD0-05D1-4D94-81B3-A6102581EB69}" srcId="{C4A35A90-A129-440D-BACC-9CAEE304708E}" destId="{9BCCF77C-5E23-4485-BA2A-6F60C50E53E9}" srcOrd="2" destOrd="0" parTransId="{8D294AE6-5809-46C1-9793-39FFA3F9BB8D}" sibTransId="{4470AA9C-1238-41E2-93F2-CFDF0BB826C0}"/>
    <dgm:cxn modelId="{9B2CFAD8-2BC5-4277-99E5-8155ED9AD3BE}" type="presOf" srcId="{062BBDD4-A639-476A-8426-CBB6B77040DE}" destId="{50B6EA41-8F54-4090-908F-14B40E71810A}" srcOrd="0" destOrd="0" presId="urn:microsoft.com/office/officeart/2008/layout/SquareAccentList"/>
    <dgm:cxn modelId="{4A69DEEE-A77D-405B-86AF-9C7D43B1E1C5}" type="presOf" srcId="{C4A35A90-A129-440D-BACC-9CAEE304708E}" destId="{65D5DC1C-530A-4A0D-ACFF-76D8C46A7CEC}" srcOrd="0" destOrd="0" presId="urn:microsoft.com/office/officeart/2008/layout/SquareAccentList"/>
    <dgm:cxn modelId="{7EF2A8F5-AAB8-4172-A6E8-13C1E5ACCEEB}" srcId="{C4A35A90-A129-440D-BACC-9CAEE304708E}" destId="{062BBDD4-A639-476A-8426-CBB6B77040DE}" srcOrd="0" destOrd="0" parTransId="{1E19E410-D207-4179-A7D0-ED2BD030E02B}" sibTransId="{ABAACAB2-18F5-4DD2-A35B-1607134A4D43}"/>
    <dgm:cxn modelId="{004E7BFD-D0A5-487B-8881-7750651B1952}" type="presOf" srcId="{9BCCF77C-5E23-4485-BA2A-6F60C50E53E9}" destId="{AFFF3917-9DE2-44F7-BB35-A36E60548357}" srcOrd="0" destOrd="0" presId="urn:microsoft.com/office/officeart/2008/layout/SquareAccentList"/>
    <dgm:cxn modelId="{C216DA6D-7C74-42A4-B3D7-116A1DE8E40C}" type="presParOf" srcId="{1BD9428E-4E90-4D11-BDCE-37DB6F62074E}" destId="{0006408B-4A88-4062-B2F4-359A989355A3}" srcOrd="0" destOrd="0" presId="urn:microsoft.com/office/officeart/2008/layout/SquareAccentList"/>
    <dgm:cxn modelId="{862648C5-45CC-43A0-A8CE-79C91C4D8C39}" type="presParOf" srcId="{0006408B-4A88-4062-B2F4-359A989355A3}" destId="{B6075A3A-7ECB-41BD-B75E-2C75116E238D}" srcOrd="0" destOrd="0" presId="urn:microsoft.com/office/officeart/2008/layout/SquareAccentList"/>
    <dgm:cxn modelId="{BE297F73-1C49-40C4-94FA-6595EA93BE48}" type="presParOf" srcId="{B6075A3A-7ECB-41BD-B75E-2C75116E238D}" destId="{77C9616D-6FD4-45B8-9560-6EDDC1A346AC}" srcOrd="0" destOrd="0" presId="urn:microsoft.com/office/officeart/2008/layout/SquareAccentList"/>
    <dgm:cxn modelId="{3CAA84CF-27C9-4988-B26C-AF7408F59719}" type="presParOf" srcId="{B6075A3A-7ECB-41BD-B75E-2C75116E238D}" destId="{D544876C-5A91-4A46-B6F7-227103796D50}" srcOrd="1" destOrd="0" presId="urn:microsoft.com/office/officeart/2008/layout/SquareAccentList"/>
    <dgm:cxn modelId="{F2DB529C-01AF-4A64-8E78-B9D5F60E5D4F}" type="presParOf" srcId="{B6075A3A-7ECB-41BD-B75E-2C75116E238D}" destId="{43DF1772-CC25-466E-8669-953F0DA79E55}" srcOrd="2" destOrd="0" presId="urn:microsoft.com/office/officeart/2008/layout/SquareAccentList"/>
    <dgm:cxn modelId="{77FD659B-7E79-495D-9782-F02EA7D21F06}" type="presParOf" srcId="{0006408B-4A88-4062-B2F4-359A989355A3}" destId="{19491440-6A97-4E99-9B03-9F23B7152AE3}" srcOrd="1" destOrd="0" presId="urn:microsoft.com/office/officeart/2008/layout/SquareAccentList"/>
    <dgm:cxn modelId="{9659043D-98F9-4A11-B6BF-3100F9274AC3}" type="presParOf" srcId="{19491440-6A97-4E99-9B03-9F23B7152AE3}" destId="{A0F54B3C-4501-4A28-A08C-F408FB8F243A}" srcOrd="0" destOrd="0" presId="urn:microsoft.com/office/officeart/2008/layout/SquareAccentList"/>
    <dgm:cxn modelId="{D6BA66D6-C53D-4518-B192-93C58CA469F3}" type="presParOf" srcId="{A0F54B3C-4501-4A28-A08C-F408FB8F243A}" destId="{E9D496F0-5014-4E7F-8515-FD0821D25B6B}" srcOrd="0" destOrd="0" presId="urn:microsoft.com/office/officeart/2008/layout/SquareAccentList"/>
    <dgm:cxn modelId="{8FA6BE17-56F4-461E-AB22-9CA437CD4C33}" type="presParOf" srcId="{A0F54B3C-4501-4A28-A08C-F408FB8F243A}" destId="{37936614-C44F-4738-960C-FA3B4EC830E1}" srcOrd="1" destOrd="0" presId="urn:microsoft.com/office/officeart/2008/layout/SquareAccentList"/>
    <dgm:cxn modelId="{4FB379F4-BAE1-49A1-AD20-3ADCCBABAAE5}" type="presParOf" srcId="{19491440-6A97-4E99-9B03-9F23B7152AE3}" destId="{CFB45E1F-6E9E-405B-9C49-3B2B9E88F231}" srcOrd="1" destOrd="0" presId="urn:microsoft.com/office/officeart/2008/layout/SquareAccentList"/>
    <dgm:cxn modelId="{B2A097AB-06F2-46E6-9624-19CC461FE45B}" type="presParOf" srcId="{CFB45E1F-6E9E-405B-9C49-3B2B9E88F231}" destId="{B5997C60-D20F-4524-8361-5B7C03A541F2}" srcOrd="0" destOrd="0" presId="urn:microsoft.com/office/officeart/2008/layout/SquareAccentList"/>
    <dgm:cxn modelId="{32EC9C44-4098-4555-BC9C-553F8459C08C}" type="presParOf" srcId="{CFB45E1F-6E9E-405B-9C49-3B2B9E88F231}" destId="{F05F5DA2-894B-4CDC-B250-7FC766ABD2E8}" srcOrd="1" destOrd="0" presId="urn:microsoft.com/office/officeart/2008/layout/SquareAccentList"/>
    <dgm:cxn modelId="{40DC4945-8AA8-44A6-A0F7-36BFEADD2BF3}" type="presParOf" srcId="{19491440-6A97-4E99-9B03-9F23B7152AE3}" destId="{9825ABBE-1782-4AD6-B5F9-B088914C1FFF}" srcOrd="2" destOrd="0" presId="urn:microsoft.com/office/officeart/2008/layout/SquareAccentList"/>
    <dgm:cxn modelId="{42C828EE-FC6E-4B16-A0ED-0CF490127579}" type="presParOf" srcId="{9825ABBE-1782-4AD6-B5F9-B088914C1FFF}" destId="{E9E04A24-0D87-4688-9A5B-521A67198A7A}" srcOrd="0" destOrd="0" presId="urn:microsoft.com/office/officeart/2008/layout/SquareAccentList"/>
    <dgm:cxn modelId="{8494E52E-9025-464C-B509-C82CB006C979}" type="presParOf" srcId="{9825ABBE-1782-4AD6-B5F9-B088914C1FFF}" destId="{D9FF0658-0E19-4EFA-AC06-B6A980CE89BB}" srcOrd="1" destOrd="0" presId="urn:microsoft.com/office/officeart/2008/layout/SquareAccentList"/>
    <dgm:cxn modelId="{C8BB087D-3378-4ADF-B8CC-D4C1D7092997}" type="presParOf" srcId="{1BD9428E-4E90-4D11-BDCE-37DB6F62074E}" destId="{D545F0AF-B04C-4564-A1D4-A8063661D58B}" srcOrd="1" destOrd="0" presId="urn:microsoft.com/office/officeart/2008/layout/SquareAccentList"/>
    <dgm:cxn modelId="{B3EECBCC-B137-4A8B-B6B4-81D1F96027A9}" type="presParOf" srcId="{D545F0AF-B04C-4564-A1D4-A8063661D58B}" destId="{7E09E58A-02B6-4535-902C-A449D9E41FD7}" srcOrd="0" destOrd="0" presId="urn:microsoft.com/office/officeart/2008/layout/SquareAccentList"/>
    <dgm:cxn modelId="{3C1C7800-5D0E-4D0B-8D2F-DC44DA515C45}" type="presParOf" srcId="{7E09E58A-02B6-4535-902C-A449D9E41FD7}" destId="{5E9BDABE-41EE-4651-80F8-30F3404624B8}" srcOrd="0" destOrd="0" presId="urn:microsoft.com/office/officeart/2008/layout/SquareAccentList"/>
    <dgm:cxn modelId="{0A624F36-29E6-47DD-A4A7-7CE96B27BBB2}" type="presParOf" srcId="{7E09E58A-02B6-4535-902C-A449D9E41FD7}" destId="{458172A5-30BA-4400-AF08-296EF519C1E2}" srcOrd="1" destOrd="0" presId="urn:microsoft.com/office/officeart/2008/layout/SquareAccentList"/>
    <dgm:cxn modelId="{7947F61F-98A5-49FA-84CC-0C755EA46624}" type="presParOf" srcId="{7E09E58A-02B6-4535-902C-A449D9E41FD7}" destId="{65D5DC1C-530A-4A0D-ACFF-76D8C46A7CEC}" srcOrd="2" destOrd="0" presId="urn:microsoft.com/office/officeart/2008/layout/SquareAccentList"/>
    <dgm:cxn modelId="{5F057A4F-69BE-41AF-8D13-EC502C39B654}" type="presParOf" srcId="{D545F0AF-B04C-4564-A1D4-A8063661D58B}" destId="{BAA8BB8B-6CD7-4501-8952-8B3CE4ABA570}" srcOrd="1" destOrd="0" presId="urn:microsoft.com/office/officeart/2008/layout/SquareAccentList"/>
    <dgm:cxn modelId="{2F7F047F-8C97-4280-ABF2-936D68BAAFFE}" type="presParOf" srcId="{BAA8BB8B-6CD7-4501-8952-8B3CE4ABA570}" destId="{AE7B57FE-1970-4F56-A87C-4D3EABBFB303}" srcOrd="0" destOrd="0" presId="urn:microsoft.com/office/officeart/2008/layout/SquareAccentList"/>
    <dgm:cxn modelId="{A846B4E0-417C-4D72-8343-07DFF24AFAB1}" type="presParOf" srcId="{AE7B57FE-1970-4F56-A87C-4D3EABBFB303}" destId="{CBBD85D9-644D-4155-9BEC-BCFDF84459DE}" srcOrd="0" destOrd="0" presId="urn:microsoft.com/office/officeart/2008/layout/SquareAccentList"/>
    <dgm:cxn modelId="{EB01BDC5-F831-4C8E-AD3D-033E6CA27989}" type="presParOf" srcId="{AE7B57FE-1970-4F56-A87C-4D3EABBFB303}" destId="{50B6EA41-8F54-4090-908F-14B40E71810A}" srcOrd="1" destOrd="0" presId="urn:microsoft.com/office/officeart/2008/layout/SquareAccentList"/>
    <dgm:cxn modelId="{EFA496BF-E238-4BF9-AE31-A9B99B980AA2}" type="presParOf" srcId="{BAA8BB8B-6CD7-4501-8952-8B3CE4ABA570}" destId="{9B9F7B5E-5662-4112-9E36-98FFE2D2E224}" srcOrd="1" destOrd="0" presId="urn:microsoft.com/office/officeart/2008/layout/SquareAccentList"/>
    <dgm:cxn modelId="{682B219B-002D-4662-9AC7-293092FAB038}" type="presParOf" srcId="{9B9F7B5E-5662-4112-9E36-98FFE2D2E224}" destId="{C736349E-AC79-491B-A522-B2FA24F3F1D0}" srcOrd="0" destOrd="0" presId="urn:microsoft.com/office/officeart/2008/layout/SquareAccentList"/>
    <dgm:cxn modelId="{17511862-DF00-4800-856D-585C86E15094}" type="presParOf" srcId="{9B9F7B5E-5662-4112-9E36-98FFE2D2E224}" destId="{E46CC5EE-6E2A-4FC6-B513-445EFF27E275}" srcOrd="1" destOrd="0" presId="urn:microsoft.com/office/officeart/2008/layout/SquareAccentList"/>
    <dgm:cxn modelId="{BC249088-4953-43F3-BABF-AE2F56EA9658}" type="presParOf" srcId="{BAA8BB8B-6CD7-4501-8952-8B3CE4ABA570}" destId="{3EBD47D3-41EF-46D3-BE70-CD80E715CFB5}" srcOrd="2" destOrd="0" presId="urn:microsoft.com/office/officeart/2008/layout/SquareAccentList"/>
    <dgm:cxn modelId="{75A3EEB3-ED73-4D3B-A323-32A2C61D027C}" type="presParOf" srcId="{3EBD47D3-41EF-46D3-BE70-CD80E715CFB5}" destId="{1B3DEEEF-171E-4C90-B326-FB60A13D8542}" srcOrd="0" destOrd="0" presId="urn:microsoft.com/office/officeart/2008/layout/SquareAccentList"/>
    <dgm:cxn modelId="{07D99356-A2F9-43B0-8E44-231E2BF5E8AA}" type="presParOf" srcId="{3EBD47D3-41EF-46D3-BE70-CD80E715CFB5}" destId="{AFFF3917-9DE2-44F7-BB35-A36E6054835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7A7C5-1DE5-4227-B941-7E2D3DE6CA86}">
      <dsp:nvSpPr>
        <dsp:cNvPr id="0" name=""/>
        <dsp:cNvSpPr/>
      </dsp:nvSpPr>
      <dsp:spPr>
        <a:xfrm>
          <a:off x="2767260" y="2013"/>
          <a:ext cx="1381097" cy="897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提高代码质量</a:t>
          </a:r>
        </a:p>
      </dsp:txBody>
      <dsp:txXfrm>
        <a:off x="2811083" y="45836"/>
        <a:ext cx="1293451" cy="810067"/>
      </dsp:txXfrm>
    </dsp:sp>
    <dsp:sp modelId="{C18216C6-DC6F-49C7-B214-53AB9DCAF60A}">
      <dsp:nvSpPr>
        <dsp:cNvPr id="0" name=""/>
        <dsp:cNvSpPr/>
      </dsp:nvSpPr>
      <dsp:spPr>
        <a:xfrm>
          <a:off x="1665152" y="450870"/>
          <a:ext cx="3585314" cy="3585314"/>
        </a:xfrm>
        <a:custGeom>
          <a:avLst/>
          <a:gdLst/>
          <a:ahLst/>
          <a:cxnLst/>
          <a:rect l="0" t="0" r="0" b="0"/>
          <a:pathLst>
            <a:path>
              <a:moveTo>
                <a:pt x="2492682" y="142328"/>
              </a:moveTo>
              <a:arcTo wR="1792657" hR="1792657" stAng="17579122" swAng="19602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5F6A9-B616-46FD-8457-F01093ED4F7C}">
      <dsp:nvSpPr>
        <dsp:cNvPr id="0" name=""/>
        <dsp:cNvSpPr/>
      </dsp:nvSpPr>
      <dsp:spPr>
        <a:xfrm>
          <a:off x="4472178" y="1240709"/>
          <a:ext cx="1381097" cy="897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减少潜在问题</a:t>
          </a:r>
        </a:p>
      </dsp:txBody>
      <dsp:txXfrm>
        <a:off x="4516001" y="1284532"/>
        <a:ext cx="1293451" cy="810067"/>
      </dsp:txXfrm>
    </dsp:sp>
    <dsp:sp modelId="{EED77749-A5CD-45C4-9EBC-39900159DF57}">
      <dsp:nvSpPr>
        <dsp:cNvPr id="0" name=""/>
        <dsp:cNvSpPr/>
      </dsp:nvSpPr>
      <dsp:spPr>
        <a:xfrm>
          <a:off x="1665152" y="450870"/>
          <a:ext cx="3585314" cy="3585314"/>
        </a:xfrm>
        <a:custGeom>
          <a:avLst/>
          <a:gdLst/>
          <a:ahLst/>
          <a:cxnLst/>
          <a:rect l="0" t="0" r="0" b="0"/>
          <a:pathLst>
            <a:path>
              <a:moveTo>
                <a:pt x="3582866" y="1699006"/>
              </a:moveTo>
              <a:arcTo wR="1792657" hR="1792657" stAng="21420326" swAng="219534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3756A-A047-49B3-8097-EDC1CCC9BAAC}">
      <dsp:nvSpPr>
        <dsp:cNvPr id="0" name=""/>
        <dsp:cNvSpPr/>
      </dsp:nvSpPr>
      <dsp:spPr>
        <a:xfrm>
          <a:off x="3820958" y="3244960"/>
          <a:ext cx="1381097" cy="897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提高可维护性</a:t>
          </a:r>
        </a:p>
      </dsp:txBody>
      <dsp:txXfrm>
        <a:off x="3864781" y="3288783"/>
        <a:ext cx="1293451" cy="810067"/>
      </dsp:txXfrm>
    </dsp:sp>
    <dsp:sp modelId="{D56E3C3C-E3EC-4B4D-8568-764270CD209B}">
      <dsp:nvSpPr>
        <dsp:cNvPr id="0" name=""/>
        <dsp:cNvSpPr/>
      </dsp:nvSpPr>
      <dsp:spPr>
        <a:xfrm>
          <a:off x="1665152" y="450870"/>
          <a:ext cx="3585314" cy="3585314"/>
        </a:xfrm>
        <a:custGeom>
          <a:avLst/>
          <a:gdLst/>
          <a:ahLst/>
          <a:cxnLst/>
          <a:rect l="0" t="0" r="0" b="0"/>
          <a:pathLst>
            <a:path>
              <a:moveTo>
                <a:pt x="2148690" y="3549603"/>
              </a:moveTo>
              <a:arcTo wR="1792657" hR="1792657" stAng="4712671" swAng="13746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7A088-3347-42C1-A846-F2441F20C96F}">
      <dsp:nvSpPr>
        <dsp:cNvPr id="0" name=""/>
        <dsp:cNvSpPr/>
      </dsp:nvSpPr>
      <dsp:spPr>
        <a:xfrm>
          <a:off x="1713563" y="3244960"/>
          <a:ext cx="1381097" cy="897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持续集成和持续部署</a:t>
          </a:r>
        </a:p>
      </dsp:txBody>
      <dsp:txXfrm>
        <a:off x="1757386" y="3288783"/>
        <a:ext cx="1293451" cy="810067"/>
      </dsp:txXfrm>
    </dsp:sp>
    <dsp:sp modelId="{DCCCB8E9-E215-4204-97E1-1A9E10EF3651}">
      <dsp:nvSpPr>
        <dsp:cNvPr id="0" name=""/>
        <dsp:cNvSpPr/>
      </dsp:nvSpPr>
      <dsp:spPr>
        <a:xfrm>
          <a:off x="1665152" y="450870"/>
          <a:ext cx="3585314" cy="3585314"/>
        </a:xfrm>
        <a:custGeom>
          <a:avLst/>
          <a:gdLst/>
          <a:ahLst/>
          <a:cxnLst/>
          <a:rect l="0" t="0" r="0" b="0"/>
          <a:pathLst>
            <a:path>
              <a:moveTo>
                <a:pt x="299419" y="2784555"/>
              </a:moveTo>
              <a:arcTo wR="1792657" hR="1792657" stAng="8784330" swAng="219534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6E19B-BF32-4E88-B3DD-2BD55D67F367}">
      <dsp:nvSpPr>
        <dsp:cNvPr id="0" name=""/>
        <dsp:cNvSpPr/>
      </dsp:nvSpPr>
      <dsp:spPr>
        <a:xfrm>
          <a:off x="1062342" y="1240709"/>
          <a:ext cx="1381097" cy="897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改进性能和稳定性</a:t>
          </a:r>
        </a:p>
      </dsp:txBody>
      <dsp:txXfrm>
        <a:off x="1106165" y="1284532"/>
        <a:ext cx="1293451" cy="810067"/>
      </dsp:txXfrm>
    </dsp:sp>
    <dsp:sp modelId="{936B88CB-8159-454D-A58B-3784BA43E592}">
      <dsp:nvSpPr>
        <dsp:cNvPr id="0" name=""/>
        <dsp:cNvSpPr/>
      </dsp:nvSpPr>
      <dsp:spPr>
        <a:xfrm>
          <a:off x="1665152" y="450870"/>
          <a:ext cx="3585314" cy="3585314"/>
        </a:xfrm>
        <a:custGeom>
          <a:avLst/>
          <a:gdLst/>
          <a:ahLst/>
          <a:cxnLst/>
          <a:rect l="0" t="0" r="0" b="0"/>
          <a:pathLst>
            <a:path>
              <a:moveTo>
                <a:pt x="312507" y="781333"/>
              </a:moveTo>
              <a:arcTo wR="1792657" hR="1792657" stAng="12860589" swAng="19602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27B3D-0115-4ECA-AFBB-7DE8D24654EF}">
      <dsp:nvSpPr>
        <dsp:cNvPr id="0" name=""/>
        <dsp:cNvSpPr/>
      </dsp:nvSpPr>
      <dsp:spPr>
        <a:xfrm>
          <a:off x="18184" y="431295"/>
          <a:ext cx="1952541" cy="229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1662F-2DDB-464E-8AD1-8B1D09F36AD5}">
      <dsp:nvSpPr>
        <dsp:cNvPr id="0" name=""/>
        <dsp:cNvSpPr/>
      </dsp:nvSpPr>
      <dsp:spPr>
        <a:xfrm>
          <a:off x="982" y="498927"/>
          <a:ext cx="143440" cy="1434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4417A-1F34-4393-AACE-A4AB3B5C7227}">
      <dsp:nvSpPr>
        <dsp:cNvPr id="0" name=""/>
        <dsp:cNvSpPr/>
      </dsp:nvSpPr>
      <dsp:spPr>
        <a:xfrm>
          <a:off x="982" y="0"/>
          <a:ext cx="1952541" cy="41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静态代码分析工具</a:t>
          </a:r>
        </a:p>
      </dsp:txBody>
      <dsp:txXfrm>
        <a:off x="982" y="0"/>
        <a:ext cx="1952541" cy="412657"/>
      </dsp:txXfrm>
    </dsp:sp>
    <dsp:sp modelId="{4CC913FA-7CDC-4A43-85CF-AF4EB5EFAA92}">
      <dsp:nvSpPr>
        <dsp:cNvPr id="0" name=""/>
        <dsp:cNvSpPr/>
      </dsp:nvSpPr>
      <dsp:spPr>
        <a:xfrm>
          <a:off x="982" y="833283"/>
          <a:ext cx="143437" cy="143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6CE0F-2FDB-4B7F-B9FC-B9653F441EEE}">
      <dsp:nvSpPr>
        <dsp:cNvPr id="0" name=""/>
        <dsp:cNvSpPr/>
      </dsp:nvSpPr>
      <dsp:spPr>
        <a:xfrm>
          <a:off x="137660" y="737825"/>
          <a:ext cx="1815864" cy="33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Lint</a:t>
          </a:r>
          <a:endParaRPr lang="zh-CN" altLang="en-US" sz="2000" kern="1200" dirty="0"/>
        </a:p>
      </dsp:txBody>
      <dsp:txXfrm>
        <a:off x="137660" y="737825"/>
        <a:ext cx="1815864" cy="334352"/>
      </dsp:txXfrm>
    </dsp:sp>
    <dsp:sp modelId="{BE1C0111-7862-4403-B537-3588DFB792F2}">
      <dsp:nvSpPr>
        <dsp:cNvPr id="0" name=""/>
        <dsp:cNvSpPr/>
      </dsp:nvSpPr>
      <dsp:spPr>
        <a:xfrm>
          <a:off x="982" y="1167635"/>
          <a:ext cx="143437" cy="143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CD269-9718-4F0D-9515-3A2574141D79}">
      <dsp:nvSpPr>
        <dsp:cNvPr id="0" name=""/>
        <dsp:cNvSpPr/>
      </dsp:nvSpPr>
      <dsp:spPr>
        <a:xfrm>
          <a:off x="137660" y="1072178"/>
          <a:ext cx="1815864" cy="33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FindBugs</a:t>
          </a:r>
          <a:endParaRPr lang="zh-CN" altLang="en-US" sz="2000" kern="1200" dirty="0"/>
        </a:p>
      </dsp:txBody>
      <dsp:txXfrm>
        <a:off x="137660" y="1072178"/>
        <a:ext cx="1815864" cy="334352"/>
      </dsp:txXfrm>
    </dsp:sp>
    <dsp:sp modelId="{63FB2752-F50D-459F-81D9-E973CC260E2D}">
      <dsp:nvSpPr>
        <dsp:cNvPr id="0" name=""/>
        <dsp:cNvSpPr/>
      </dsp:nvSpPr>
      <dsp:spPr>
        <a:xfrm>
          <a:off x="982" y="1501988"/>
          <a:ext cx="143437" cy="143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FA4E8-67DE-4A31-8D5F-B6ED8FA2F1AE}">
      <dsp:nvSpPr>
        <dsp:cNvPr id="0" name=""/>
        <dsp:cNvSpPr/>
      </dsp:nvSpPr>
      <dsp:spPr>
        <a:xfrm>
          <a:off x="137660" y="1406530"/>
          <a:ext cx="1815864" cy="33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PMD</a:t>
          </a:r>
          <a:endParaRPr lang="zh-CN" altLang="en-US" sz="2000" kern="1200" dirty="0"/>
        </a:p>
      </dsp:txBody>
      <dsp:txXfrm>
        <a:off x="137660" y="1406530"/>
        <a:ext cx="1815864" cy="334352"/>
      </dsp:txXfrm>
    </dsp:sp>
    <dsp:sp modelId="{030595BD-1044-433A-8D55-0673D723522A}">
      <dsp:nvSpPr>
        <dsp:cNvPr id="0" name=""/>
        <dsp:cNvSpPr/>
      </dsp:nvSpPr>
      <dsp:spPr>
        <a:xfrm>
          <a:off x="2051151" y="412657"/>
          <a:ext cx="1952541" cy="229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01E2D-AEBA-4F66-BA7E-9153686B3DF5}">
      <dsp:nvSpPr>
        <dsp:cNvPr id="0" name=""/>
        <dsp:cNvSpPr/>
      </dsp:nvSpPr>
      <dsp:spPr>
        <a:xfrm>
          <a:off x="2051151" y="498927"/>
          <a:ext cx="143440" cy="1434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21B07-736A-41BA-83AB-8BDF02CC233F}">
      <dsp:nvSpPr>
        <dsp:cNvPr id="0" name=""/>
        <dsp:cNvSpPr/>
      </dsp:nvSpPr>
      <dsp:spPr>
        <a:xfrm>
          <a:off x="2051151" y="0"/>
          <a:ext cx="1952541" cy="41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性能分析工具</a:t>
          </a:r>
        </a:p>
      </dsp:txBody>
      <dsp:txXfrm>
        <a:off x="2051151" y="0"/>
        <a:ext cx="1952541" cy="412657"/>
      </dsp:txXfrm>
    </dsp:sp>
    <dsp:sp modelId="{A8E80D5F-88B8-48F8-A16F-270FE359A021}">
      <dsp:nvSpPr>
        <dsp:cNvPr id="0" name=""/>
        <dsp:cNvSpPr/>
      </dsp:nvSpPr>
      <dsp:spPr>
        <a:xfrm>
          <a:off x="2051151" y="833283"/>
          <a:ext cx="143437" cy="143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1ED00-C33F-4190-AEE0-0A2DA8D01FB4}">
      <dsp:nvSpPr>
        <dsp:cNvPr id="0" name=""/>
        <dsp:cNvSpPr/>
      </dsp:nvSpPr>
      <dsp:spPr>
        <a:xfrm>
          <a:off x="2187829" y="737825"/>
          <a:ext cx="1815864" cy="33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JProfiler</a:t>
          </a:r>
          <a:endParaRPr lang="zh-CN" altLang="en-US" sz="2000" kern="1200" dirty="0"/>
        </a:p>
      </dsp:txBody>
      <dsp:txXfrm>
        <a:off x="2187829" y="737825"/>
        <a:ext cx="1815864" cy="334352"/>
      </dsp:txXfrm>
    </dsp:sp>
    <dsp:sp modelId="{BF4499DA-0D9D-4AC9-A23E-B9AE0775977F}">
      <dsp:nvSpPr>
        <dsp:cNvPr id="0" name=""/>
        <dsp:cNvSpPr/>
      </dsp:nvSpPr>
      <dsp:spPr>
        <a:xfrm>
          <a:off x="2051151" y="1167635"/>
          <a:ext cx="143437" cy="143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0F0D9-B53C-46B8-BE37-BB8EC819534D}">
      <dsp:nvSpPr>
        <dsp:cNvPr id="0" name=""/>
        <dsp:cNvSpPr/>
      </dsp:nvSpPr>
      <dsp:spPr>
        <a:xfrm>
          <a:off x="2187829" y="1072178"/>
          <a:ext cx="1815864" cy="33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VisualVM</a:t>
          </a:r>
          <a:endParaRPr lang="zh-CN" altLang="en-US" sz="2000" kern="1200" dirty="0"/>
        </a:p>
      </dsp:txBody>
      <dsp:txXfrm>
        <a:off x="2187829" y="1072178"/>
        <a:ext cx="1815864" cy="334352"/>
      </dsp:txXfrm>
    </dsp:sp>
    <dsp:sp modelId="{4907FBBC-D74D-4BDD-98EB-AA0389582333}">
      <dsp:nvSpPr>
        <dsp:cNvPr id="0" name=""/>
        <dsp:cNvSpPr/>
      </dsp:nvSpPr>
      <dsp:spPr>
        <a:xfrm>
          <a:off x="2051151" y="1501988"/>
          <a:ext cx="143437" cy="143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7FB7D-EE2A-4831-B740-FB81A4B6E74F}">
      <dsp:nvSpPr>
        <dsp:cNvPr id="0" name=""/>
        <dsp:cNvSpPr/>
      </dsp:nvSpPr>
      <dsp:spPr>
        <a:xfrm>
          <a:off x="2187829" y="1406530"/>
          <a:ext cx="1815864" cy="33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Valgrind</a:t>
          </a:r>
          <a:endParaRPr lang="zh-CN" altLang="en-US" sz="2000" kern="1200" dirty="0"/>
        </a:p>
      </dsp:txBody>
      <dsp:txXfrm>
        <a:off x="2187829" y="1406530"/>
        <a:ext cx="1815864" cy="334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C540A-4B79-4BE3-BD7D-7BDB0FE6E11C}">
      <dsp:nvSpPr>
        <dsp:cNvPr id="0" name=""/>
        <dsp:cNvSpPr/>
      </dsp:nvSpPr>
      <dsp:spPr>
        <a:xfrm>
          <a:off x="857" y="414229"/>
          <a:ext cx="1959981" cy="230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E18E6-2A5C-4067-9FB5-7B6B0F51292E}">
      <dsp:nvSpPr>
        <dsp:cNvPr id="0" name=""/>
        <dsp:cNvSpPr/>
      </dsp:nvSpPr>
      <dsp:spPr>
        <a:xfrm>
          <a:off x="857" y="500828"/>
          <a:ext cx="143987" cy="1439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0B9AC-8084-41C7-A296-1D81BBCC7AB5}">
      <dsp:nvSpPr>
        <dsp:cNvPr id="0" name=""/>
        <dsp:cNvSpPr/>
      </dsp:nvSpPr>
      <dsp:spPr>
        <a:xfrm>
          <a:off x="857" y="0"/>
          <a:ext cx="1959981" cy="41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自动化测试工具</a:t>
          </a:r>
        </a:p>
      </dsp:txBody>
      <dsp:txXfrm>
        <a:off x="857" y="0"/>
        <a:ext cx="1959981" cy="414229"/>
      </dsp:txXfrm>
    </dsp:sp>
    <dsp:sp modelId="{B9C57930-D5AA-4F3C-BB20-D6827CD3DBB5}">
      <dsp:nvSpPr>
        <dsp:cNvPr id="0" name=""/>
        <dsp:cNvSpPr/>
      </dsp:nvSpPr>
      <dsp:spPr>
        <a:xfrm>
          <a:off x="857" y="836458"/>
          <a:ext cx="143983" cy="1439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7799C-82E3-4C36-AFA4-AE4AF77D8152}">
      <dsp:nvSpPr>
        <dsp:cNvPr id="0" name=""/>
        <dsp:cNvSpPr/>
      </dsp:nvSpPr>
      <dsp:spPr>
        <a:xfrm>
          <a:off x="138056" y="740637"/>
          <a:ext cx="1822782" cy="33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JUnit</a:t>
          </a:r>
          <a:endParaRPr lang="zh-CN" altLang="en-US" sz="2000" kern="1200" dirty="0"/>
        </a:p>
      </dsp:txBody>
      <dsp:txXfrm>
        <a:off x="138056" y="740637"/>
        <a:ext cx="1822782" cy="335626"/>
      </dsp:txXfrm>
    </dsp:sp>
    <dsp:sp modelId="{143FBE6E-B3FC-4062-A292-A9B02001D291}">
      <dsp:nvSpPr>
        <dsp:cNvPr id="0" name=""/>
        <dsp:cNvSpPr/>
      </dsp:nvSpPr>
      <dsp:spPr>
        <a:xfrm>
          <a:off x="857" y="1172084"/>
          <a:ext cx="143983" cy="1439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CE5B2-7D3A-43DD-8225-6B5CFFA64F6F}">
      <dsp:nvSpPr>
        <dsp:cNvPr id="0" name=""/>
        <dsp:cNvSpPr/>
      </dsp:nvSpPr>
      <dsp:spPr>
        <a:xfrm>
          <a:off x="138056" y="1076263"/>
          <a:ext cx="1822782" cy="33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Selenium</a:t>
          </a:r>
          <a:endParaRPr lang="zh-CN" altLang="en-US" sz="2000" kern="1200" dirty="0"/>
        </a:p>
      </dsp:txBody>
      <dsp:txXfrm>
        <a:off x="138056" y="1076263"/>
        <a:ext cx="1822782" cy="335626"/>
      </dsp:txXfrm>
    </dsp:sp>
    <dsp:sp modelId="{9522E132-8629-4511-86DC-F699ABDCC4E8}">
      <dsp:nvSpPr>
        <dsp:cNvPr id="0" name=""/>
        <dsp:cNvSpPr/>
      </dsp:nvSpPr>
      <dsp:spPr>
        <a:xfrm>
          <a:off x="857" y="1507711"/>
          <a:ext cx="143983" cy="1439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19E28-6F8E-4BD9-856A-895F1794CCAF}">
      <dsp:nvSpPr>
        <dsp:cNvPr id="0" name=""/>
        <dsp:cNvSpPr/>
      </dsp:nvSpPr>
      <dsp:spPr>
        <a:xfrm>
          <a:off x="138056" y="1411890"/>
          <a:ext cx="1822782" cy="33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</a:t>
          </a:r>
          <a:endParaRPr lang="zh-CN" altLang="en-US" sz="1100" kern="1200" dirty="0"/>
        </a:p>
      </dsp:txBody>
      <dsp:txXfrm>
        <a:off x="138056" y="1411890"/>
        <a:ext cx="1822782" cy="335626"/>
      </dsp:txXfrm>
    </dsp:sp>
    <dsp:sp modelId="{5A728790-E503-4B5A-AADE-0AA7D8BD7DCE}">
      <dsp:nvSpPr>
        <dsp:cNvPr id="0" name=""/>
        <dsp:cNvSpPr/>
      </dsp:nvSpPr>
      <dsp:spPr>
        <a:xfrm>
          <a:off x="2058838" y="414229"/>
          <a:ext cx="1959981" cy="230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CADFA-DCB6-4696-90AB-B778B4E0286D}">
      <dsp:nvSpPr>
        <dsp:cNvPr id="0" name=""/>
        <dsp:cNvSpPr/>
      </dsp:nvSpPr>
      <dsp:spPr>
        <a:xfrm>
          <a:off x="2058838" y="500828"/>
          <a:ext cx="143987" cy="1439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99518-854B-423F-A43D-93C410B5BA31}">
      <dsp:nvSpPr>
        <dsp:cNvPr id="0" name=""/>
        <dsp:cNvSpPr/>
      </dsp:nvSpPr>
      <dsp:spPr>
        <a:xfrm>
          <a:off x="2058838" y="0"/>
          <a:ext cx="1959981" cy="41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代码重构工具</a:t>
          </a:r>
        </a:p>
      </dsp:txBody>
      <dsp:txXfrm>
        <a:off x="2058838" y="0"/>
        <a:ext cx="1959981" cy="414229"/>
      </dsp:txXfrm>
    </dsp:sp>
    <dsp:sp modelId="{A8E64CDC-D9DD-43C4-95AA-A72DA37B4072}">
      <dsp:nvSpPr>
        <dsp:cNvPr id="0" name=""/>
        <dsp:cNvSpPr/>
      </dsp:nvSpPr>
      <dsp:spPr>
        <a:xfrm>
          <a:off x="2058838" y="836458"/>
          <a:ext cx="143983" cy="1439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3548F-5665-4195-856A-D592BE21EBA4}">
      <dsp:nvSpPr>
        <dsp:cNvPr id="0" name=""/>
        <dsp:cNvSpPr/>
      </dsp:nvSpPr>
      <dsp:spPr>
        <a:xfrm>
          <a:off x="2196037" y="740637"/>
          <a:ext cx="1822782" cy="33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Eclipse</a:t>
          </a:r>
          <a:endParaRPr lang="zh-CN" altLang="en-US" sz="2000" kern="1200" dirty="0"/>
        </a:p>
      </dsp:txBody>
      <dsp:txXfrm>
        <a:off x="2196037" y="740637"/>
        <a:ext cx="1822782" cy="335626"/>
      </dsp:txXfrm>
    </dsp:sp>
    <dsp:sp modelId="{588DD82A-5D01-41AB-B3C7-E37E0F563264}">
      <dsp:nvSpPr>
        <dsp:cNvPr id="0" name=""/>
        <dsp:cNvSpPr/>
      </dsp:nvSpPr>
      <dsp:spPr>
        <a:xfrm>
          <a:off x="2058838" y="1172084"/>
          <a:ext cx="143983" cy="1439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4DA67-3A7F-44F6-BEF4-DE43185773CE}">
      <dsp:nvSpPr>
        <dsp:cNvPr id="0" name=""/>
        <dsp:cNvSpPr/>
      </dsp:nvSpPr>
      <dsp:spPr>
        <a:xfrm>
          <a:off x="2196037" y="1076263"/>
          <a:ext cx="1822782" cy="33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IntelliJ IDEA</a:t>
          </a:r>
          <a:endParaRPr lang="zh-CN" altLang="en-US" sz="2000" kern="1200" dirty="0"/>
        </a:p>
      </dsp:txBody>
      <dsp:txXfrm>
        <a:off x="2196037" y="1076263"/>
        <a:ext cx="1822782" cy="335626"/>
      </dsp:txXfrm>
    </dsp:sp>
    <dsp:sp modelId="{FA68B10A-3602-4FBB-8965-4DA2DBA9F2FF}">
      <dsp:nvSpPr>
        <dsp:cNvPr id="0" name=""/>
        <dsp:cNvSpPr/>
      </dsp:nvSpPr>
      <dsp:spPr>
        <a:xfrm>
          <a:off x="2058838" y="1507711"/>
          <a:ext cx="143983" cy="1439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E876A-4FB6-4586-886E-E05874EF281D}">
      <dsp:nvSpPr>
        <dsp:cNvPr id="0" name=""/>
        <dsp:cNvSpPr/>
      </dsp:nvSpPr>
      <dsp:spPr>
        <a:xfrm>
          <a:off x="2196037" y="1411890"/>
          <a:ext cx="1822782" cy="33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</a:t>
          </a:r>
          <a:endParaRPr lang="zh-CN" altLang="en-US" sz="1100" kern="1200" dirty="0"/>
        </a:p>
      </dsp:txBody>
      <dsp:txXfrm>
        <a:off x="2196037" y="1411890"/>
        <a:ext cx="1822782" cy="335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9616D-6FD4-45B8-9560-6EDDC1A346AC}">
      <dsp:nvSpPr>
        <dsp:cNvPr id="0" name=""/>
        <dsp:cNvSpPr/>
      </dsp:nvSpPr>
      <dsp:spPr>
        <a:xfrm>
          <a:off x="391" y="414325"/>
          <a:ext cx="1960436" cy="230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4876C-5A91-4A46-B6F7-227103796D50}">
      <dsp:nvSpPr>
        <dsp:cNvPr id="0" name=""/>
        <dsp:cNvSpPr/>
      </dsp:nvSpPr>
      <dsp:spPr>
        <a:xfrm>
          <a:off x="391" y="500944"/>
          <a:ext cx="144020" cy="1440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F1772-CC25-466E-8669-953F0DA79E55}">
      <dsp:nvSpPr>
        <dsp:cNvPr id="0" name=""/>
        <dsp:cNvSpPr/>
      </dsp:nvSpPr>
      <dsp:spPr>
        <a:xfrm>
          <a:off x="391" y="0"/>
          <a:ext cx="1960436" cy="414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持续集成和持续部署</a:t>
          </a:r>
        </a:p>
      </dsp:txBody>
      <dsp:txXfrm>
        <a:off x="391" y="0"/>
        <a:ext cx="1960436" cy="414325"/>
      </dsp:txXfrm>
    </dsp:sp>
    <dsp:sp modelId="{E9D496F0-5014-4E7F-8515-FD0821D25B6B}">
      <dsp:nvSpPr>
        <dsp:cNvPr id="0" name=""/>
        <dsp:cNvSpPr/>
      </dsp:nvSpPr>
      <dsp:spPr>
        <a:xfrm>
          <a:off x="391" y="836652"/>
          <a:ext cx="144017" cy="1440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36614-C44F-4738-960C-FA3B4EC830E1}">
      <dsp:nvSpPr>
        <dsp:cNvPr id="0" name=""/>
        <dsp:cNvSpPr/>
      </dsp:nvSpPr>
      <dsp:spPr>
        <a:xfrm>
          <a:off x="137622" y="740808"/>
          <a:ext cx="1823205" cy="335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Jenkins</a:t>
          </a:r>
          <a:endParaRPr lang="zh-CN" altLang="en-US" sz="2000" kern="1200" dirty="0"/>
        </a:p>
      </dsp:txBody>
      <dsp:txXfrm>
        <a:off x="137622" y="740808"/>
        <a:ext cx="1823205" cy="335704"/>
      </dsp:txXfrm>
    </dsp:sp>
    <dsp:sp modelId="{B5997C60-D20F-4524-8361-5B7C03A541F2}">
      <dsp:nvSpPr>
        <dsp:cNvPr id="0" name=""/>
        <dsp:cNvSpPr/>
      </dsp:nvSpPr>
      <dsp:spPr>
        <a:xfrm>
          <a:off x="391" y="1172356"/>
          <a:ext cx="144017" cy="1440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F5DA2-894B-4CDC-B250-7FC766ABD2E8}">
      <dsp:nvSpPr>
        <dsp:cNvPr id="0" name=""/>
        <dsp:cNvSpPr/>
      </dsp:nvSpPr>
      <dsp:spPr>
        <a:xfrm>
          <a:off x="137622" y="1076513"/>
          <a:ext cx="1823205" cy="335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Travis CI</a:t>
          </a:r>
          <a:endParaRPr lang="zh-CN" altLang="en-US" sz="2000" kern="1200" dirty="0"/>
        </a:p>
      </dsp:txBody>
      <dsp:txXfrm>
        <a:off x="137622" y="1076513"/>
        <a:ext cx="1823205" cy="335704"/>
      </dsp:txXfrm>
    </dsp:sp>
    <dsp:sp modelId="{E9E04A24-0D87-4688-9A5B-521A67198A7A}">
      <dsp:nvSpPr>
        <dsp:cNvPr id="0" name=""/>
        <dsp:cNvSpPr/>
      </dsp:nvSpPr>
      <dsp:spPr>
        <a:xfrm>
          <a:off x="391" y="1508061"/>
          <a:ext cx="144017" cy="1440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F0658-0E19-4EFA-AC06-B6A980CE89BB}">
      <dsp:nvSpPr>
        <dsp:cNvPr id="0" name=""/>
        <dsp:cNvSpPr/>
      </dsp:nvSpPr>
      <dsp:spPr>
        <a:xfrm>
          <a:off x="137622" y="1412217"/>
          <a:ext cx="1823205" cy="335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</a:t>
          </a:r>
          <a:endParaRPr lang="zh-CN" altLang="en-US" sz="1100" kern="1200" dirty="0"/>
        </a:p>
      </dsp:txBody>
      <dsp:txXfrm>
        <a:off x="137622" y="1412217"/>
        <a:ext cx="1823205" cy="335704"/>
      </dsp:txXfrm>
    </dsp:sp>
    <dsp:sp modelId="{5E9BDABE-41EE-4651-80F8-30F3404624B8}">
      <dsp:nvSpPr>
        <dsp:cNvPr id="0" name=""/>
        <dsp:cNvSpPr/>
      </dsp:nvSpPr>
      <dsp:spPr>
        <a:xfrm>
          <a:off x="2058849" y="414325"/>
          <a:ext cx="1960436" cy="230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172A5-30BA-4400-AF08-296EF519C1E2}">
      <dsp:nvSpPr>
        <dsp:cNvPr id="0" name=""/>
        <dsp:cNvSpPr/>
      </dsp:nvSpPr>
      <dsp:spPr>
        <a:xfrm>
          <a:off x="2058849" y="500944"/>
          <a:ext cx="144020" cy="1440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5DC1C-530A-4A0D-ACFF-76D8C46A7CEC}">
      <dsp:nvSpPr>
        <dsp:cNvPr id="0" name=""/>
        <dsp:cNvSpPr/>
      </dsp:nvSpPr>
      <dsp:spPr>
        <a:xfrm>
          <a:off x="2058849" y="0"/>
          <a:ext cx="1960436" cy="414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代码规范检查工具</a:t>
          </a:r>
        </a:p>
      </dsp:txBody>
      <dsp:txXfrm>
        <a:off x="2058849" y="0"/>
        <a:ext cx="1960436" cy="414325"/>
      </dsp:txXfrm>
    </dsp:sp>
    <dsp:sp modelId="{CBBD85D9-644D-4155-9BEC-BCFDF84459DE}">
      <dsp:nvSpPr>
        <dsp:cNvPr id="0" name=""/>
        <dsp:cNvSpPr/>
      </dsp:nvSpPr>
      <dsp:spPr>
        <a:xfrm>
          <a:off x="2058849" y="836652"/>
          <a:ext cx="144017" cy="1440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6EA41-8F54-4090-908F-14B40E71810A}">
      <dsp:nvSpPr>
        <dsp:cNvPr id="0" name=""/>
        <dsp:cNvSpPr/>
      </dsp:nvSpPr>
      <dsp:spPr>
        <a:xfrm>
          <a:off x="2196080" y="740808"/>
          <a:ext cx="1823205" cy="335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Checkstyle</a:t>
          </a:r>
          <a:endParaRPr lang="zh-CN" altLang="en-US" sz="2000" kern="1200" dirty="0"/>
        </a:p>
      </dsp:txBody>
      <dsp:txXfrm>
        <a:off x="2196080" y="740808"/>
        <a:ext cx="1823205" cy="335704"/>
      </dsp:txXfrm>
    </dsp:sp>
    <dsp:sp modelId="{C736349E-AC79-491B-A522-B2FA24F3F1D0}">
      <dsp:nvSpPr>
        <dsp:cNvPr id="0" name=""/>
        <dsp:cNvSpPr/>
      </dsp:nvSpPr>
      <dsp:spPr>
        <a:xfrm>
          <a:off x="2058849" y="1172356"/>
          <a:ext cx="144017" cy="1440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CC5EE-6E2A-4FC6-B513-445EFF27E275}">
      <dsp:nvSpPr>
        <dsp:cNvPr id="0" name=""/>
        <dsp:cNvSpPr/>
      </dsp:nvSpPr>
      <dsp:spPr>
        <a:xfrm>
          <a:off x="2196080" y="1076513"/>
          <a:ext cx="1823205" cy="335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ESLint</a:t>
          </a:r>
          <a:endParaRPr lang="zh-CN" altLang="en-US" sz="2000" kern="1200" dirty="0"/>
        </a:p>
      </dsp:txBody>
      <dsp:txXfrm>
        <a:off x="2196080" y="1076513"/>
        <a:ext cx="1823205" cy="335704"/>
      </dsp:txXfrm>
    </dsp:sp>
    <dsp:sp modelId="{1B3DEEEF-171E-4C90-B326-FB60A13D8542}">
      <dsp:nvSpPr>
        <dsp:cNvPr id="0" name=""/>
        <dsp:cNvSpPr/>
      </dsp:nvSpPr>
      <dsp:spPr>
        <a:xfrm>
          <a:off x="2058849" y="1508061"/>
          <a:ext cx="144017" cy="1440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F3917-9DE2-44F7-BB35-A36E60548357}">
      <dsp:nvSpPr>
        <dsp:cNvPr id="0" name=""/>
        <dsp:cNvSpPr/>
      </dsp:nvSpPr>
      <dsp:spPr>
        <a:xfrm>
          <a:off x="2196080" y="1412217"/>
          <a:ext cx="1823205" cy="335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</a:t>
          </a:r>
          <a:endParaRPr lang="zh-CN" altLang="en-US" sz="1100" kern="1200" dirty="0"/>
        </a:p>
      </dsp:txBody>
      <dsp:txXfrm>
        <a:off x="2196080" y="1412217"/>
        <a:ext cx="1823205" cy="335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15399-659B-4362-A3B2-40D16FF9867D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275BB-A48E-49ED-8049-3224C8C54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7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275BB-A48E-49ED-8049-3224C8C542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9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AD369-E9DD-27F6-0EB4-0BCCEB043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A929F3-2380-CE8C-A591-EAFC724CD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63B94-2BFB-DE08-1D5A-B01D1C68B5C1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16E5666-11B6-4C1A-B623-3B6E09F13282}" type="datetimeFigureOut">
              <a:rPr lang="zh-CN" altLang="en-US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D7AF3-E62F-5E89-1913-666427245B2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D27AD-D94E-4A29-DAA8-80EED2C0DE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51ECC6F-DC06-43D5-B69B-B6073EF606B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13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F9D1-406A-BDB8-87BC-2959EF2D49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9106BC-8B94-F12A-D80E-4193B2CAC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833ED-04BC-8270-55F6-81EB9111798F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1875426-160C-44B1-AF9D-1234301BFFA0}" type="datetimeFigureOut">
              <a:rPr lang="zh-CN" altLang="en-US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AD0D9-7268-F68C-C75F-812B0503015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35FFE-0581-ACF3-CC1D-B668EADF5F5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B8BE4CE-5FE6-4896-841A-F217B4C2980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11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B2A803-A7F0-878D-42C9-C835372F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7A668E-CF59-056F-D4B3-5F09297CA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E9604-67A8-A7D7-D17C-7BDB63B2EDF8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8965938-6E84-4A13-9D1F-34846C07171A}" type="datetimeFigureOut">
              <a:rPr lang="zh-CN" altLang="en-US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21030-0DB1-9298-F8AB-4DF329A96A5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8AF07-9979-D0C3-A75A-E88E2143CBF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E34C127-D34B-43A1-8C27-FFE25B2F5CB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12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t="7878" r="35125" b="7878"/>
          <a:stretch>
            <a:fillRect/>
          </a:stretch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6" name="文本占位符 25"/>
          <p:cNvSpPr>
            <a:spLocks noGrp="1"/>
          </p:cNvSpPr>
          <p:nvPr>
            <p:ph type="body" idx="10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/>
          <a:lstStyle>
            <a:lvl1pPr marL="0" lv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等线 Light"/>
                <a:ea typeface="等线 Light"/>
              </a:defRPr>
            </a:lvl1pPr>
          </a:lstStyle>
          <a:p>
            <a:pPr lvl="0"/>
            <a:r>
              <a:rPr lang="zh-CN" altLang="en-US"/>
              <a:t>请输入你的大标题</a:t>
            </a:r>
            <a:endParaRPr lang="en-US" altLang="zh-CN"/>
          </a:p>
        </p:txBody>
      </p:sp>
      <p:sp>
        <p:nvSpPr>
          <p:cNvPr id="27" name="文本占位符 25"/>
          <p:cNvSpPr>
            <a:spLocks noGrp="1"/>
          </p:cNvSpPr>
          <p:nvPr>
            <p:ph type="body" idx="11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/>
          <a:lstStyle>
            <a:lvl1pPr marL="0" lvl="0" indent="0">
              <a:lnSpc>
                <a:spcPct val="100000"/>
              </a:lnSpc>
              <a:buNone/>
              <a:defRPr sz="5400" b="0" spc="100" baseline="0">
                <a:latin typeface="等线 Light"/>
                <a:ea typeface="等线 Light"/>
              </a:defRPr>
            </a:lvl1pPr>
          </a:lstStyle>
          <a:p>
            <a:pPr lvl="0"/>
            <a:r>
              <a:rPr lang="zh-CN" altLang="en-US"/>
              <a:t>请输入答辩类型</a:t>
            </a:r>
            <a:endParaRPr lang="en-US" altLang="zh-CN"/>
          </a:p>
        </p:txBody>
      </p:sp>
      <p:sp>
        <p:nvSpPr>
          <p:cNvPr id="29" name="文本占位符 28"/>
          <p:cNvSpPr>
            <a:spLocks noGrp="1"/>
          </p:cNvSpPr>
          <p:nvPr>
            <p:ph type="body" idx="12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lv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等线 Light"/>
              </a:defRPr>
            </a:lvl1pPr>
          </a:lstStyle>
          <a:p>
            <a:pPr lvl="0"/>
            <a:r>
              <a:rPr lang="en-US" altLang="zh-CN"/>
              <a:t>Supporting Your Text Here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等线"/>
              </a:rPr>
              <a:t>止于至善</a:t>
            </a:r>
            <a:endParaRPr lang="zh-CN" altLang="en-US" spc="3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94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（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alphaModFix amt="5000"/>
          </a:blip>
          <a:srcRect t="7878" b="787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8" name="文本占位符 67"/>
          <p:cNvSpPr>
            <a:spLocks noGrp="1"/>
          </p:cNvSpPr>
          <p:nvPr>
            <p:ph type="body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lv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等线 Light"/>
                <a:ea typeface="等线 Light"/>
              </a:defRPr>
            </a:lvl1pPr>
          </a:lstStyle>
          <a:p>
            <a:pPr lvl="0"/>
            <a:r>
              <a:rPr lang="zh-CN" altLang="en-US"/>
              <a:t>请输入你的章节标题</a:t>
            </a:r>
          </a:p>
        </p:txBody>
      </p:sp>
      <p:sp>
        <p:nvSpPr>
          <p:cNvPr id="69" name="文本占位符 67"/>
          <p:cNvSpPr>
            <a:spLocks noGrp="1"/>
          </p:cNvSpPr>
          <p:nvPr>
            <p:ph type="body" idx="12" hasCustomPrompt="1"/>
          </p:nvPr>
        </p:nvSpPr>
        <p:spPr>
          <a:xfrm>
            <a:off x="3950574" y="1119503"/>
            <a:ext cx="4290852" cy="585866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lv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等线 Light"/>
                <a:ea typeface="等线 Light"/>
              </a:defRPr>
            </a:lvl1pPr>
          </a:lstStyle>
          <a:p>
            <a:pPr lvl="0"/>
            <a:r>
              <a:rPr lang="zh-CN" altLang="en-US"/>
              <a:t>请输入你的主标题</a:t>
            </a:r>
          </a:p>
        </p:txBody>
      </p:sp>
      <p:sp>
        <p:nvSpPr>
          <p:cNvPr id="72" name="文本占位符 67"/>
          <p:cNvSpPr>
            <a:spLocks noGrp="1"/>
          </p:cNvSpPr>
          <p:nvPr>
            <p:ph type="body" idx="13" hasCustomPrompt="1"/>
          </p:nvPr>
        </p:nvSpPr>
        <p:spPr>
          <a:xfrm>
            <a:off x="3950574" y="1740158"/>
            <a:ext cx="4290852" cy="462755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lv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等线 Light"/>
                <a:ea typeface="等线 Light"/>
              </a:defRPr>
            </a:lvl1pPr>
          </a:lstStyle>
          <a:p>
            <a:pPr lvl="0"/>
            <a:r>
              <a:rPr lang="zh-CN" altLang="en-US"/>
              <a:t>请输入你的副标题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4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等线"/>
              </a:rPr>
              <a:t>止于至善</a:t>
            </a:r>
            <a:endParaRPr lang="zh-CN" altLang="en-US" spc="3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6"/>
          </p:nvPr>
        </p:nvSpPr>
        <p:spPr>
          <a:prstGeom prst="rect">
            <a:avLst/>
          </a:prstGeom>
        </p:spPr>
        <p:txBody>
          <a:bodyPr/>
          <a:lstStyle/>
          <a:p>
            <a:fld id="{8B17F198-CE2D-4680-80E3-40AA4D513F6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9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ot="0" vert="horz" wrap="square" lIns="91440" tIns="45720" rIns="91440" bIns="45720" numCol="1" spcCol="0" anchor="ctr" anchorCtr="0">
              <a:normAutofit fontScale="77500" lnSpcReduction="20000"/>
            </a:bodyPr>
            <a:lstStyle>
              <a:lvl1pPr marL="0" lvl="0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1pPr>
              <a:lvl2pPr marL="457200" lvl="1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2pPr>
              <a:lvl3pPr marL="914400" lvl="2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3pPr>
              <a:lvl4pPr marL="1371600" lvl="3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4pPr>
              <a:lvl5pPr marL="1828800" lvl="4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5pPr>
              <a:lvl6pPr marL="2286000" lvl="5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6pPr>
              <a:lvl7pPr marL="2743200" lvl="6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7pPr>
              <a:lvl8pPr marL="3200400" lvl="7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8pPr>
              <a:lvl9pPr marL="3657600" lvl="8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9pPr>
            </a:lstStyle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微软雅黑"/>
              </a:endParaRPr>
            </a:p>
          </p:txBody>
        </p:sp>
        <p:sp>
          <p:nvSpPr>
            <p:cNvPr id="20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lvl1pPr marL="0" lvl="0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1pPr>
              <a:lvl2pPr marL="457200" lvl="1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2pPr>
              <a:lvl3pPr marL="914400" lvl="2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3pPr>
              <a:lvl4pPr marL="1371600" lvl="3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4pPr>
              <a:lvl5pPr marL="1828800" lvl="4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5pPr>
              <a:lvl6pPr marL="2286000" lvl="5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6pPr>
              <a:lvl7pPr marL="2743200" lvl="6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7pPr>
              <a:lvl8pPr marL="3200400" lvl="7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8pPr>
              <a:lvl9pPr marL="3657600" lvl="8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9pPr>
            </a:lstStyle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微软雅黑"/>
              </a:endParaRPr>
            </a:p>
          </p:txBody>
        </p:sp>
        <p:sp>
          <p:nvSpPr>
            <p:cNvPr id="22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05530" h="205219">
                  <a:moveTo>
                    <a:pt x="117384" y="106166"/>
                  </a:moveTo>
                  <a:cubicBezTo>
                    <a:pt x="123488" y="106166"/>
                    <a:pt x="128435" y="111108"/>
                    <a:pt x="128435" y="117205"/>
                  </a:cubicBezTo>
                  <a:cubicBezTo>
                    <a:pt x="128435" y="123302"/>
                    <a:pt x="123488" y="128244"/>
                    <a:pt x="117384" y="128244"/>
                  </a:cubicBezTo>
                  <a:cubicBezTo>
                    <a:pt x="111281" y="128244"/>
                    <a:pt x="106333" y="123302"/>
                    <a:pt x="106333" y="117205"/>
                  </a:cubicBezTo>
                  <a:cubicBezTo>
                    <a:pt x="106333" y="111108"/>
                    <a:pt x="111281" y="106166"/>
                    <a:pt x="117384" y="106166"/>
                  </a:cubicBezTo>
                  <a:close/>
                  <a:moveTo>
                    <a:pt x="88134" y="72058"/>
                  </a:moveTo>
                  <a:cubicBezTo>
                    <a:pt x="98014" y="72058"/>
                    <a:pt x="106023" y="80057"/>
                    <a:pt x="106023" y="89924"/>
                  </a:cubicBezTo>
                  <a:cubicBezTo>
                    <a:pt x="106023" y="99791"/>
                    <a:pt x="98014" y="107789"/>
                    <a:pt x="88134" y="107789"/>
                  </a:cubicBezTo>
                  <a:cubicBezTo>
                    <a:pt x="78254" y="107789"/>
                    <a:pt x="70244" y="99791"/>
                    <a:pt x="70244" y="89924"/>
                  </a:cubicBezTo>
                  <a:cubicBezTo>
                    <a:pt x="70244" y="80057"/>
                    <a:pt x="78254" y="72058"/>
                    <a:pt x="88134" y="72058"/>
                  </a:cubicBezTo>
                  <a:close/>
                  <a:moveTo>
                    <a:pt x="102750" y="51493"/>
                  </a:moveTo>
                  <a:cubicBezTo>
                    <a:pt x="74541" y="51493"/>
                    <a:pt x="51571" y="74429"/>
                    <a:pt x="51571" y="102595"/>
                  </a:cubicBezTo>
                  <a:cubicBezTo>
                    <a:pt x="51571" y="130791"/>
                    <a:pt x="74541" y="153726"/>
                    <a:pt x="102750" y="153726"/>
                  </a:cubicBezTo>
                  <a:cubicBezTo>
                    <a:pt x="130989" y="153726"/>
                    <a:pt x="153959" y="130791"/>
                    <a:pt x="153959" y="102595"/>
                  </a:cubicBezTo>
                  <a:cubicBezTo>
                    <a:pt x="153959" y="74429"/>
                    <a:pt x="130989" y="51493"/>
                    <a:pt x="102750" y="51493"/>
                  </a:cubicBezTo>
                  <a:close/>
                  <a:moveTo>
                    <a:pt x="91340" y="0"/>
                  </a:moveTo>
                  <a:lnTo>
                    <a:pt x="114190" y="0"/>
                  </a:lnTo>
                  <a:cubicBezTo>
                    <a:pt x="118676" y="0"/>
                    <a:pt x="122318" y="3637"/>
                    <a:pt x="122318" y="8116"/>
                  </a:cubicBezTo>
                  <a:cubicBezTo>
                    <a:pt x="122318" y="12595"/>
                    <a:pt x="118676" y="16202"/>
                    <a:pt x="114190" y="16202"/>
                  </a:cubicBezTo>
                  <a:lnTo>
                    <a:pt x="110878" y="16202"/>
                  </a:lnTo>
                  <a:lnTo>
                    <a:pt x="110878" y="35771"/>
                  </a:lnTo>
                  <a:cubicBezTo>
                    <a:pt x="123402" y="37274"/>
                    <a:pt x="134873" y="42234"/>
                    <a:pt x="144325" y="49629"/>
                  </a:cubicBezTo>
                  <a:lnTo>
                    <a:pt x="158204" y="35771"/>
                  </a:lnTo>
                  <a:lnTo>
                    <a:pt x="155856" y="33457"/>
                  </a:lnTo>
                  <a:cubicBezTo>
                    <a:pt x="152695" y="30270"/>
                    <a:pt x="152695" y="25160"/>
                    <a:pt x="155856" y="21974"/>
                  </a:cubicBezTo>
                  <a:cubicBezTo>
                    <a:pt x="159017" y="18817"/>
                    <a:pt x="164165" y="18817"/>
                    <a:pt x="167326" y="21974"/>
                  </a:cubicBezTo>
                  <a:lnTo>
                    <a:pt x="179398" y="34028"/>
                  </a:lnTo>
                  <a:lnTo>
                    <a:pt x="179639" y="34268"/>
                  </a:lnTo>
                  <a:lnTo>
                    <a:pt x="181777" y="36373"/>
                  </a:lnTo>
                  <a:lnTo>
                    <a:pt x="181897" y="36523"/>
                  </a:lnTo>
                  <a:lnTo>
                    <a:pt x="181957" y="36583"/>
                  </a:lnTo>
                  <a:lnTo>
                    <a:pt x="182138" y="36763"/>
                  </a:lnTo>
                  <a:lnTo>
                    <a:pt x="182048" y="36673"/>
                  </a:lnTo>
                  <a:lnTo>
                    <a:pt x="182228" y="36823"/>
                  </a:lnTo>
                  <a:lnTo>
                    <a:pt x="182349" y="36974"/>
                  </a:lnTo>
                  <a:lnTo>
                    <a:pt x="183493" y="38116"/>
                  </a:lnTo>
                  <a:cubicBezTo>
                    <a:pt x="186684" y="41302"/>
                    <a:pt x="186684" y="46413"/>
                    <a:pt x="183493" y="49599"/>
                  </a:cubicBezTo>
                  <a:cubicBezTo>
                    <a:pt x="180332" y="52755"/>
                    <a:pt x="175184" y="52755"/>
                    <a:pt x="172023" y="49599"/>
                  </a:cubicBezTo>
                  <a:lnTo>
                    <a:pt x="169674" y="47254"/>
                  </a:lnTo>
                  <a:lnTo>
                    <a:pt x="155826" y="61112"/>
                  </a:lnTo>
                  <a:cubicBezTo>
                    <a:pt x="163232" y="70520"/>
                    <a:pt x="168199" y="82003"/>
                    <a:pt x="169705" y="94508"/>
                  </a:cubicBezTo>
                  <a:lnTo>
                    <a:pt x="189273" y="94508"/>
                  </a:lnTo>
                  <a:lnTo>
                    <a:pt x="189273" y="91202"/>
                  </a:lnTo>
                  <a:cubicBezTo>
                    <a:pt x="189273" y="86723"/>
                    <a:pt x="192916" y="83085"/>
                    <a:pt x="197402" y="83085"/>
                  </a:cubicBezTo>
                  <a:cubicBezTo>
                    <a:pt x="201887" y="83085"/>
                    <a:pt x="205530" y="86723"/>
                    <a:pt x="205530" y="91202"/>
                  </a:cubicBezTo>
                  <a:lnTo>
                    <a:pt x="205530" y="114017"/>
                  </a:lnTo>
                  <a:cubicBezTo>
                    <a:pt x="205530" y="118496"/>
                    <a:pt x="201887" y="122134"/>
                    <a:pt x="197402" y="122134"/>
                  </a:cubicBezTo>
                  <a:cubicBezTo>
                    <a:pt x="192916" y="122134"/>
                    <a:pt x="189273" y="118496"/>
                    <a:pt x="189273" y="114017"/>
                  </a:cubicBezTo>
                  <a:lnTo>
                    <a:pt x="189273" y="110711"/>
                  </a:lnTo>
                  <a:lnTo>
                    <a:pt x="169705" y="110711"/>
                  </a:lnTo>
                  <a:cubicBezTo>
                    <a:pt x="168199" y="123216"/>
                    <a:pt x="163232" y="134668"/>
                    <a:pt x="155826" y="144107"/>
                  </a:cubicBezTo>
                  <a:lnTo>
                    <a:pt x="169674" y="157965"/>
                  </a:lnTo>
                  <a:lnTo>
                    <a:pt x="172023" y="155620"/>
                  </a:lnTo>
                  <a:cubicBezTo>
                    <a:pt x="175184" y="152464"/>
                    <a:pt x="180332" y="152464"/>
                    <a:pt x="183493" y="155620"/>
                  </a:cubicBezTo>
                  <a:cubicBezTo>
                    <a:pt x="186684" y="158776"/>
                    <a:pt x="186684" y="163917"/>
                    <a:pt x="183493" y="167073"/>
                  </a:cubicBezTo>
                  <a:cubicBezTo>
                    <a:pt x="173437" y="177143"/>
                    <a:pt x="175364" y="175219"/>
                    <a:pt x="175545" y="175039"/>
                  </a:cubicBezTo>
                  <a:cubicBezTo>
                    <a:pt x="175395" y="175189"/>
                    <a:pt x="173949" y="176632"/>
                    <a:pt x="167326" y="183215"/>
                  </a:cubicBezTo>
                  <a:cubicBezTo>
                    <a:pt x="164165" y="186402"/>
                    <a:pt x="159017" y="186402"/>
                    <a:pt x="155856" y="183215"/>
                  </a:cubicBezTo>
                  <a:cubicBezTo>
                    <a:pt x="152695" y="180059"/>
                    <a:pt x="152695" y="174919"/>
                    <a:pt x="155856" y="171762"/>
                  </a:cubicBezTo>
                  <a:lnTo>
                    <a:pt x="158204" y="169418"/>
                  </a:lnTo>
                  <a:lnTo>
                    <a:pt x="144325" y="155590"/>
                  </a:lnTo>
                  <a:cubicBezTo>
                    <a:pt x="134873" y="162985"/>
                    <a:pt x="123402" y="167945"/>
                    <a:pt x="110878" y="169448"/>
                  </a:cubicBezTo>
                  <a:lnTo>
                    <a:pt x="110878" y="188987"/>
                  </a:lnTo>
                  <a:lnTo>
                    <a:pt x="114190" y="188987"/>
                  </a:lnTo>
                  <a:cubicBezTo>
                    <a:pt x="118676" y="188987"/>
                    <a:pt x="122318" y="192624"/>
                    <a:pt x="122318" y="197103"/>
                  </a:cubicBezTo>
                  <a:cubicBezTo>
                    <a:pt x="122318" y="201582"/>
                    <a:pt x="118676" y="205219"/>
                    <a:pt x="114190" y="205219"/>
                  </a:cubicBezTo>
                  <a:lnTo>
                    <a:pt x="91340" y="205219"/>
                  </a:lnTo>
                  <a:cubicBezTo>
                    <a:pt x="86854" y="205219"/>
                    <a:pt x="83212" y="201582"/>
                    <a:pt x="83212" y="197103"/>
                  </a:cubicBezTo>
                  <a:cubicBezTo>
                    <a:pt x="83212" y="192624"/>
                    <a:pt x="86854" y="188987"/>
                    <a:pt x="91340" y="188987"/>
                  </a:cubicBezTo>
                  <a:lnTo>
                    <a:pt x="94652" y="188987"/>
                  </a:lnTo>
                  <a:lnTo>
                    <a:pt x="94652" y="169448"/>
                  </a:lnTo>
                  <a:cubicBezTo>
                    <a:pt x="82128" y="167945"/>
                    <a:pt x="70627" y="162985"/>
                    <a:pt x="61205" y="155590"/>
                  </a:cubicBezTo>
                  <a:lnTo>
                    <a:pt x="47326" y="169418"/>
                  </a:lnTo>
                  <a:lnTo>
                    <a:pt x="49674" y="171762"/>
                  </a:lnTo>
                  <a:cubicBezTo>
                    <a:pt x="52835" y="174919"/>
                    <a:pt x="52835" y="180059"/>
                    <a:pt x="49674" y="183215"/>
                  </a:cubicBezTo>
                  <a:cubicBezTo>
                    <a:pt x="46483" y="186402"/>
                    <a:pt x="41365" y="186402"/>
                    <a:pt x="38174" y="183215"/>
                  </a:cubicBezTo>
                  <a:lnTo>
                    <a:pt x="26132" y="171191"/>
                  </a:lnTo>
                  <a:lnTo>
                    <a:pt x="23181" y="168245"/>
                  </a:lnTo>
                  <a:lnTo>
                    <a:pt x="22007" y="167073"/>
                  </a:lnTo>
                  <a:cubicBezTo>
                    <a:pt x="18846" y="163917"/>
                    <a:pt x="18846" y="158776"/>
                    <a:pt x="22007" y="155620"/>
                  </a:cubicBezTo>
                  <a:cubicBezTo>
                    <a:pt x="25198" y="152464"/>
                    <a:pt x="30316" y="152464"/>
                    <a:pt x="33507" y="155620"/>
                  </a:cubicBezTo>
                  <a:lnTo>
                    <a:pt x="35825" y="157965"/>
                  </a:lnTo>
                  <a:lnTo>
                    <a:pt x="49704" y="144107"/>
                  </a:lnTo>
                  <a:cubicBezTo>
                    <a:pt x="42298" y="134668"/>
                    <a:pt x="37331" y="123216"/>
                    <a:pt x="35825" y="110711"/>
                  </a:cubicBezTo>
                  <a:lnTo>
                    <a:pt x="16227" y="110711"/>
                  </a:lnTo>
                  <a:lnTo>
                    <a:pt x="16227" y="114017"/>
                  </a:lnTo>
                  <a:cubicBezTo>
                    <a:pt x="16227" y="118496"/>
                    <a:pt x="12614" y="122134"/>
                    <a:pt x="8128" y="122134"/>
                  </a:cubicBezTo>
                  <a:cubicBezTo>
                    <a:pt x="3643" y="122134"/>
                    <a:pt x="0" y="118496"/>
                    <a:pt x="0" y="114017"/>
                  </a:cubicBezTo>
                  <a:lnTo>
                    <a:pt x="0" y="91202"/>
                  </a:lnTo>
                  <a:cubicBezTo>
                    <a:pt x="0" y="86723"/>
                    <a:pt x="3643" y="83085"/>
                    <a:pt x="8128" y="83085"/>
                  </a:cubicBezTo>
                  <a:cubicBezTo>
                    <a:pt x="12614" y="83085"/>
                    <a:pt x="16227" y="86723"/>
                    <a:pt x="16227" y="91202"/>
                  </a:cubicBezTo>
                  <a:lnTo>
                    <a:pt x="16227" y="94508"/>
                  </a:lnTo>
                  <a:lnTo>
                    <a:pt x="35825" y="94508"/>
                  </a:lnTo>
                  <a:cubicBezTo>
                    <a:pt x="37331" y="82003"/>
                    <a:pt x="42298" y="70520"/>
                    <a:pt x="49704" y="61112"/>
                  </a:cubicBezTo>
                  <a:lnTo>
                    <a:pt x="35825" y="47254"/>
                  </a:lnTo>
                  <a:lnTo>
                    <a:pt x="33507" y="49599"/>
                  </a:lnTo>
                  <a:cubicBezTo>
                    <a:pt x="30316" y="52755"/>
                    <a:pt x="25198" y="52755"/>
                    <a:pt x="22007" y="49599"/>
                  </a:cubicBezTo>
                  <a:cubicBezTo>
                    <a:pt x="18846" y="46413"/>
                    <a:pt x="18846" y="41302"/>
                    <a:pt x="22007" y="38116"/>
                  </a:cubicBezTo>
                  <a:lnTo>
                    <a:pt x="36006" y="24168"/>
                  </a:lnTo>
                  <a:lnTo>
                    <a:pt x="38174" y="21974"/>
                  </a:lnTo>
                  <a:cubicBezTo>
                    <a:pt x="41365" y="18817"/>
                    <a:pt x="46483" y="18817"/>
                    <a:pt x="49674" y="21974"/>
                  </a:cubicBezTo>
                  <a:cubicBezTo>
                    <a:pt x="52835" y="25160"/>
                    <a:pt x="52835" y="30270"/>
                    <a:pt x="49674" y="33457"/>
                  </a:cubicBezTo>
                  <a:lnTo>
                    <a:pt x="47326" y="35771"/>
                  </a:lnTo>
                  <a:lnTo>
                    <a:pt x="61205" y="49629"/>
                  </a:lnTo>
                  <a:cubicBezTo>
                    <a:pt x="70627" y="42234"/>
                    <a:pt x="82128" y="37274"/>
                    <a:pt x="94652" y="35771"/>
                  </a:cubicBezTo>
                  <a:lnTo>
                    <a:pt x="94652" y="16202"/>
                  </a:lnTo>
                  <a:lnTo>
                    <a:pt x="91340" y="16202"/>
                  </a:lnTo>
                  <a:cubicBezTo>
                    <a:pt x="86854" y="16202"/>
                    <a:pt x="83212" y="12595"/>
                    <a:pt x="83212" y="8116"/>
                  </a:cubicBezTo>
                  <a:cubicBezTo>
                    <a:pt x="83212" y="3637"/>
                    <a:pt x="86854" y="0"/>
                    <a:pt x="913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rot="0" vert="horz" wrap="square" lIns="91440" tIns="45720" rIns="91440" bIns="45720" numCol="1" spcCol="0" anchor="ctr" anchorCtr="0">
              <a:normAutofit fontScale="40000" lnSpcReduction="20000"/>
            </a:bodyPr>
            <a:lstStyle>
              <a:lvl1pPr marL="0" lvl="0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1pPr>
              <a:lvl2pPr marL="457200" lvl="1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2pPr>
              <a:lvl3pPr marL="914400" lvl="2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3pPr>
              <a:lvl4pPr marL="1371600" lvl="3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4pPr>
              <a:lvl5pPr marL="1828800" lvl="4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5pPr>
              <a:lvl6pPr marL="2286000" lvl="5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6pPr>
              <a:lvl7pPr marL="2743200" lvl="6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7pPr>
              <a:lvl8pPr marL="3200400" lvl="7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8pPr>
              <a:lvl9pPr marL="3657600" lvl="8" algn="l" defTabSz="914400">
                <a:defRPr sz="1800" kern="1200">
                  <a:solidFill>
                    <a:schemeClr val="lt1"/>
                  </a:solidFill>
                  <a:latin typeface="等线"/>
                  <a:ea typeface="等线"/>
                </a:defRPr>
              </a:lvl9pPr>
            </a:lstStyle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微软雅黑"/>
              </a:endParaRPr>
            </a:p>
          </p:txBody>
        </p:sp>
      </p:grpSp>
      <p:cxnSp>
        <p:nvCxnSpPr>
          <p:cNvPr id="14" name="直接连接符 13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miter/>
          </a:ln>
        </p:spPr>
      </p:cxn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16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FD744-4229-F7B3-CACB-4343334CA01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B32BC-A546-12A2-5BCA-BBE410CBB039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BC870-31AA-197F-C472-812B22AD1B5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B899304-DDED-4B52-966F-273E98492EE6}" type="datetimeFigureOut">
              <a:rPr lang="zh-CN" altLang="en-US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61314-683F-6EEE-4BC9-5740117628B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DBB1F-795B-848F-8958-F4C1ED0CCB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682C04B-330D-4F70-85F2-7D8EA24F929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04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B8C0D-C84C-D492-09F1-44034E3C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3BE0B-3324-EB0A-43BF-0929CA93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97739-A5A9-07C2-0A86-115A794F84F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BAB21D1-8DFA-498B-ABD5-05EF7190E06F}" type="datetimeFigureOut">
              <a:rPr lang="zh-CN" altLang="en-US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0F004-CC0A-1BA6-4027-8F336D8E9D3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167B2-CB5A-D127-71FF-90D2EFF005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B0B2CB9-5D70-4C53-9C20-65CC7ED48B5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97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53F41-42CA-C518-C17F-98851FC830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11809-EDAD-303E-4403-6F3DF269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8D676-5D92-4EAA-FC49-03C1F2BF5F19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EA000-5D77-247F-CA3A-9DE90459ABD7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AB80756-B1F1-431D-B061-AE49648BC8FE}" type="datetimeFigureOut">
              <a:rPr lang="zh-CN" altLang="en-US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1E6E0-59E1-2892-DE03-2F94F2987B8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CCAD2-619E-1F25-4F93-C6B85EF53E5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4908562-9B5A-4865-8CAA-FB7E2EF1297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41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DE87E-8C01-42C4-4A65-E0FB4716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9FA65-7552-FB2E-8B19-4D5CFF8E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9EF7D6-9CC9-8EFF-105B-11AFCA54EC04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116844-45CC-B98C-D0D5-BB8CAADA54C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A9F6E9-3D69-C45B-9D8B-3ABF31429921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243C0E-671D-C901-BB8F-7701C2830F6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EB79251-3268-481F-953A-B6745F177902}" type="datetimeFigureOut">
              <a:rPr lang="zh-CN" altLang="en-US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7D7A24-ECA3-003F-970C-24D56E4BCD5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A985FF-59B5-4A73-4814-F71DD0CE009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C4E2E40-C8C1-461E-A0B4-DB5E83E05FF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02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3A773-4BDE-ABDC-8953-D50100B00C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FD1ABF-4B5C-588E-01AD-9BF30B0BAB3A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8EA052F-33CA-4B74-B6B0-A249E5DCFC30}" type="datetimeFigureOut">
              <a:rPr lang="zh-CN" altLang="en-US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C8E7DF-3D69-7345-D3D5-898725114D6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4390C1-154E-ADFC-445A-92211EA8432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CF11657-F691-4DD6-BD44-31EE56A0402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56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134154-DFF6-947C-98F4-1845D88506E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7386825-725C-4D5F-8BB0-DFBA72B8DE99}" type="datetimeFigureOut">
              <a:rPr lang="zh-CN" altLang="en-US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19005-33DF-BBEC-910C-18670A1B4A6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A9F91-6B34-24BD-FBF7-D59ED8152C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081750D-3D30-4879-BBB3-0DE073FBD05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53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84E9D-09B0-B448-8FF8-16CA5B62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A4365-69F9-1AE9-022F-01C1321D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E6062-B18F-FA58-3747-5104F332882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9E2E0-46DA-0509-C4CF-CDD26F99A04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B258581-13D9-4970-8085-E8D52FCD6402}" type="datetimeFigureOut">
              <a:rPr lang="zh-CN" altLang="en-US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24527-0021-27C3-7353-D4D30612F6D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30B3B-3922-23F8-66DD-A5AF79CC07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FD25470-E466-4B02-9190-F3E19E582010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70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839D9-FE1D-F5E1-570B-2211372F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3911CB-F4C3-3943-5A1C-0F7BF1C30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13561-0C7F-8A6D-A39B-77EF2B31BB1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C6EEA-9EF7-8250-52F7-55DBFF3DC59C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3B1BCE2-F734-45FE-A176-CCD3F56164B5}" type="datetimeFigureOut">
              <a:rPr lang="zh-CN" altLang="en-US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E0518-EF4B-FCAD-C315-205658ED8B4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6E9A0-1A92-7933-699C-2B8F8265409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21FED59-6888-4040-9BD6-51F50612053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9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C4D37E-E792-32F4-5743-2B2358A3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78FED-E27B-CC53-470F-92588C4D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71C22-C6B2-E99B-B950-0BBC27F3248E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0670-4750-478B-918F-4A0DEC65D4EC}" type="datetimeFigureOut">
              <a:rPr lang="zh-CN" altLang="en-US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520D1-F2CD-693B-4B91-D2AF864F7703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AAA0E-5AC0-6B15-338E-A70AB77A8BBF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2A87-E60F-4E00-B076-522736746EC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4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 Light"/>
          <a:ea typeface="等线 Light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等线"/>
          <a:ea typeface="等线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等线"/>
          <a:ea typeface="等线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等线"/>
          <a:ea typeface="等线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/>
          <a:ea typeface="等线"/>
        </a:defRPr>
      </a:lvl1pPr>
      <a:lvl2pPr marL="457200" lvl="1" algn="l" defTabSz="914400">
        <a:defRPr sz="1800" kern="1200">
          <a:solidFill>
            <a:schemeClr val="tx1"/>
          </a:solidFill>
          <a:latin typeface="等线"/>
          <a:ea typeface="等线"/>
        </a:defRPr>
      </a:lvl2pPr>
      <a:lvl3pPr marL="914400" lvl="2" algn="l" defTabSz="914400">
        <a:defRPr sz="1800" kern="1200">
          <a:solidFill>
            <a:schemeClr val="tx1"/>
          </a:solidFill>
          <a:latin typeface="等线"/>
          <a:ea typeface="等线"/>
        </a:defRPr>
      </a:lvl3pPr>
      <a:lvl4pPr marL="1371600" lvl="3" algn="l" defTabSz="914400">
        <a:defRPr sz="1800" kern="1200">
          <a:solidFill>
            <a:schemeClr val="tx1"/>
          </a:solidFill>
          <a:latin typeface="等线"/>
          <a:ea typeface="等线"/>
        </a:defRPr>
      </a:lvl4pPr>
      <a:lvl5pPr marL="1828800" lvl="4" algn="l" defTabSz="914400">
        <a:defRPr sz="1800" kern="1200">
          <a:solidFill>
            <a:schemeClr val="tx1"/>
          </a:solidFill>
          <a:latin typeface="等线"/>
          <a:ea typeface="等线"/>
        </a:defRPr>
      </a:lvl5pPr>
      <a:lvl6pPr marL="2286000" lvl="5" algn="l" defTabSz="914400">
        <a:defRPr sz="1800" kern="1200">
          <a:solidFill>
            <a:schemeClr val="tx1"/>
          </a:solidFill>
          <a:latin typeface="等线"/>
          <a:ea typeface="等线"/>
        </a:defRPr>
      </a:lvl6pPr>
      <a:lvl7pPr marL="2743200" lvl="6" algn="l" defTabSz="914400">
        <a:defRPr sz="1800" kern="1200">
          <a:solidFill>
            <a:schemeClr val="tx1"/>
          </a:solidFill>
          <a:latin typeface="等线"/>
          <a:ea typeface="等线"/>
        </a:defRPr>
      </a:lvl7pPr>
      <a:lvl8pPr marL="3200400" lvl="7" algn="l" defTabSz="914400">
        <a:defRPr sz="1800" kern="1200">
          <a:solidFill>
            <a:schemeClr val="tx1"/>
          </a:solidFill>
          <a:latin typeface="等线"/>
          <a:ea typeface="等线"/>
        </a:defRPr>
      </a:lvl8pPr>
      <a:lvl9pPr marL="3657600" lvl="8" algn="l" defTabSz="914400">
        <a:defRPr sz="1800" kern="1200">
          <a:solidFill>
            <a:schemeClr val="tx1"/>
          </a:solidFill>
          <a:latin typeface="等线"/>
          <a:ea typeface="等线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1640035" y="1067104"/>
            <a:ext cx="8911927" cy="301693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>
                <a:solidFill>
                  <a:srgbClr val="445437"/>
                </a:solidFill>
                <a:latin typeface="Arial"/>
              </a:rPr>
              <a:t>大标题</a:t>
            </a:r>
            <a:endParaRPr lang="en-US" altLang="zh-CN">
              <a:solidFill>
                <a:srgbClr val="445437"/>
              </a:solidFill>
              <a:latin typeface="Arial"/>
            </a:endParaRPr>
          </a:p>
          <a:p>
            <a:pPr algn="ctr"/>
            <a:endParaRPr lang="en-US" altLang="zh-CN">
              <a:solidFill>
                <a:srgbClr val="445437"/>
              </a:solidFill>
              <a:latin typeface="Arial"/>
            </a:endParaRPr>
          </a:p>
          <a:p>
            <a:pPr algn="ctr"/>
            <a:r>
              <a:rPr lang="zh-CN" altLang="en-US">
                <a:solidFill>
                  <a:srgbClr val="445437"/>
                </a:solidFill>
                <a:latin typeface="Arial"/>
              </a:rPr>
              <a:t>副标题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pc="300">
                <a:solidFill>
                  <a:schemeClr val="accent1"/>
                </a:solidFill>
                <a:latin typeface="等线"/>
              </a:rPr>
              <a:t>止于至善</a:t>
            </a:r>
            <a:endParaRPr lang="zh-CN" altLang="en-US" spc="3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640036" y="2575572"/>
            <a:ext cx="8712278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miter/>
          </a:ln>
        </p:spPr>
      </p:cxnSp>
      <p:sp>
        <p:nvSpPr>
          <p:cNvPr id="5" name="文本占位符 2"/>
          <p:cNvSpPr txBox="1"/>
          <p:nvPr/>
        </p:nvSpPr>
        <p:spPr>
          <a:xfrm>
            <a:off x="1640035" y="3087376"/>
            <a:ext cx="8911927" cy="878840"/>
          </a:xfrm>
          <a:prstGeom prst="rect">
            <a:avLst/>
          </a:prstGeom>
        </p:spPr>
        <p:txBody>
          <a:bodyPr vert="horz" lIns="0" tIns="45720" rIns="91440" bIns="45720"/>
          <a:lstStyle>
            <a:lvl1pPr marL="0" lvl="0" indent="0" algn="l" defTabSz="914400">
              <a:lnSpc>
                <a:spcPct val="100000"/>
              </a:lnSpc>
              <a:spcBef>
                <a:spcPts val="1000"/>
              </a:spcBef>
              <a:buFont typeface="Arial" charset="0"/>
              <a:buNone/>
              <a:defRPr sz="5400" b="1" kern="1200" spc="100" baseline="0">
                <a:solidFill>
                  <a:schemeClr val="accent1"/>
                </a:solidFill>
                <a:latin typeface="等线 Light"/>
                <a:ea typeface="等线 Light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sz="1800" b="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sz="1600" b="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sz="1400" b="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sz="1400" b="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pPr algn="ctr"/>
            <a:endParaRPr lang="en-US" altLang="zh-CN" sz="2800">
              <a:solidFill>
                <a:srgbClr val="002060"/>
              </a:solidFill>
              <a:latin typeface="Arial"/>
            </a:endParaRPr>
          </a:p>
          <a:p>
            <a:pPr algn="ctr"/>
            <a:endParaRPr lang="en-US" altLang="zh-CN" sz="2800">
              <a:solidFill>
                <a:srgbClr val="002060"/>
              </a:solidFill>
              <a:latin typeface="Arial"/>
            </a:endParaRPr>
          </a:p>
          <a:p>
            <a:pPr algn="ctr"/>
            <a:endParaRPr lang="en-US" altLang="zh-CN" sz="2800">
              <a:solidFill>
                <a:srgbClr val="002060"/>
              </a:solidFill>
              <a:latin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48175" y="524430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Arial"/>
              </a:rPr>
              <a:t>xxx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30AC9-12BD-126A-1592-4671BD8AEDB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16933" y="347251"/>
            <a:ext cx="8920029" cy="5243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自动化代码优化</a:t>
            </a:r>
            <a:endParaRPr lang="en-US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E48D89-AA14-F5AA-16F6-B7028E771EA2}"/>
              </a:ext>
            </a:extLst>
          </p:cNvPr>
          <p:cNvSpPr txBox="1"/>
          <p:nvPr/>
        </p:nvSpPr>
        <p:spPr>
          <a:xfrm>
            <a:off x="710859" y="1930685"/>
            <a:ext cx="10770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代码优化是指利用计算机程序和工具来自动分析、识别和改进软件代码的性能、效率和质量的过程。这种优化可以包括改进代码的时间和空间复杂度、提高代码的可读性、减少重复代码、优化算法和数据结构等方面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3059E8-68B5-AC65-691D-11FA21AD26C0}"/>
              </a:ext>
            </a:extLst>
          </p:cNvPr>
          <p:cNvSpPr txBox="1"/>
          <p:nvPr/>
        </p:nvSpPr>
        <p:spPr>
          <a:xfrm>
            <a:off x="767114" y="1092370"/>
            <a:ext cx="665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什么是自动化代码优化？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AA7F8-AEB1-3C21-B0E1-650D36CD9B60}"/>
              </a:ext>
            </a:extLst>
          </p:cNvPr>
          <p:cNvSpPr txBox="1"/>
          <p:nvPr/>
        </p:nvSpPr>
        <p:spPr>
          <a:xfrm>
            <a:off x="767114" y="3082678"/>
            <a:ext cx="907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自动化代码优化的目标是什么？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A60586-F35D-444D-EEF8-254DC7370EFC}"/>
              </a:ext>
            </a:extLst>
          </p:cNvPr>
          <p:cNvSpPr txBox="1"/>
          <p:nvPr/>
        </p:nvSpPr>
        <p:spPr>
          <a:xfrm>
            <a:off x="767114" y="3913138"/>
            <a:ext cx="10770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自动化代码优化的目标是提高软件的性能、可维护性和可读性，减少</a:t>
            </a:r>
            <a:r>
              <a:rPr lang="en-US" altLang="zh-CN" sz="18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BUG</a:t>
            </a:r>
            <a:r>
              <a:rPr lang="zh-CN" altLang="zh-CN" sz="18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产生和出现，从而提升软件的质量和用户体验。通过自动化工具和技术，开发人员可以更快速、更准确地改进代码，使其更加高效和稳定。自动化代码优化的工具和技术包括静态代码分析工具、性能分析工具、代码重构工具等。这些工具可以帮助开发人员发现潜在的问题，并提供改进建议，从而改进软件代码的性能和质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687923A-DB7A-A568-3614-4C127E4C02B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16933" y="347251"/>
            <a:ext cx="8920029" cy="524311"/>
          </a:xfrm>
        </p:spPr>
        <p:txBody>
          <a:bodyPr/>
          <a:lstStyle/>
          <a:p>
            <a:r>
              <a:rPr lang="zh-CN" altLang="en-US" dirty="0"/>
              <a:t>自动化代码优化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0E33A5-24B2-B699-F807-00250EF81265}"/>
              </a:ext>
            </a:extLst>
          </p:cNvPr>
          <p:cNvSpPr txBox="1"/>
          <p:nvPr/>
        </p:nvSpPr>
        <p:spPr>
          <a:xfrm>
            <a:off x="840757" y="1172150"/>
            <a:ext cx="108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为什么要进行自动化代码优化？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81A5040-9FB0-D2AE-E270-E91D4077C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0796425"/>
              </p:ext>
            </p:extLst>
          </p:nvPr>
        </p:nvGraphicFramePr>
        <p:xfrm>
          <a:off x="-207974" y="1854623"/>
          <a:ext cx="6915619" cy="4203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4758560-A810-32DB-FC92-1C225D6B198A}"/>
              </a:ext>
            </a:extLst>
          </p:cNvPr>
          <p:cNvSpPr txBox="1"/>
          <p:nvPr/>
        </p:nvSpPr>
        <p:spPr>
          <a:xfrm>
            <a:off x="5823930" y="1331710"/>
            <a:ext cx="57871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提高代码质量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通过自动化代码优化，可以改进代码的结构、逻辑和性能，从而减少潜在的错误和漏洞。优化后的代码更加清晰、可读性更强，减少了出现</a:t>
            </a:r>
            <a:r>
              <a:rPr lang="en-US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的可能性。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l"/>
            <a:r>
              <a:rPr lang="zh-CN" altLang="zh-CN" sz="1800" b="1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减少潜在问题</a:t>
            </a:r>
            <a:r>
              <a:rPr lang="zh-CN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：自动化代码优化工具可以帮助开发人员识别潜在的问题，如内存泄漏、空指针引用等，从而在代码部署到生产环境之前就能够发现并解决这些问题，减少了</a:t>
            </a:r>
            <a:r>
              <a:rPr lang="en-US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的产生。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l"/>
            <a:r>
              <a:rPr lang="zh-CN" altLang="zh-CN" sz="1800" b="1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改进性能和稳定性</a:t>
            </a:r>
            <a:r>
              <a:rPr lang="zh-CN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：通过优化代码的时间和空间复杂度，可以提高程序的执行效率和资源利用率，减少了因性能问题引起的</a:t>
            </a:r>
            <a:r>
              <a:rPr lang="en-US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。同时，优化后的代码更加稳定，减少了系统崩溃和异常的可能性。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l"/>
            <a:r>
              <a:rPr lang="zh-CN" altLang="zh-CN" sz="1800" b="1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持续集成和持续部署</a:t>
            </a:r>
            <a:r>
              <a:rPr lang="zh-CN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：自动化代码优化可以与持续集成和持续部署流程结合，使得代码的优化和</a:t>
            </a:r>
            <a:r>
              <a:rPr lang="en-US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修复能够更快速地集成到产品中，从而及时消除潜在的问题。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l"/>
            <a:r>
              <a:rPr lang="zh-CN" altLang="zh-CN" sz="1800" b="1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提高可维护性</a:t>
            </a:r>
            <a:r>
              <a:rPr lang="zh-CN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：优化后的代码更加清晰、模块化，易于维护和扩展。这样可以降低后续开发和维护过程中引入新</a:t>
            </a:r>
            <a:r>
              <a:rPr lang="en-US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sz="1800" kern="100" dirty="0">
                <a:solidFill>
                  <a:srgbClr val="1E1F2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的风险。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69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39A163-D096-CA55-22DE-3DC5E685C883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16933" y="347251"/>
            <a:ext cx="8920029" cy="524311"/>
          </a:xfrm>
        </p:spPr>
        <p:txBody>
          <a:bodyPr/>
          <a:lstStyle/>
          <a:p>
            <a:r>
              <a:rPr lang="zh-CN" altLang="en-US" dirty="0"/>
              <a:t>自动化代码优化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199E4-2739-34B8-9B87-4D03C941CC77}"/>
              </a:ext>
            </a:extLst>
          </p:cNvPr>
          <p:cNvSpPr txBox="1"/>
          <p:nvPr/>
        </p:nvSpPr>
        <p:spPr>
          <a:xfrm>
            <a:off x="691426" y="1135329"/>
            <a:ext cx="10899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自动化代码优化有哪些方式？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CC450515-C0C1-C09E-0C61-5A3ECA830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613623"/>
              </p:ext>
            </p:extLst>
          </p:nvPr>
        </p:nvGraphicFramePr>
        <p:xfrm>
          <a:off x="7500" y="2253900"/>
          <a:ext cx="4004676" cy="362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7900A586-F6E2-720C-0933-7D0846C91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6322930"/>
              </p:ext>
            </p:extLst>
          </p:nvPr>
        </p:nvGraphicFramePr>
        <p:xfrm>
          <a:off x="4004675" y="2253900"/>
          <a:ext cx="4019678" cy="3530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DFDEB744-8687-CE7F-728E-96A22C4BA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241277"/>
              </p:ext>
            </p:extLst>
          </p:nvPr>
        </p:nvGraphicFramePr>
        <p:xfrm>
          <a:off x="8024353" y="2243868"/>
          <a:ext cx="4019678" cy="352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10207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B6C68D-0923-B1A5-7E14-DB80DCC8853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16933" y="347251"/>
            <a:ext cx="8920029" cy="524311"/>
          </a:xfrm>
        </p:spPr>
        <p:txBody>
          <a:bodyPr/>
          <a:lstStyle/>
          <a:p>
            <a:r>
              <a:rPr lang="zh-CN" altLang="en-US" dirty="0"/>
              <a:t>自动化代码优化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E17BB2-2956-934A-C9D7-C9F09B585BDE}"/>
              </a:ext>
            </a:extLst>
          </p:cNvPr>
          <p:cNvSpPr txBox="1"/>
          <p:nvPr/>
        </p:nvSpPr>
        <p:spPr>
          <a:xfrm>
            <a:off x="552322" y="1067823"/>
            <a:ext cx="115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自动化代码优化对于根除</a:t>
            </a:r>
            <a:r>
              <a:rPr lang="en-US" altLang="zh-CN" sz="2400" b="1" dirty="0"/>
              <a:t>BUG</a:t>
            </a:r>
            <a:r>
              <a:rPr lang="zh-CN" altLang="en-US" sz="2400" b="1" dirty="0"/>
              <a:t>的意义是什么？</a:t>
            </a:r>
            <a:endParaRPr lang="en-US" altLang="zh-CN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603A4-6131-FEF7-2E57-298E2398B085}"/>
              </a:ext>
            </a:extLst>
          </p:cNvPr>
          <p:cNvSpPr txBox="1"/>
          <p:nvPr/>
        </p:nvSpPr>
        <p:spPr>
          <a:xfrm>
            <a:off x="552322" y="1725749"/>
            <a:ext cx="11457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1E1F2A"/>
                </a:solidFill>
                <a:latin typeface="等线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        </a:t>
            </a:r>
            <a:r>
              <a:rPr lang="zh-CN" altLang="zh-CN" sz="2000" kern="0" dirty="0">
                <a:solidFill>
                  <a:srgbClr val="1E1F2A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通过对代码的时间和空间复杂度进行优化，可以提高软件的性能和稳定性，从而减少</a:t>
            </a:r>
            <a:r>
              <a:rPr lang="en-US" altLang="zh-CN" sz="2000" kern="0" dirty="0">
                <a:solidFill>
                  <a:srgbClr val="1E1F2A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BUG</a:t>
            </a:r>
            <a:r>
              <a:rPr lang="zh-CN" altLang="zh-CN" sz="2000" kern="0" dirty="0">
                <a:solidFill>
                  <a:srgbClr val="1E1F2A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的产生和出现。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1E1F2A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        </a:t>
            </a:r>
            <a:r>
              <a:rPr lang="zh-CN" altLang="zh-CN" sz="2000" kern="0" dirty="0">
                <a:solidFill>
                  <a:srgbClr val="1E1F2A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优化时间复杂度可以提高程序的执行效率，减少运行时间，降低系统负载，从而减少了因性能问题引起的</a:t>
            </a:r>
            <a:r>
              <a:rPr lang="en-US" altLang="zh-CN" sz="2000" kern="0" dirty="0">
                <a:solidFill>
                  <a:srgbClr val="1E1F2A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BUG</a:t>
            </a:r>
            <a:r>
              <a:rPr lang="zh-CN" altLang="zh-CN" sz="2000" kern="0" dirty="0">
                <a:solidFill>
                  <a:srgbClr val="1E1F2A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。例如，通过选择更高效的算法或数据结构，可以减少程序的执行时间，提高系统的响应速度，减少用户等待时间，从而提升用户体验，减少用户因等待时间过长而引起的操作失误导致的</a:t>
            </a:r>
            <a:r>
              <a:rPr lang="en-US" altLang="zh-CN" sz="2000" kern="0" dirty="0">
                <a:solidFill>
                  <a:srgbClr val="1E1F2A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BUG</a:t>
            </a:r>
            <a:r>
              <a:rPr lang="zh-CN" altLang="zh-CN" sz="2000" kern="0" dirty="0">
                <a:solidFill>
                  <a:srgbClr val="1E1F2A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1E1F2A"/>
                </a:solidFill>
                <a:ea typeface="宋体" panose="02010600030101010101" pitchFamily="2" charset="-122"/>
                <a:cs typeface="Segoe UI" panose="020B0502040204020203" pitchFamily="34" charset="0"/>
              </a:rPr>
              <a:t>        </a:t>
            </a:r>
            <a:r>
              <a:rPr lang="zh-CN" altLang="zh-CN" sz="2000" kern="0" dirty="0">
                <a:solidFill>
                  <a:srgbClr val="1E1F2A"/>
                </a:solidFill>
                <a:effectLst/>
                <a:ea typeface="宋体" panose="02010600030101010101" pitchFamily="2" charset="-122"/>
                <a:cs typeface="Segoe UI" panose="020B0502040204020203" pitchFamily="34" charset="0"/>
              </a:rPr>
              <a:t>优化空间复杂度可以减少系统资源的占用，提高系统的稳定性。通过减少内存占用或优化数据存储结构，可以降低系统的内存压力，减少内存泄漏或内存溢出导致的</a:t>
            </a:r>
            <a:r>
              <a:rPr lang="en-US" altLang="zh-CN" sz="2000" kern="0" dirty="0">
                <a:solidFill>
                  <a:srgbClr val="1E1F2A"/>
                </a:solidFill>
                <a:effectLst/>
                <a:ea typeface="宋体" panose="02010600030101010101" pitchFamily="2" charset="-122"/>
                <a:cs typeface="Segoe UI" panose="020B0502040204020203" pitchFamily="34" charset="0"/>
              </a:rPr>
              <a:t>BUG</a:t>
            </a:r>
            <a:r>
              <a:rPr lang="zh-CN" altLang="zh-CN" sz="2000" kern="0" dirty="0">
                <a:solidFill>
                  <a:srgbClr val="1E1F2A"/>
                </a:solidFill>
                <a:effectLst/>
                <a:ea typeface="宋体" panose="02010600030101010101" pitchFamily="2" charset="-122"/>
                <a:cs typeface="Segoe UI" panose="020B0502040204020203" pitchFamily="34" charset="0"/>
              </a:rPr>
              <a:t>。此外，对资源的取舍也是自动化代码优化的重要内容之一。在资源有限的情况下，需要根据实际需求和系统特点进行资源的合理分配和利用，避免资源争夺和浪费，从而减少系统因资源不足而引起的</a:t>
            </a:r>
            <a:r>
              <a:rPr lang="en-US" altLang="zh-CN" sz="2000" kern="0" dirty="0">
                <a:solidFill>
                  <a:srgbClr val="1E1F2A"/>
                </a:solidFill>
                <a:effectLst/>
                <a:ea typeface="宋体" panose="02010600030101010101" pitchFamily="2" charset="-122"/>
                <a:cs typeface="Segoe UI" panose="020B0502040204020203" pitchFamily="34" charset="0"/>
              </a:rPr>
              <a:t>BUG</a:t>
            </a:r>
            <a:r>
              <a:rPr lang="zh-CN" altLang="zh-CN" sz="2000" kern="0" dirty="0">
                <a:solidFill>
                  <a:srgbClr val="1E1F2A"/>
                </a:solidFill>
                <a:effectLst/>
                <a:ea typeface="宋体" panose="02010600030101010101" pitchFamily="2" charset="-122"/>
                <a:cs typeface="Segoe UI" panose="020B0502040204020203" pitchFamily="34" charset="0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181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684</Words>
  <Application>Microsoft Office PowerPoint</Application>
  <PresentationFormat>宽屏</PresentationFormat>
  <Paragraphs>55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勇 程</dc:creator>
  <cp:lastModifiedBy>伊凡 谢</cp:lastModifiedBy>
  <cp:revision>19</cp:revision>
  <dcterms:created xsi:type="dcterms:W3CDTF">2023-10-30T02:32:44Z</dcterms:created>
  <dcterms:modified xsi:type="dcterms:W3CDTF">2023-12-06T12:13:30Z</dcterms:modified>
</cp:coreProperties>
</file>