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-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F6EED-2C39-4A2E-9C96-BA9BB3534E7E}" type="datetimeFigureOut">
              <a:rPr lang="pt-BR" smtClean="0"/>
              <a:t>27/09/2017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E0E78-DB8B-4807-89E0-450B062748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2244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F6EED-2C39-4A2E-9C96-BA9BB3534E7E}" type="datetimeFigureOut">
              <a:rPr lang="pt-BR" smtClean="0"/>
              <a:t>27/09/2017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E0E78-DB8B-4807-89E0-450B062748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0264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F6EED-2C39-4A2E-9C96-BA9BB3534E7E}" type="datetimeFigureOut">
              <a:rPr lang="pt-BR" smtClean="0"/>
              <a:t>27/09/2017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E0E78-DB8B-4807-89E0-450B062748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9829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F6EED-2C39-4A2E-9C96-BA9BB3534E7E}" type="datetimeFigureOut">
              <a:rPr lang="pt-BR" smtClean="0"/>
              <a:t>27/09/2017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E0E78-DB8B-4807-89E0-450B062748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1666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F6EED-2C39-4A2E-9C96-BA9BB3534E7E}" type="datetimeFigureOut">
              <a:rPr lang="pt-BR" smtClean="0"/>
              <a:t>27/09/2017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E0E78-DB8B-4807-89E0-450B062748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4826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F6EED-2C39-4A2E-9C96-BA9BB3534E7E}" type="datetimeFigureOut">
              <a:rPr lang="pt-BR" smtClean="0"/>
              <a:t>27/09/2017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E0E78-DB8B-4807-89E0-450B062748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4087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F6EED-2C39-4A2E-9C96-BA9BB3534E7E}" type="datetimeFigureOut">
              <a:rPr lang="pt-BR" smtClean="0"/>
              <a:t>27/09/2017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E0E78-DB8B-4807-89E0-450B062748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947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F6EED-2C39-4A2E-9C96-BA9BB3534E7E}" type="datetimeFigureOut">
              <a:rPr lang="pt-BR" smtClean="0"/>
              <a:t>27/09/2017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E0E78-DB8B-4807-89E0-450B062748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7194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F6EED-2C39-4A2E-9C96-BA9BB3534E7E}" type="datetimeFigureOut">
              <a:rPr lang="pt-BR" smtClean="0"/>
              <a:t>27/09/2017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E0E78-DB8B-4807-89E0-450B062748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9831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F6EED-2C39-4A2E-9C96-BA9BB3534E7E}" type="datetimeFigureOut">
              <a:rPr lang="pt-BR" smtClean="0"/>
              <a:t>27/09/2017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E0E78-DB8B-4807-89E0-450B062748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7914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F6EED-2C39-4A2E-9C96-BA9BB3534E7E}" type="datetimeFigureOut">
              <a:rPr lang="pt-BR" smtClean="0"/>
              <a:t>27/09/2017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E0E78-DB8B-4807-89E0-450B062748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5786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4F6EED-2C39-4A2E-9C96-BA9BB3534E7E}" type="datetimeFigureOut">
              <a:rPr lang="pt-BR" smtClean="0"/>
              <a:t>27/09/2017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E0E78-DB8B-4807-89E0-450B062748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6945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Resultado de imagem para bootstrap wallpap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7605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/>
          <p:cNvGrpSpPr/>
          <p:nvPr/>
        </p:nvGrpSpPr>
        <p:grpSpPr>
          <a:xfrm>
            <a:off x="-687978" y="0"/>
            <a:ext cx="12879978" cy="9196251"/>
            <a:chOff x="-687978" y="0"/>
            <a:chExt cx="12879978" cy="9196251"/>
          </a:xfrm>
        </p:grpSpPr>
        <p:pic>
          <p:nvPicPr>
            <p:cNvPr id="2054" name="Picture 6" descr="Resultado de imagem para wallpaper codigo html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64377" y="0"/>
              <a:ext cx="9827623" cy="685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0" name="Picture 2" descr="Resultado de imagem para bootstrap logo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68437" y="4097268"/>
              <a:ext cx="2571907" cy="21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Triângulo retângulo 1"/>
            <p:cNvSpPr/>
            <p:nvPr/>
          </p:nvSpPr>
          <p:spPr>
            <a:xfrm rot="10800000" flipH="1">
              <a:off x="-687978" y="0"/>
              <a:ext cx="12879978" cy="9196251"/>
            </a:xfrm>
            <a:prstGeom prst="rtTriangl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sp>
        <p:nvSpPr>
          <p:cNvPr id="6" name="CaixaDeTexto 5"/>
          <p:cNvSpPr txBox="1"/>
          <p:nvPr/>
        </p:nvSpPr>
        <p:spPr>
          <a:xfrm>
            <a:off x="1170376" y="1296537"/>
            <a:ext cx="333617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6000" dirty="0" smtClean="0">
                <a:solidFill>
                  <a:schemeClr val="bg1"/>
                </a:solidFill>
              </a:rPr>
              <a:t>O QUE É ?</a:t>
            </a:r>
            <a:endParaRPr lang="pt-BR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0172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/>
          <p:cNvGrpSpPr/>
          <p:nvPr/>
        </p:nvGrpSpPr>
        <p:grpSpPr>
          <a:xfrm>
            <a:off x="-687978" y="0"/>
            <a:ext cx="12879978" cy="9196251"/>
            <a:chOff x="-687978" y="0"/>
            <a:chExt cx="12879978" cy="9196251"/>
          </a:xfrm>
        </p:grpSpPr>
        <p:pic>
          <p:nvPicPr>
            <p:cNvPr id="2054" name="Picture 6" descr="Resultado de imagem para wallpaper codigo html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64377" y="0"/>
              <a:ext cx="9827623" cy="685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0" name="Picture 2" descr="Resultado de imagem para bootstrap logo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68437" y="4097268"/>
              <a:ext cx="2571907" cy="21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Triângulo retângulo 1"/>
            <p:cNvSpPr/>
            <p:nvPr/>
          </p:nvSpPr>
          <p:spPr>
            <a:xfrm rot="10800000" flipH="1">
              <a:off x="-687978" y="0"/>
              <a:ext cx="12879978" cy="9196251"/>
            </a:xfrm>
            <a:prstGeom prst="rtTriangl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sp>
        <p:nvSpPr>
          <p:cNvPr id="6" name="CaixaDeTexto 5"/>
          <p:cNvSpPr txBox="1"/>
          <p:nvPr/>
        </p:nvSpPr>
        <p:spPr>
          <a:xfrm>
            <a:off x="1170376" y="1296537"/>
            <a:ext cx="580408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6000" dirty="0" smtClean="0">
                <a:solidFill>
                  <a:schemeClr val="bg1"/>
                </a:solidFill>
              </a:rPr>
              <a:t>CARACTERÍSTICAS</a:t>
            </a:r>
            <a:endParaRPr lang="pt-BR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5199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/>
          <p:cNvGrpSpPr/>
          <p:nvPr/>
        </p:nvGrpSpPr>
        <p:grpSpPr>
          <a:xfrm>
            <a:off x="-687978" y="0"/>
            <a:ext cx="12879978" cy="9196251"/>
            <a:chOff x="-687978" y="0"/>
            <a:chExt cx="12879978" cy="9196251"/>
          </a:xfrm>
        </p:grpSpPr>
        <p:pic>
          <p:nvPicPr>
            <p:cNvPr id="2054" name="Picture 6" descr="Resultado de imagem para wallpaper codigo html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64377" y="0"/>
              <a:ext cx="9827623" cy="685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0" name="Picture 2" descr="Resultado de imagem para bootstrap logo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68437" y="4097268"/>
              <a:ext cx="2571907" cy="21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Triângulo retângulo 1"/>
            <p:cNvSpPr/>
            <p:nvPr/>
          </p:nvSpPr>
          <p:spPr>
            <a:xfrm rot="10800000" flipH="1">
              <a:off x="-687978" y="0"/>
              <a:ext cx="12879978" cy="9196251"/>
            </a:xfrm>
            <a:prstGeom prst="rtTriangl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sp>
        <p:nvSpPr>
          <p:cNvPr id="6" name="CaixaDeTexto 5"/>
          <p:cNvSpPr txBox="1"/>
          <p:nvPr/>
        </p:nvSpPr>
        <p:spPr>
          <a:xfrm>
            <a:off x="1170376" y="1296537"/>
            <a:ext cx="472520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6000" dirty="0" smtClean="0">
                <a:solidFill>
                  <a:schemeClr val="bg1"/>
                </a:solidFill>
              </a:rPr>
              <a:t>OBSERVAÇÕES</a:t>
            </a:r>
            <a:endParaRPr lang="pt-BR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1391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/>
          <p:cNvGrpSpPr/>
          <p:nvPr/>
        </p:nvGrpSpPr>
        <p:grpSpPr>
          <a:xfrm>
            <a:off x="-687978" y="0"/>
            <a:ext cx="12879978" cy="9196251"/>
            <a:chOff x="-687978" y="0"/>
            <a:chExt cx="12879978" cy="9196251"/>
          </a:xfrm>
        </p:grpSpPr>
        <p:pic>
          <p:nvPicPr>
            <p:cNvPr id="2054" name="Picture 6" descr="Resultado de imagem para wallpaper codigo html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64377" y="0"/>
              <a:ext cx="9827623" cy="685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0" name="Picture 2" descr="Resultado de imagem para bootstrap logo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68437" y="4097268"/>
              <a:ext cx="2571907" cy="21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Triângulo retângulo 1"/>
            <p:cNvSpPr/>
            <p:nvPr/>
          </p:nvSpPr>
          <p:spPr>
            <a:xfrm rot="10800000" flipH="1">
              <a:off x="-687978" y="0"/>
              <a:ext cx="12879978" cy="9196251"/>
            </a:xfrm>
            <a:prstGeom prst="rtTriangl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sp>
        <p:nvSpPr>
          <p:cNvPr id="6" name="CaixaDeTexto 5"/>
          <p:cNvSpPr txBox="1"/>
          <p:nvPr/>
        </p:nvSpPr>
        <p:spPr>
          <a:xfrm>
            <a:off x="1170376" y="1296537"/>
            <a:ext cx="467672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6000" dirty="0" smtClean="0">
                <a:solidFill>
                  <a:schemeClr val="bg1"/>
                </a:solidFill>
              </a:rPr>
              <a:t>COMO USAR ?</a:t>
            </a:r>
            <a:endParaRPr lang="pt-BR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0665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/>
          <p:cNvGrpSpPr/>
          <p:nvPr/>
        </p:nvGrpSpPr>
        <p:grpSpPr>
          <a:xfrm>
            <a:off x="-687978" y="0"/>
            <a:ext cx="12879978" cy="9196251"/>
            <a:chOff x="-687978" y="0"/>
            <a:chExt cx="12879978" cy="9196251"/>
          </a:xfrm>
        </p:grpSpPr>
        <p:pic>
          <p:nvPicPr>
            <p:cNvPr id="2054" name="Picture 6" descr="Resultado de imagem para wallpaper codigo html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64377" y="0"/>
              <a:ext cx="9827623" cy="685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0" name="Picture 2" descr="Resultado de imagem para bootstrap logo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68437" y="4097268"/>
              <a:ext cx="2571907" cy="21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Triângulo retângulo 1"/>
            <p:cNvSpPr/>
            <p:nvPr/>
          </p:nvSpPr>
          <p:spPr>
            <a:xfrm rot="10800000" flipH="1">
              <a:off x="-687978" y="0"/>
              <a:ext cx="12879978" cy="9196251"/>
            </a:xfrm>
            <a:prstGeom prst="rtTriangl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sp>
        <p:nvSpPr>
          <p:cNvPr id="6" name="CaixaDeTexto 5"/>
          <p:cNvSpPr txBox="1"/>
          <p:nvPr/>
        </p:nvSpPr>
        <p:spPr>
          <a:xfrm>
            <a:off x="1170376" y="1296537"/>
            <a:ext cx="263084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6000" dirty="0" smtClean="0">
                <a:solidFill>
                  <a:schemeClr val="bg1"/>
                </a:solidFill>
              </a:rPr>
              <a:t>GITHUB</a:t>
            </a:r>
            <a:endParaRPr lang="pt-BR" sz="6000" dirty="0">
              <a:solidFill>
                <a:schemeClr val="bg1"/>
              </a:solidFill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0" y="2875002"/>
            <a:ext cx="638415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300" b="1" dirty="0" smtClean="0">
                <a:solidFill>
                  <a:schemeClr val="bg1"/>
                </a:solidFill>
              </a:rPr>
              <a:t>https://www.github.com/ivescruz/trabalhoframework</a:t>
            </a:r>
            <a:endParaRPr lang="pt-BR" sz="33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6770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13</Words>
  <Application>Microsoft Office PowerPoint</Application>
  <PresentationFormat>Widescreen</PresentationFormat>
  <Paragraphs>6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Felipe William</dc:creator>
  <cp:lastModifiedBy>aluno</cp:lastModifiedBy>
  <cp:revision>9</cp:revision>
  <dcterms:created xsi:type="dcterms:W3CDTF">2017-09-27T00:14:44Z</dcterms:created>
  <dcterms:modified xsi:type="dcterms:W3CDTF">2017-09-27T18:17:00Z</dcterms:modified>
</cp:coreProperties>
</file>