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6EED-2C39-4A2E-9C96-BA9BB3534E7E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0E78-DB8B-4807-89E0-450B0627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24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6EED-2C39-4A2E-9C96-BA9BB3534E7E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0E78-DB8B-4807-89E0-450B0627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26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6EED-2C39-4A2E-9C96-BA9BB3534E7E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0E78-DB8B-4807-89E0-450B0627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82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6EED-2C39-4A2E-9C96-BA9BB3534E7E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0E78-DB8B-4807-89E0-450B0627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66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6EED-2C39-4A2E-9C96-BA9BB3534E7E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0E78-DB8B-4807-89E0-450B0627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82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6EED-2C39-4A2E-9C96-BA9BB3534E7E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0E78-DB8B-4807-89E0-450B0627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08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6EED-2C39-4A2E-9C96-BA9BB3534E7E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0E78-DB8B-4807-89E0-450B0627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4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6EED-2C39-4A2E-9C96-BA9BB3534E7E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0E78-DB8B-4807-89E0-450B0627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19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6EED-2C39-4A2E-9C96-BA9BB3534E7E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0E78-DB8B-4807-89E0-450B0627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83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6EED-2C39-4A2E-9C96-BA9BB3534E7E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0E78-DB8B-4807-89E0-450B0627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91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6EED-2C39-4A2E-9C96-BA9BB3534E7E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0E78-DB8B-4807-89E0-450B0627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78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F6EED-2C39-4A2E-9C96-BA9BB3534E7E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E0E78-DB8B-4807-89E0-450B0627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94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sultado de imagem para bootstrap wall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60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-687978" y="0"/>
            <a:ext cx="12879978" cy="9196251"/>
            <a:chOff x="-687978" y="0"/>
            <a:chExt cx="12879978" cy="9196251"/>
          </a:xfrm>
        </p:grpSpPr>
        <p:pic>
          <p:nvPicPr>
            <p:cNvPr id="2054" name="Picture 6" descr="Resultado de imagem para wallpaper codigo htm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377" y="0"/>
              <a:ext cx="9827623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Resultado de imagem para bootstrap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8437" y="4097268"/>
              <a:ext cx="2571907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riângulo retângulo 1"/>
            <p:cNvSpPr/>
            <p:nvPr/>
          </p:nvSpPr>
          <p:spPr>
            <a:xfrm rot="10800000" flipH="1">
              <a:off x="-687978" y="0"/>
              <a:ext cx="12879978" cy="9196251"/>
            </a:xfrm>
            <a:prstGeom prst="rt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6" name="CaixaDeTexto 5"/>
          <p:cNvSpPr txBox="1"/>
          <p:nvPr/>
        </p:nvSpPr>
        <p:spPr>
          <a:xfrm>
            <a:off x="1170376" y="1296537"/>
            <a:ext cx="33361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</a:rPr>
              <a:t>O QUE É ?</a:t>
            </a:r>
            <a:endParaRPr lang="pt-B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17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-687978" y="0"/>
            <a:ext cx="12879978" cy="9196251"/>
            <a:chOff x="-687978" y="0"/>
            <a:chExt cx="12879978" cy="9196251"/>
          </a:xfrm>
        </p:grpSpPr>
        <p:pic>
          <p:nvPicPr>
            <p:cNvPr id="2054" name="Picture 6" descr="Resultado de imagem para wallpaper codigo htm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377" y="0"/>
              <a:ext cx="9827623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Resultado de imagem para bootstrap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8437" y="4097268"/>
              <a:ext cx="2571907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riângulo retângulo 1"/>
            <p:cNvSpPr/>
            <p:nvPr/>
          </p:nvSpPr>
          <p:spPr>
            <a:xfrm rot="10800000" flipH="1">
              <a:off x="-687978" y="0"/>
              <a:ext cx="12879978" cy="9196251"/>
            </a:xfrm>
            <a:prstGeom prst="rt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6" name="CaixaDeTexto 5"/>
          <p:cNvSpPr txBox="1"/>
          <p:nvPr/>
        </p:nvSpPr>
        <p:spPr>
          <a:xfrm>
            <a:off x="1170376" y="1296537"/>
            <a:ext cx="58040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</a:rPr>
              <a:t>CARACTERÍSTICAS</a:t>
            </a:r>
            <a:endParaRPr lang="pt-B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-687978" y="0"/>
            <a:ext cx="12879978" cy="9196251"/>
            <a:chOff x="-687978" y="0"/>
            <a:chExt cx="12879978" cy="9196251"/>
          </a:xfrm>
        </p:grpSpPr>
        <p:pic>
          <p:nvPicPr>
            <p:cNvPr id="2054" name="Picture 6" descr="Resultado de imagem para wallpaper codigo htm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377" y="0"/>
              <a:ext cx="9827623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Resultado de imagem para bootstrap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8437" y="4097268"/>
              <a:ext cx="2571907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riângulo retângulo 1"/>
            <p:cNvSpPr/>
            <p:nvPr/>
          </p:nvSpPr>
          <p:spPr>
            <a:xfrm rot="10800000" flipH="1">
              <a:off x="-687978" y="0"/>
              <a:ext cx="12879978" cy="9196251"/>
            </a:xfrm>
            <a:prstGeom prst="rt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6" name="CaixaDeTexto 5"/>
          <p:cNvSpPr txBox="1"/>
          <p:nvPr/>
        </p:nvSpPr>
        <p:spPr>
          <a:xfrm>
            <a:off x="1170376" y="1296537"/>
            <a:ext cx="47252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</a:rPr>
              <a:t>OBSERVAÇÕES</a:t>
            </a:r>
            <a:endParaRPr lang="pt-B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3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-687978" y="0"/>
            <a:ext cx="12879978" cy="9196251"/>
            <a:chOff x="-687978" y="0"/>
            <a:chExt cx="12879978" cy="9196251"/>
          </a:xfrm>
        </p:grpSpPr>
        <p:pic>
          <p:nvPicPr>
            <p:cNvPr id="2054" name="Picture 6" descr="Resultado de imagem para wallpaper codigo htm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377" y="0"/>
              <a:ext cx="9827623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Resultado de imagem para bootstrap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8437" y="4097268"/>
              <a:ext cx="2571907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riângulo retângulo 1"/>
            <p:cNvSpPr/>
            <p:nvPr/>
          </p:nvSpPr>
          <p:spPr>
            <a:xfrm rot="10800000" flipH="1">
              <a:off x="-687978" y="0"/>
              <a:ext cx="12879978" cy="9196251"/>
            </a:xfrm>
            <a:prstGeom prst="rt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6" name="CaixaDeTexto 5"/>
          <p:cNvSpPr txBox="1"/>
          <p:nvPr/>
        </p:nvSpPr>
        <p:spPr>
          <a:xfrm>
            <a:off x="1170376" y="1296537"/>
            <a:ext cx="46767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</a:rPr>
              <a:t>COMO USAR ?</a:t>
            </a:r>
            <a:endParaRPr lang="pt-B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66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William</dc:creator>
  <cp:lastModifiedBy>Felipe William</cp:lastModifiedBy>
  <cp:revision>8</cp:revision>
  <dcterms:created xsi:type="dcterms:W3CDTF">2017-09-27T00:14:44Z</dcterms:created>
  <dcterms:modified xsi:type="dcterms:W3CDTF">2017-09-27T01:36:12Z</dcterms:modified>
</cp:coreProperties>
</file>