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ieuIsf0Yr3WcbBCtqwDz1VT42a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1ea837f3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31ea837f39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31ea837f3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331ea837f39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31ea837f3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331ea837f39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31ea837f3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331ea837f39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31ea837f3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331ea837f39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31ea837f3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331ea837f39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31ea837f3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331ea837f39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1ea837f3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31ea837f39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1ea837f3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31ea837f39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31ea837f3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31ea837f39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31ea837f3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331ea837f39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31ea837f3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331ea837f39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31ea837f3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331ea837f39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" name="Google Shape;1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4242851"/>
            <a:ext cx="8968084" cy="275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" name="Google Shape;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1716" y="4243845"/>
            <a:ext cx="3077108" cy="276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7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7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7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9255346" y="2750337"/>
            <a:ext cx="1171888" cy="13564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全景圖片 (含輔助字幕)">
  <p:cSld name="全景圖片 (含輔助字幕)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04" name="Google Shape;10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680322" y="4711616"/>
            <a:ext cx="9613859" cy="453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6"/>
          <p:cNvSpPr/>
          <p:nvPr>
            <p:ph idx="2" type="pic"/>
          </p:nvPr>
        </p:nvSpPr>
        <p:spPr>
          <a:xfrm>
            <a:off x="680322" y="609597"/>
            <a:ext cx="9613859" cy="3589575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680319" y="5169583"/>
            <a:ext cx="9613862" cy="6229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1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10729455" y="4711309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與輔助字幕">
  <p:cSld name="標題與輔助字幕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15" name="Google Shape;11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type="title"/>
          </p:nvPr>
        </p:nvSpPr>
        <p:spPr>
          <a:xfrm>
            <a:off x="680322" y="609597"/>
            <a:ext cx="9613858" cy="359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1" name="Google Shape;121;p17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7"/>
          <p:cNvSpPr txBox="1"/>
          <p:nvPr>
            <p:ph idx="12" type="sldNum"/>
          </p:nvPr>
        </p:nvSpPr>
        <p:spPr>
          <a:xfrm>
            <a:off x="10729455" y="471161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引述 (含輔助字幕)">
  <p:cSld name="引述 (含輔助字幕)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25" name="Google Shape;12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1127856" y="609598"/>
            <a:ext cx="8718877" cy="3036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1402288" y="3653379"/>
            <a:ext cx="815657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18"/>
          <p:cNvSpPr txBox="1"/>
          <p:nvPr>
            <p:ph idx="2" type="body"/>
          </p:nvPr>
        </p:nvSpPr>
        <p:spPr>
          <a:xfrm>
            <a:off x="680322" y="4711615"/>
            <a:ext cx="9613859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1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Trebuchet MS"/>
              <a:buNone/>
            </a:pPr>
            <a:r>
              <a:rPr b="0" i="0" lang="en-US" sz="7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名片">
  <p:cSld name="名片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38" name="Google Shape;13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5928628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5929622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>
            <p:ph type="title"/>
          </p:nvPr>
        </p:nvSpPr>
        <p:spPr>
          <a:xfrm>
            <a:off x="680319" y="4711615"/>
            <a:ext cx="9613862" cy="5885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680320" y="5300149"/>
            <a:ext cx="9613862" cy="502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4" name="Google Shape;144;p1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10729455" y="470992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欄">
  <p:cSld name="3 欄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48" name="Google Shape;14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49" name="Google Shape;1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669222" y="753228"/>
            <a:ext cx="96249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660946" y="2336873"/>
            <a:ext cx="30700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4" name="Google Shape;154;p20"/>
          <p:cNvSpPr txBox="1"/>
          <p:nvPr>
            <p:ph idx="2" type="body"/>
          </p:nvPr>
        </p:nvSpPr>
        <p:spPr>
          <a:xfrm>
            <a:off x="680322" y="3022673"/>
            <a:ext cx="3049702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20"/>
          <p:cNvSpPr txBox="1"/>
          <p:nvPr>
            <p:ph idx="3" type="body"/>
          </p:nvPr>
        </p:nvSpPr>
        <p:spPr>
          <a:xfrm>
            <a:off x="3956025" y="233687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6" name="Google Shape;156;p20"/>
          <p:cNvSpPr txBox="1"/>
          <p:nvPr>
            <p:ph idx="4" type="body"/>
          </p:nvPr>
        </p:nvSpPr>
        <p:spPr>
          <a:xfrm>
            <a:off x="3945470" y="3022673"/>
            <a:ext cx="3063240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7" name="Google Shape;157;p20"/>
          <p:cNvSpPr txBox="1"/>
          <p:nvPr>
            <p:ph idx="5" type="body"/>
          </p:nvPr>
        </p:nvSpPr>
        <p:spPr>
          <a:xfrm>
            <a:off x="7224156" y="2336873"/>
            <a:ext cx="307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8" name="Google Shape;158;p20"/>
          <p:cNvSpPr txBox="1"/>
          <p:nvPr>
            <p:ph idx="6" type="body"/>
          </p:nvPr>
        </p:nvSpPr>
        <p:spPr>
          <a:xfrm>
            <a:off x="7224156" y="3022673"/>
            <a:ext cx="3070025" cy="2913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2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圖片欄">
  <p:cSld name="3 圖片欄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63" name="Google Shape;16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64" name="Google Shape;16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 txBox="1"/>
          <p:nvPr>
            <p:ph type="title"/>
          </p:nvPr>
        </p:nvSpPr>
        <p:spPr>
          <a:xfrm>
            <a:off x="680322" y="753228"/>
            <a:ext cx="9613860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680318" y="4297503"/>
            <a:ext cx="30497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9" name="Google Shape;169;p21"/>
          <p:cNvSpPr/>
          <p:nvPr>
            <p:ph idx="2" type="pic"/>
          </p:nvPr>
        </p:nvSpPr>
        <p:spPr>
          <a:xfrm>
            <a:off x="680318" y="2336873"/>
            <a:ext cx="30497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0" name="Google Shape;170;p21"/>
          <p:cNvSpPr txBox="1"/>
          <p:nvPr>
            <p:ph idx="3" type="body"/>
          </p:nvPr>
        </p:nvSpPr>
        <p:spPr>
          <a:xfrm>
            <a:off x="680318" y="4873765"/>
            <a:ext cx="3049705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1" name="Google Shape;171;p21"/>
          <p:cNvSpPr txBox="1"/>
          <p:nvPr>
            <p:ph idx="4" type="body"/>
          </p:nvPr>
        </p:nvSpPr>
        <p:spPr>
          <a:xfrm>
            <a:off x="3945471" y="4297503"/>
            <a:ext cx="3063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2" name="Google Shape;172;p21"/>
          <p:cNvSpPr/>
          <p:nvPr>
            <p:ph idx="5" type="pic"/>
          </p:nvPr>
        </p:nvSpPr>
        <p:spPr>
          <a:xfrm>
            <a:off x="3945470" y="2336873"/>
            <a:ext cx="3063240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3" name="Google Shape;173;p21"/>
          <p:cNvSpPr txBox="1"/>
          <p:nvPr>
            <p:ph idx="6" type="body"/>
          </p:nvPr>
        </p:nvSpPr>
        <p:spPr>
          <a:xfrm>
            <a:off x="3944117" y="4873764"/>
            <a:ext cx="3067297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21"/>
          <p:cNvSpPr txBox="1"/>
          <p:nvPr>
            <p:ph idx="7" type="body"/>
          </p:nvPr>
        </p:nvSpPr>
        <p:spPr>
          <a:xfrm>
            <a:off x="7230678" y="4297503"/>
            <a:ext cx="306350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21"/>
          <p:cNvSpPr/>
          <p:nvPr>
            <p:ph idx="8" type="pic"/>
          </p:nvPr>
        </p:nvSpPr>
        <p:spPr>
          <a:xfrm>
            <a:off x="7230677" y="2336873"/>
            <a:ext cx="3063505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76" name="Google Shape;176;p21"/>
          <p:cNvSpPr txBox="1"/>
          <p:nvPr>
            <p:ph idx="9" type="body"/>
          </p:nvPr>
        </p:nvSpPr>
        <p:spPr>
          <a:xfrm>
            <a:off x="7230553" y="4873762"/>
            <a:ext cx="3067563" cy="106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7" name="Google Shape;177;p2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181" name="Google Shape;18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182" name="Google Shape;18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 rot="5400000">
            <a:off x="3687594" y="-670400"/>
            <a:ext cx="3599316" cy="9613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3"/>
          <p:cNvSpPr txBox="1"/>
          <p:nvPr>
            <p:ph type="title"/>
          </p:nvPr>
        </p:nvSpPr>
        <p:spPr>
          <a:xfrm rot="5400000">
            <a:off x="8489252" y="2249576"/>
            <a:ext cx="4353760" cy="10738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 rot="5400000">
            <a:off x="2452030" y="-1162110"/>
            <a:ext cx="5326589" cy="887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23"/>
          <p:cNvSpPr txBox="1"/>
          <p:nvPr>
            <p:ph idx="10" type="dt"/>
          </p:nvPr>
        </p:nvSpPr>
        <p:spPr>
          <a:xfrm>
            <a:off x="6807126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3"/>
          <p:cNvSpPr txBox="1"/>
          <p:nvPr>
            <p:ph idx="11" type="ftr"/>
          </p:nvPr>
        </p:nvSpPr>
        <p:spPr>
          <a:xfrm>
            <a:off x="680321" y="5936188"/>
            <a:ext cx="61268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10097550" y="5398633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23" name="Google Shape;2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24" name="Google Shape;2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8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680320" y="2336873"/>
            <a:ext cx="46983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594123" y="2336873"/>
            <a:ext cx="4700058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34" name="Google Shape;3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35" name="Google Shape;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44" name="Google Shape;4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4086907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45" name="Google Shape;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4" y="4087901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0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680322" y="2869895"/>
            <a:ext cx="9613860" cy="1090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680322" y="4232171"/>
            <a:ext cx="9613860" cy="1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10729455" y="2869895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54" name="Google Shape;54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55" name="Google Shape;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 txBox="1"/>
          <p:nvPr>
            <p:ph type="title"/>
          </p:nvPr>
        </p:nvSpPr>
        <p:spPr>
          <a:xfrm>
            <a:off x="680319" y="753229"/>
            <a:ext cx="9613863" cy="1080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906350" y="2336873"/>
            <a:ext cx="4472327" cy="6931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11"/>
          <p:cNvSpPr txBox="1"/>
          <p:nvPr>
            <p:ph idx="2" type="body"/>
          </p:nvPr>
        </p:nvSpPr>
        <p:spPr>
          <a:xfrm>
            <a:off x="680322" y="3030008"/>
            <a:ext cx="4698355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3" type="body"/>
          </p:nvPr>
        </p:nvSpPr>
        <p:spPr>
          <a:xfrm>
            <a:off x="5820154" y="2336873"/>
            <a:ext cx="4474028" cy="6920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1"/>
          <p:cNvSpPr txBox="1"/>
          <p:nvPr>
            <p:ph idx="4" type="body"/>
          </p:nvPr>
        </p:nvSpPr>
        <p:spPr>
          <a:xfrm>
            <a:off x="5594123" y="3030008"/>
            <a:ext cx="4700059" cy="2906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67" name="Google Shape;6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68" name="Google Shape;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Short.png" id="76" name="Google Shape;7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82" name="Google Shape;8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83" name="Google Shape;8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>
            <p:ph type="title"/>
          </p:nvPr>
        </p:nvSpPr>
        <p:spPr>
          <a:xfrm>
            <a:off x="680321" y="753227"/>
            <a:ext cx="9613859" cy="108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4685846" y="2336873"/>
            <a:ext cx="5608336" cy="359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2" type="body"/>
          </p:nvPr>
        </p:nvSpPr>
        <p:spPr>
          <a:xfrm>
            <a:off x="680322" y="2336872"/>
            <a:ext cx="3790078" cy="35993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D-ShadowLong.png" id="93" name="Google Shape;9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1970240"/>
            <a:ext cx="10437812" cy="3211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-ShadowShort.png"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826" y="1971234"/>
            <a:ext cx="1602997" cy="1442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680323" y="753228"/>
            <a:ext cx="9613857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/>
          <p:nvPr>
            <p:ph idx="2" type="pic"/>
          </p:nvPr>
        </p:nvSpPr>
        <p:spPr>
          <a:xfrm>
            <a:off x="4868333" y="2336874"/>
            <a:ext cx="5425849" cy="3599312"/>
          </a:xfrm>
          <a:prstGeom prst="rect">
            <a:avLst/>
          </a:prstGeom>
          <a:noFill/>
          <a:ln>
            <a:noFill/>
          </a:ln>
          <a:effectLst>
            <a:outerShdw blurRad="76200" rotWithShape="0" algn="tl" dir="5040000" dist="63500">
              <a:srgbClr val="000000">
                <a:alpha val="40784"/>
              </a:srgbClr>
            </a:outerShdw>
          </a:effectLst>
        </p:spPr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80323" y="2336873"/>
            <a:ext cx="3876256" cy="3599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15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78121"/>
            </a:gs>
            <a:gs pos="50000">
              <a:srgbClr val="D54006"/>
            </a:gs>
            <a:gs pos="100000">
              <a:srgbClr val="8C0000"/>
            </a:gs>
          </a:gsLst>
          <a:lin ang="25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shOverlay-FullResolve.png" id="6" name="Google Shape;6;p6"/>
          <p:cNvPicPr preferRelativeResize="0"/>
          <p:nvPr/>
        </p:nvPicPr>
        <p:blipFill rotWithShape="1">
          <a:blip r:embed="rId1">
            <a:alphaModFix amt="10000"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6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6"/>
          <p:cNvSpPr txBox="1"/>
          <p:nvPr>
            <p:ph idx="1" type="body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0" type="dt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1" type="ftr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2" type="sldNum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IvesShe/JavaMavenSwingMySQLShoppingMallEmployee" TargetMode="External"/><Relationship Id="rId4" Type="http://schemas.openxmlformats.org/officeDocument/2006/relationships/image" Target="../media/image1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w3schools.com/sql/sql_foreignkey.asp" TargetMode="External"/><Relationship Id="rId4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"/>
          <p:cNvSpPr txBox="1"/>
          <p:nvPr>
            <p:ph type="ctrTitle"/>
          </p:nvPr>
        </p:nvSpPr>
        <p:spPr>
          <a:xfrm>
            <a:off x="680322" y="2733709"/>
            <a:ext cx="8144134" cy="13730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</a:pPr>
            <a:r>
              <a:rPr lang="en-US"/>
              <a:t>簡易購物商城</a:t>
            </a:r>
            <a:endParaRPr/>
          </a:p>
        </p:txBody>
      </p:sp>
      <p:sp>
        <p:nvSpPr>
          <p:cNvPr id="203" name="Google Shape;203;p1"/>
          <p:cNvSpPr txBox="1"/>
          <p:nvPr>
            <p:ph idx="1" type="subTitle"/>
          </p:nvPr>
        </p:nvSpPr>
        <p:spPr>
          <a:xfrm>
            <a:off x="680322" y="4394039"/>
            <a:ext cx="8144134" cy="1117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ives she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1ea837f39_0_79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SQL表 </a:t>
            </a:r>
            <a:r>
              <a:rPr lang="en-US"/>
              <a:t>訂單詳情表</a:t>
            </a:r>
            <a:endParaRPr/>
          </a:p>
        </p:txBody>
      </p:sp>
      <p:pic>
        <p:nvPicPr>
          <p:cNvPr id="259" name="Google Shape;259;g331ea837f39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2034950"/>
            <a:ext cx="9084052" cy="46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31ea837f39_0_71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SQL表 熱門產品報表(JFreeChart資料源)</a:t>
            </a:r>
            <a:endParaRPr/>
          </a:p>
        </p:txBody>
      </p:sp>
      <p:pic>
        <p:nvPicPr>
          <p:cNvPr id="265" name="Google Shape;265;g331ea837f39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2078475"/>
            <a:ext cx="6135899" cy="462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31ea837f39_0_91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外鍵約束 SQL端語法</a:t>
            </a:r>
            <a:endParaRPr/>
          </a:p>
        </p:txBody>
      </p:sp>
      <p:pic>
        <p:nvPicPr>
          <p:cNvPr id="271" name="Google Shape;271;g331ea837f39_0_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2094050"/>
            <a:ext cx="3238801" cy="461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31ea837f39_0_96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外鍵約束 JAVA端作邏輯關聯</a:t>
            </a:r>
            <a:endParaRPr/>
          </a:p>
        </p:txBody>
      </p:sp>
      <p:pic>
        <p:nvPicPr>
          <p:cNvPr id="277" name="Google Shape;277;g331ea837f39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2067650"/>
            <a:ext cx="5763676" cy="463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31ea837f39_0_119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輸出訂單EXCEL</a:t>
            </a:r>
            <a:endParaRPr/>
          </a:p>
        </p:txBody>
      </p:sp>
      <p:pic>
        <p:nvPicPr>
          <p:cNvPr id="283" name="Google Shape;283;g331ea837f39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2244375"/>
            <a:ext cx="6975277" cy="438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31ea837f39_0_125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輸出</a:t>
            </a:r>
            <a:r>
              <a:rPr lang="en-US"/>
              <a:t>報表(JFReeChart)</a:t>
            </a:r>
            <a:endParaRPr/>
          </a:p>
        </p:txBody>
      </p:sp>
      <p:pic>
        <p:nvPicPr>
          <p:cNvPr id="289" name="Google Shape;289;g331ea837f39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25" y="2123125"/>
            <a:ext cx="6057651" cy="456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331ea837f39_0_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8900" y="2329200"/>
            <a:ext cx="5573676" cy="42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1ea837f39_0_111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GitHub </a:t>
            </a:r>
            <a:endParaRPr/>
          </a:p>
        </p:txBody>
      </p:sp>
      <p:sp>
        <p:nvSpPr>
          <p:cNvPr id="296" name="Google Shape;296;g331ea837f39_0_111"/>
          <p:cNvSpPr txBox="1"/>
          <p:nvPr>
            <p:ph idx="1" type="body"/>
          </p:nvPr>
        </p:nvSpPr>
        <p:spPr>
          <a:xfrm>
            <a:off x="680325" y="2061175"/>
            <a:ext cx="11167500" cy="3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執行畫面請參考GitHub README.MD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https://github.com/IvesShe/JavaMavenSwingMySQLShoppingMallEmployee</a:t>
            </a:r>
            <a:endParaRPr/>
          </a:p>
        </p:txBody>
      </p:sp>
      <p:pic>
        <p:nvPicPr>
          <p:cNvPr id="297" name="Google Shape;297;g331ea837f39_0_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0850" y="3102501"/>
            <a:ext cx="6077824" cy="350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參考資料</a:t>
            </a:r>
            <a:r>
              <a:rPr lang="en-US"/>
              <a:t> </a:t>
            </a:r>
            <a:endParaRPr/>
          </a:p>
        </p:txBody>
      </p:sp>
      <p:sp>
        <p:nvSpPr>
          <p:cNvPr id="303" name="Google Shape;303;p4"/>
          <p:cNvSpPr txBox="1"/>
          <p:nvPr>
            <p:ph idx="1" type="body"/>
          </p:nvPr>
        </p:nvSpPr>
        <p:spPr>
          <a:xfrm>
            <a:off x="680325" y="2061175"/>
            <a:ext cx="11167500" cy="38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https://www.w3schools.com/sql/sql_foreignkey.asp</a:t>
            </a:r>
            <a:endParaRPr/>
          </a:p>
        </p:txBody>
      </p:sp>
      <p:pic>
        <p:nvPicPr>
          <p:cNvPr id="304" name="Google Shape;30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1000" y="2563700"/>
            <a:ext cx="6433224" cy="41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1ea837f39_0_103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使用技術</a:t>
            </a:r>
            <a:endParaRPr/>
          </a:p>
        </p:txBody>
      </p:sp>
      <p:sp>
        <p:nvSpPr>
          <p:cNvPr id="209" name="Google Shape;209;g331ea837f39_0_103"/>
          <p:cNvSpPr txBox="1"/>
          <p:nvPr>
            <p:ph idx="1" type="body"/>
          </p:nvPr>
        </p:nvSpPr>
        <p:spPr>
          <a:xfrm>
            <a:off x="680325" y="2095775"/>
            <a:ext cx="7691400" cy="45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228600" rtl="0" algn="l"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java jdk11</a:t>
            </a:r>
            <a:endParaRPr sz="3400"/>
          </a:p>
          <a:p>
            <a:pPr indent="-330200" lvl="0" marL="228600" rtl="0" algn="l"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Swing</a:t>
            </a:r>
            <a:endParaRPr sz="3400"/>
          </a:p>
          <a:p>
            <a:pPr indent="-330200" lvl="0" marL="228600" rtl="0" algn="l"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MySQL 8.0.41</a:t>
            </a:r>
            <a:endParaRPr sz="3400"/>
          </a:p>
          <a:p>
            <a:pPr indent="-330200" lvl="0" marL="228600" rtl="0" algn="l"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eclipse windowbuilder</a:t>
            </a:r>
            <a:endParaRPr sz="3400"/>
          </a:p>
          <a:p>
            <a:pPr indent="-330200" lvl="0" marL="228600" rtl="0" algn="l"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dao pattern</a:t>
            </a:r>
            <a:endParaRPr sz="3400"/>
          </a:p>
          <a:p>
            <a:pPr indent="-330200" lvl="0" marL="228600" rtl="0" algn="l"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jdbc</a:t>
            </a:r>
            <a:endParaRPr sz="3400"/>
          </a:p>
          <a:p>
            <a:pPr indent="-330200" lvl="0" marL="228600" rtl="0" algn="l"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maven</a:t>
            </a:r>
            <a:endParaRPr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功能模塊</a:t>
            </a:r>
            <a:endParaRPr/>
          </a:p>
        </p:txBody>
      </p:sp>
      <p:sp>
        <p:nvSpPr>
          <p:cNvPr id="215" name="Google Shape;215;p2"/>
          <p:cNvSpPr txBox="1"/>
          <p:nvPr>
            <p:ph idx="1" type="body"/>
          </p:nvPr>
        </p:nvSpPr>
        <p:spPr>
          <a:xfrm>
            <a:off x="680320" y="2336873"/>
            <a:ext cx="3836816" cy="35993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/>
              <a:t>會員模塊</a:t>
            </a:r>
            <a:endParaRPr sz="3200"/>
          </a:p>
          <a:p>
            <a:pPr indent="-279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顧客模塊</a:t>
            </a:r>
            <a:endParaRPr sz="3200"/>
          </a:p>
          <a:p>
            <a:pPr indent="-279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產品管理</a:t>
            </a:r>
            <a:endParaRPr sz="3200"/>
          </a:p>
          <a:p>
            <a:pPr indent="-279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3200"/>
              <a:t>訂單管理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31ea837f39_0_7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功能樹狀結構</a:t>
            </a:r>
            <a:endParaRPr/>
          </a:p>
        </p:txBody>
      </p:sp>
      <p:sp>
        <p:nvSpPr>
          <p:cNvPr id="221" name="Google Shape;221;g331ea837f39_0_7"/>
          <p:cNvSpPr txBox="1"/>
          <p:nvPr>
            <p:ph idx="2" type="body"/>
          </p:nvPr>
        </p:nvSpPr>
        <p:spPr>
          <a:xfrm>
            <a:off x="830702" y="2404450"/>
            <a:ext cx="94635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68580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400"/>
          </a:p>
        </p:txBody>
      </p:sp>
      <p:pic>
        <p:nvPicPr>
          <p:cNvPr id="222" name="Google Shape;222;g331ea837f39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550" y="2130200"/>
            <a:ext cx="3298825" cy="451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/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MVC + Dao Pattern</a:t>
            </a:r>
            <a:endParaRPr/>
          </a:p>
        </p:txBody>
      </p:sp>
      <p:sp>
        <p:nvSpPr>
          <p:cNvPr id="228" name="Google Shape;228;p3"/>
          <p:cNvSpPr txBox="1"/>
          <p:nvPr>
            <p:ph idx="2" type="body"/>
          </p:nvPr>
        </p:nvSpPr>
        <p:spPr>
          <a:xfrm>
            <a:off x="830698" y="2404448"/>
            <a:ext cx="47001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/>
              <a:t>採MVC + Dao Pattern架構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229" name="Google Shape;22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373" y="2020366"/>
            <a:ext cx="2553919" cy="4719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1ea837f39_0_25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SQL</a:t>
            </a:r>
            <a:r>
              <a:rPr lang="en-US"/>
              <a:t>表</a:t>
            </a:r>
            <a:r>
              <a:rPr lang="en-US"/>
              <a:t> </a:t>
            </a:r>
            <a:r>
              <a:rPr lang="en-US"/>
              <a:t>顧客表</a:t>
            </a:r>
            <a:endParaRPr/>
          </a:p>
        </p:txBody>
      </p:sp>
      <p:pic>
        <p:nvPicPr>
          <p:cNvPr id="235" name="Google Shape;235;g331ea837f39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042625"/>
            <a:ext cx="11314924" cy="466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1ea837f39_0_56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SQL表 </a:t>
            </a:r>
            <a:r>
              <a:rPr lang="en-US"/>
              <a:t>員工</a:t>
            </a:r>
            <a:r>
              <a:rPr lang="en-US"/>
              <a:t>表</a:t>
            </a:r>
            <a:endParaRPr/>
          </a:p>
        </p:txBody>
      </p:sp>
      <p:pic>
        <p:nvPicPr>
          <p:cNvPr id="241" name="Google Shape;241;g331ea837f39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50525"/>
            <a:ext cx="11349499" cy="465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1ea837f39_0_61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SQL表 </a:t>
            </a:r>
            <a:r>
              <a:rPr lang="en-US"/>
              <a:t>產品</a:t>
            </a:r>
            <a:r>
              <a:rPr lang="en-US"/>
              <a:t>表</a:t>
            </a:r>
            <a:endParaRPr/>
          </a:p>
        </p:txBody>
      </p:sp>
      <p:pic>
        <p:nvPicPr>
          <p:cNvPr id="247" name="Google Shape;247;g331ea837f39_0_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62375"/>
            <a:ext cx="11280323" cy="464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1ea837f39_0_66"/>
          <p:cNvSpPr txBox="1"/>
          <p:nvPr>
            <p:ph type="title"/>
          </p:nvPr>
        </p:nvSpPr>
        <p:spPr>
          <a:xfrm>
            <a:off x="680321" y="753228"/>
            <a:ext cx="9613800" cy="10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/>
              <a:t>SQL表 </a:t>
            </a:r>
            <a:r>
              <a:rPr lang="en-US"/>
              <a:t>訂單</a:t>
            </a:r>
            <a:r>
              <a:rPr lang="en-US"/>
              <a:t>表</a:t>
            </a:r>
            <a:endParaRPr/>
          </a:p>
        </p:txBody>
      </p:sp>
      <p:pic>
        <p:nvPicPr>
          <p:cNvPr id="253" name="Google Shape;253;g331ea837f39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074225"/>
            <a:ext cx="11332198" cy="463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柏林">
  <a:themeElements>
    <a:clrScheme name="柏林">
      <a:dk1>
        <a:srgbClr val="000000"/>
      </a:dk1>
      <a:lt1>
        <a:srgbClr val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2025-01-08T14:01:11Z</dcterms:created>
  <dc:creator>allen chan</dc:creator>
</cp:coreProperties>
</file>