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E5AA1-2DE0-462B-9750-DCA9B53D1B05}" v="18" dt="2023-11-17T03:49:3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ette Reese" userId="521289e73cb89bc3" providerId="LiveId" clId="{1ACE5AA1-2DE0-462B-9750-DCA9B53D1B05}"/>
    <pc:docChg chg="undo custSel addSld modSld sldOrd">
      <pc:chgData name="Ivette Reese" userId="521289e73cb89bc3" providerId="LiveId" clId="{1ACE5AA1-2DE0-462B-9750-DCA9B53D1B05}" dt="2023-11-29T04:55:18.334" v="2392" actId="1076"/>
      <pc:docMkLst>
        <pc:docMk/>
      </pc:docMkLst>
      <pc:sldChg chg="addSp modSp mod">
        <pc:chgData name="Ivette Reese" userId="521289e73cb89bc3" providerId="LiveId" clId="{1ACE5AA1-2DE0-462B-9750-DCA9B53D1B05}" dt="2023-11-29T04:52:29.071" v="2387" actId="1076"/>
        <pc:sldMkLst>
          <pc:docMk/>
          <pc:sldMk cId="1143364928" sldId="256"/>
        </pc:sldMkLst>
        <pc:spChg chg="add mod">
          <ac:chgData name="Ivette Reese" userId="521289e73cb89bc3" providerId="LiveId" clId="{1ACE5AA1-2DE0-462B-9750-DCA9B53D1B05}" dt="2023-11-18T20:54:08.499" v="1877" actId="14100"/>
          <ac:spMkLst>
            <pc:docMk/>
            <pc:sldMk cId="1143364928" sldId="256"/>
            <ac:spMk id="2" creationId="{89616F1E-8DE0-94A0-76CA-7A304EE37A11}"/>
          </ac:spMkLst>
        </pc:spChg>
        <pc:spChg chg="add mod">
          <ac:chgData name="Ivette Reese" userId="521289e73cb89bc3" providerId="LiveId" clId="{1ACE5AA1-2DE0-462B-9750-DCA9B53D1B05}" dt="2023-11-29T04:52:29.071" v="2387" actId="1076"/>
          <ac:spMkLst>
            <pc:docMk/>
            <pc:sldMk cId="1143364928" sldId="256"/>
            <ac:spMk id="3" creationId="{67B1E06A-FBB2-C34D-F4CF-0377501AD021}"/>
          </ac:spMkLst>
        </pc:spChg>
        <pc:spChg chg="add mod">
          <ac:chgData name="Ivette Reese" userId="521289e73cb89bc3" providerId="LiveId" clId="{1ACE5AA1-2DE0-462B-9750-DCA9B53D1B05}" dt="2023-11-29T04:24:44.515" v="2383" actId="20577"/>
          <ac:spMkLst>
            <pc:docMk/>
            <pc:sldMk cId="1143364928" sldId="256"/>
            <ac:spMk id="4" creationId="{F5EA4E10-D951-C987-2776-78C67D02252F}"/>
          </ac:spMkLst>
        </pc:spChg>
        <pc:spChg chg="add mod">
          <ac:chgData name="Ivette Reese" userId="521289e73cb89bc3" providerId="LiveId" clId="{1ACE5AA1-2DE0-462B-9750-DCA9B53D1B05}" dt="2023-11-27T05:20:13.219" v="2298" actId="1076"/>
          <ac:spMkLst>
            <pc:docMk/>
            <pc:sldMk cId="1143364928" sldId="256"/>
            <ac:spMk id="6" creationId="{556F7198-6EEF-3B54-A0EB-2872BF9FEED1}"/>
          </ac:spMkLst>
        </pc:spChg>
        <pc:picChg chg="add mod">
          <ac:chgData name="Ivette Reese" userId="521289e73cb89bc3" providerId="LiveId" clId="{1ACE5AA1-2DE0-462B-9750-DCA9B53D1B05}" dt="2023-11-18T20:55:11.915" v="1880" actId="14100"/>
          <ac:picMkLst>
            <pc:docMk/>
            <pc:sldMk cId="1143364928" sldId="256"/>
            <ac:picMk id="5" creationId="{EF418488-209E-09A7-3DDC-8FDF5FB69D75}"/>
          </ac:picMkLst>
        </pc:picChg>
      </pc:sldChg>
      <pc:sldChg chg="addSp delSp modSp mod">
        <pc:chgData name="Ivette Reese" userId="521289e73cb89bc3" providerId="LiveId" clId="{1ACE5AA1-2DE0-462B-9750-DCA9B53D1B05}" dt="2023-11-29T04:54:25.575" v="2389" actId="1076"/>
        <pc:sldMkLst>
          <pc:docMk/>
          <pc:sldMk cId="1380498462" sldId="257"/>
        </pc:sldMkLst>
        <pc:spChg chg="add del mod">
          <ac:chgData name="Ivette Reese" userId="521289e73cb89bc3" providerId="LiveId" clId="{1ACE5AA1-2DE0-462B-9750-DCA9B53D1B05}" dt="2023-11-24T15:54:22.187" v="2136" actId="14100"/>
          <ac:spMkLst>
            <pc:docMk/>
            <pc:sldMk cId="1380498462" sldId="257"/>
            <ac:spMk id="2" creationId="{439A8962-C01A-D099-018E-D9F039FF39F0}"/>
          </ac:spMkLst>
        </pc:spChg>
        <pc:spChg chg="add del">
          <ac:chgData name="Ivette Reese" userId="521289e73cb89bc3" providerId="LiveId" clId="{1ACE5AA1-2DE0-462B-9750-DCA9B53D1B05}" dt="2023-11-16T21:09:51.229" v="692"/>
          <ac:spMkLst>
            <pc:docMk/>
            <pc:sldMk cId="1380498462" sldId="257"/>
            <ac:spMk id="3" creationId="{440441F9-ADE4-339E-AB73-7F0FCB7138B8}"/>
          </ac:spMkLst>
        </pc:spChg>
        <pc:spChg chg="add mod">
          <ac:chgData name="Ivette Reese" userId="521289e73cb89bc3" providerId="LiveId" clId="{1ACE5AA1-2DE0-462B-9750-DCA9B53D1B05}" dt="2023-11-27T05:28:31.273" v="2317" actId="20577"/>
          <ac:spMkLst>
            <pc:docMk/>
            <pc:sldMk cId="1380498462" sldId="257"/>
            <ac:spMk id="3" creationId="{EE0C1EAB-097D-6DBD-C0F9-A364057EE43C}"/>
          </ac:spMkLst>
        </pc:spChg>
        <pc:spChg chg="add del mod">
          <ac:chgData name="Ivette Reese" userId="521289e73cb89bc3" providerId="LiveId" clId="{1ACE5AA1-2DE0-462B-9750-DCA9B53D1B05}" dt="2023-11-16T21:10:15.623" v="699" actId="6549"/>
          <ac:spMkLst>
            <pc:docMk/>
            <pc:sldMk cId="1380498462" sldId="257"/>
            <ac:spMk id="4" creationId="{73BA03EC-300E-8DD7-4FFB-44095D9CB7F3}"/>
          </ac:spMkLst>
        </pc:spChg>
        <pc:spChg chg="add mod">
          <ac:chgData name="Ivette Reese" userId="521289e73cb89bc3" providerId="LiveId" clId="{1ACE5AA1-2DE0-462B-9750-DCA9B53D1B05}" dt="2023-11-24T16:35:50.755" v="2252" actId="1038"/>
          <ac:spMkLst>
            <pc:docMk/>
            <pc:sldMk cId="1380498462" sldId="257"/>
            <ac:spMk id="5" creationId="{727E3967-288E-C235-F6E9-EEAAC4659DD3}"/>
          </ac:spMkLst>
        </pc:spChg>
        <pc:spChg chg="add mod">
          <ac:chgData name="Ivette Reese" userId="521289e73cb89bc3" providerId="LiveId" clId="{1ACE5AA1-2DE0-462B-9750-DCA9B53D1B05}" dt="2023-11-24T15:59:53.629" v="2196" actId="20577"/>
          <ac:spMkLst>
            <pc:docMk/>
            <pc:sldMk cId="1380498462" sldId="257"/>
            <ac:spMk id="7" creationId="{5AC2912D-07CF-7FEB-8AD0-DE8452B163AF}"/>
          </ac:spMkLst>
        </pc:spChg>
        <pc:spChg chg="add del mod">
          <ac:chgData name="Ivette Reese" userId="521289e73cb89bc3" providerId="LiveId" clId="{1ACE5AA1-2DE0-462B-9750-DCA9B53D1B05}" dt="2023-11-17T03:44:39.100" v="1628"/>
          <ac:spMkLst>
            <pc:docMk/>
            <pc:sldMk cId="1380498462" sldId="257"/>
            <ac:spMk id="7" creationId="{8436ED0E-073C-09F1-202E-0877F2B144D3}"/>
          </ac:spMkLst>
        </pc:spChg>
        <pc:spChg chg="add mod">
          <ac:chgData name="Ivette Reese" userId="521289e73cb89bc3" providerId="LiveId" clId="{1ACE5AA1-2DE0-462B-9750-DCA9B53D1B05}" dt="2023-11-29T04:54:25.575" v="2389" actId="1076"/>
          <ac:spMkLst>
            <pc:docMk/>
            <pc:sldMk cId="1380498462" sldId="257"/>
            <ac:spMk id="8" creationId="{6CC97163-C1A5-3EA5-1597-B1626D565559}"/>
          </ac:spMkLst>
        </pc:spChg>
        <pc:spChg chg="add mod">
          <ac:chgData name="Ivette Reese" userId="521289e73cb89bc3" providerId="LiveId" clId="{1ACE5AA1-2DE0-462B-9750-DCA9B53D1B05}" dt="2023-11-24T16:01:06.528" v="2204" actId="14100"/>
          <ac:spMkLst>
            <pc:docMk/>
            <pc:sldMk cId="1380498462" sldId="257"/>
            <ac:spMk id="9" creationId="{7AE66C08-79AC-61A3-E334-9EE9527BB36F}"/>
          </ac:spMkLst>
        </pc:spChg>
        <pc:picChg chg="add del mod">
          <ac:chgData name="Ivette Reese" userId="521289e73cb89bc3" providerId="LiveId" clId="{1ACE5AA1-2DE0-462B-9750-DCA9B53D1B05}" dt="2023-11-17T03:14:35.429" v="1411" actId="21"/>
          <ac:picMkLst>
            <pc:docMk/>
            <pc:sldMk cId="1380498462" sldId="257"/>
            <ac:picMk id="3" creationId="{24789B94-0C76-A424-FF29-D52447AF7FCA}"/>
          </ac:picMkLst>
        </pc:picChg>
        <pc:picChg chg="add mod">
          <ac:chgData name="Ivette Reese" userId="521289e73cb89bc3" providerId="LiveId" clId="{1ACE5AA1-2DE0-462B-9750-DCA9B53D1B05}" dt="2023-11-24T16:01:26.334" v="2207" actId="14100"/>
          <ac:picMkLst>
            <pc:docMk/>
            <pc:sldMk cId="1380498462" sldId="257"/>
            <ac:picMk id="6" creationId="{79F8B293-21EB-7E8C-1F97-54C364513AEF}"/>
          </ac:picMkLst>
        </pc:picChg>
        <pc:picChg chg="add mod">
          <ac:chgData name="Ivette Reese" userId="521289e73cb89bc3" providerId="LiveId" clId="{1ACE5AA1-2DE0-462B-9750-DCA9B53D1B05}" dt="2023-11-24T16:02:00.092" v="2247" actId="14100"/>
          <ac:picMkLst>
            <pc:docMk/>
            <pc:sldMk cId="1380498462" sldId="257"/>
            <ac:picMk id="10" creationId="{0480BE68-77E9-718B-B4BD-06C4071D56D0}"/>
          </ac:picMkLst>
        </pc:picChg>
      </pc:sldChg>
      <pc:sldChg chg="addSp delSp modSp mod ord">
        <pc:chgData name="Ivette Reese" userId="521289e73cb89bc3" providerId="LiveId" clId="{1ACE5AA1-2DE0-462B-9750-DCA9B53D1B05}" dt="2023-11-29T04:52:14.102" v="2385" actId="1076"/>
        <pc:sldMkLst>
          <pc:docMk/>
          <pc:sldMk cId="4030871053" sldId="258"/>
        </pc:sldMkLst>
        <pc:spChg chg="add mod">
          <ac:chgData name="Ivette Reese" userId="521289e73cb89bc3" providerId="LiveId" clId="{1ACE5AA1-2DE0-462B-9750-DCA9B53D1B05}" dt="2023-11-29T04:52:14.102" v="2385" actId="1076"/>
          <ac:spMkLst>
            <pc:docMk/>
            <pc:sldMk cId="4030871053" sldId="258"/>
            <ac:spMk id="2" creationId="{C551D2F0-8F42-E1F5-1C23-F2D78E6FD1E6}"/>
          </ac:spMkLst>
        </pc:spChg>
        <pc:spChg chg="add del mod">
          <ac:chgData name="Ivette Reese" userId="521289e73cb89bc3" providerId="LiveId" clId="{1ACE5AA1-2DE0-462B-9750-DCA9B53D1B05}" dt="2023-11-16T19:57:46.578" v="9"/>
          <ac:spMkLst>
            <pc:docMk/>
            <pc:sldMk cId="4030871053" sldId="258"/>
            <ac:spMk id="4" creationId="{1125CA63-BCB8-F9F6-09B5-CDAE56CDF367}"/>
          </ac:spMkLst>
        </pc:spChg>
        <pc:spChg chg="add mod">
          <ac:chgData name="Ivette Reese" userId="521289e73cb89bc3" providerId="LiveId" clId="{1ACE5AA1-2DE0-462B-9750-DCA9B53D1B05}" dt="2023-11-18T20:53:54.272" v="1876" actId="14100"/>
          <ac:spMkLst>
            <pc:docMk/>
            <pc:sldMk cId="4030871053" sldId="258"/>
            <ac:spMk id="4" creationId="{A614EED7-7452-0F24-E8F8-2EE7F9B1C452}"/>
          </ac:spMkLst>
        </pc:spChg>
        <pc:spChg chg="add mod">
          <ac:chgData name="Ivette Reese" userId="521289e73cb89bc3" providerId="LiveId" clId="{1ACE5AA1-2DE0-462B-9750-DCA9B53D1B05}" dt="2023-11-27T05:26:44.406" v="2311" actId="1076"/>
          <ac:spMkLst>
            <pc:docMk/>
            <pc:sldMk cId="4030871053" sldId="258"/>
            <ac:spMk id="5" creationId="{1C437F02-FFA5-1B4D-6D9B-57256B79648F}"/>
          </ac:spMkLst>
        </pc:spChg>
        <pc:spChg chg="add mod">
          <ac:chgData name="Ivette Reese" userId="521289e73cb89bc3" providerId="LiveId" clId="{1ACE5AA1-2DE0-462B-9750-DCA9B53D1B05}" dt="2023-11-29T04:23:08.054" v="2354" actId="1076"/>
          <ac:spMkLst>
            <pc:docMk/>
            <pc:sldMk cId="4030871053" sldId="258"/>
            <ac:spMk id="6" creationId="{5FF7C02F-ED4A-3792-8144-D079DFE8F77F}"/>
          </ac:spMkLst>
        </pc:spChg>
        <pc:picChg chg="add mod">
          <ac:chgData name="Ivette Reese" userId="521289e73cb89bc3" providerId="LiveId" clId="{1ACE5AA1-2DE0-462B-9750-DCA9B53D1B05}" dt="2023-11-18T20:53:44.509" v="1875" actId="1076"/>
          <ac:picMkLst>
            <pc:docMk/>
            <pc:sldMk cId="4030871053" sldId="258"/>
            <ac:picMk id="3" creationId="{31053D6A-F361-30BD-D54C-20EF4AE6D105}"/>
          </ac:picMkLst>
        </pc:picChg>
      </pc:sldChg>
      <pc:sldChg chg="addSp delSp modSp add mod">
        <pc:chgData name="Ivette Reese" userId="521289e73cb89bc3" providerId="LiveId" clId="{1ACE5AA1-2DE0-462B-9750-DCA9B53D1B05}" dt="2023-11-29T04:55:18.334" v="2392" actId="1076"/>
        <pc:sldMkLst>
          <pc:docMk/>
          <pc:sldMk cId="541873873" sldId="259"/>
        </pc:sldMkLst>
        <pc:spChg chg="mod">
          <ac:chgData name="Ivette Reese" userId="521289e73cb89bc3" providerId="LiveId" clId="{1ACE5AA1-2DE0-462B-9750-DCA9B53D1B05}" dt="2023-11-19T01:32:56.473" v="1997" actId="6549"/>
          <ac:spMkLst>
            <pc:docMk/>
            <pc:sldMk cId="541873873" sldId="259"/>
            <ac:spMk id="2" creationId="{439A8962-C01A-D099-018E-D9F039FF39F0}"/>
          </ac:spMkLst>
        </pc:spChg>
        <pc:spChg chg="add mod">
          <ac:chgData name="Ivette Reese" userId="521289e73cb89bc3" providerId="LiveId" clId="{1ACE5AA1-2DE0-462B-9750-DCA9B53D1B05}" dt="2023-11-24T16:40:21.706" v="2279" actId="20577"/>
          <ac:spMkLst>
            <pc:docMk/>
            <pc:sldMk cId="541873873" sldId="259"/>
            <ac:spMk id="6" creationId="{BF5DC373-461D-058D-D997-8AB27318DEB6}"/>
          </ac:spMkLst>
        </pc:spChg>
        <pc:spChg chg="add mod">
          <ac:chgData name="Ivette Reese" userId="521289e73cb89bc3" providerId="LiveId" clId="{1ACE5AA1-2DE0-462B-9750-DCA9B53D1B05}" dt="2023-11-29T04:55:18.334" v="2392" actId="1076"/>
          <ac:spMkLst>
            <pc:docMk/>
            <pc:sldMk cId="541873873" sldId="259"/>
            <ac:spMk id="8" creationId="{2656F42A-DD5B-96C9-4C14-D139749D46DE}"/>
          </ac:spMkLst>
        </pc:spChg>
        <pc:spChg chg="add mod">
          <ac:chgData name="Ivette Reese" userId="521289e73cb89bc3" providerId="LiveId" clId="{1ACE5AA1-2DE0-462B-9750-DCA9B53D1B05}" dt="2023-11-24T16:40:30.346" v="2288" actId="20577"/>
          <ac:spMkLst>
            <pc:docMk/>
            <pc:sldMk cId="541873873" sldId="259"/>
            <ac:spMk id="9" creationId="{7F00AF92-DEA9-CB9B-7925-A3CA9E732619}"/>
          </ac:spMkLst>
        </pc:spChg>
        <pc:spChg chg="add mod">
          <ac:chgData name="Ivette Reese" userId="521289e73cb89bc3" providerId="LiveId" clId="{1ACE5AA1-2DE0-462B-9750-DCA9B53D1B05}" dt="2023-11-24T16:39:32.453" v="2266" actId="1076"/>
          <ac:spMkLst>
            <pc:docMk/>
            <pc:sldMk cId="541873873" sldId="259"/>
            <ac:spMk id="10" creationId="{9BB17FD3-53AC-925E-9593-36AA0FFA353D}"/>
          </ac:spMkLst>
        </pc:spChg>
        <pc:spChg chg="add mod">
          <ac:chgData name="Ivette Reese" userId="521289e73cb89bc3" providerId="LiveId" clId="{1ACE5AA1-2DE0-462B-9750-DCA9B53D1B05}" dt="2023-11-24T16:39:59.035" v="2270" actId="1035"/>
          <ac:spMkLst>
            <pc:docMk/>
            <pc:sldMk cId="541873873" sldId="259"/>
            <ac:spMk id="11" creationId="{6CBFA3A8-8786-645A-4E44-08448BE3F8E6}"/>
          </ac:spMkLst>
        </pc:spChg>
        <pc:spChg chg="add mod">
          <ac:chgData name="Ivette Reese" userId="521289e73cb89bc3" providerId="LiveId" clId="{1ACE5AA1-2DE0-462B-9750-DCA9B53D1B05}" dt="2023-11-27T05:29:19.926" v="2320" actId="20577"/>
          <ac:spMkLst>
            <pc:docMk/>
            <pc:sldMk cId="541873873" sldId="259"/>
            <ac:spMk id="12" creationId="{FF8ECDA7-FAC5-0C83-56B4-1484F372B8F4}"/>
          </ac:spMkLst>
        </pc:spChg>
        <pc:picChg chg="del">
          <ac:chgData name="Ivette Reese" userId="521289e73cb89bc3" providerId="LiveId" clId="{1ACE5AA1-2DE0-462B-9750-DCA9B53D1B05}" dt="2023-11-17T02:59:19.769" v="1335" actId="21"/>
          <ac:picMkLst>
            <pc:docMk/>
            <pc:sldMk cId="541873873" sldId="259"/>
            <ac:picMk id="3" creationId="{24789B94-0C76-A424-FF29-D52447AF7FCA}"/>
          </ac:picMkLst>
        </pc:picChg>
        <pc:picChg chg="add del mod">
          <ac:chgData name="Ivette Reese" userId="521289e73cb89bc3" providerId="LiveId" clId="{1ACE5AA1-2DE0-462B-9750-DCA9B53D1B05}" dt="2023-11-24T16:38:32.872" v="2259" actId="21"/>
          <ac:picMkLst>
            <pc:docMk/>
            <pc:sldMk cId="541873873" sldId="259"/>
            <ac:picMk id="3" creationId="{26DCA412-48C9-86B7-536F-3402FEDA8849}"/>
          </ac:picMkLst>
        </pc:picChg>
        <pc:picChg chg="add del mod">
          <ac:chgData name="Ivette Reese" userId="521289e73cb89bc3" providerId="LiveId" clId="{1ACE5AA1-2DE0-462B-9750-DCA9B53D1B05}" dt="2023-11-17T03:12:00.884" v="1404" actId="21"/>
          <ac:picMkLst>
            <pc:docMk/>
            <pc:sldMk cId="541873873" sldId="259"/>
            <ac:picMk id="5" creationId="{1CE071A2-9657-79AD-0B44-3E1DDB25F733}"/>
          </ac:picMkLst>
        </pc:picChg>
        <pc:picChg chg="add del mod">
          <ac:chgData name="Ivette Reese" userId="521289e73cb89bc3" providerId="LiveId" clId="{1ACE5AA1-2DE0-462B-9750-DCA9B53D1B05}" dt="2023-11-24T16:38:28.181" v="2258" actId="21"/>
          <ac:picMkLst>
            <pc:docMk/>
            <pc:sldMk cId="541873873" sldId="259"/>
            <ac:picMk id="5" creationId="{61A74D93-9F8F-76F3-514F-7ABBF2E93738}"/>
          </ac:picMkLst>
        </pc:picChg>
        <pc:picChg chg="add mod">
          <ac:chgData name="Ivette Reese" userId="521289e73cb89bc3" providerId="LiveId" clId="{1ACE5AA1-2DE0-462B-9750-DCA9B53D1B05}" dt="2023-11-17T03:36:52.040" v="1470" actId="1076"/>
          <ac:picMkLst>
            <pc:docMk/>
            <pc:sldMk cId="541873873" sldId="259"/>
            <ac:picMk id="7" creationId="{9D432BD0-335F-1EDE-1CBD-F301F1B05D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3C04-D301-4E6B-154E-47762E9BF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C3E3C-E17E-15AE-FC82-FD7019CDC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5CC8-2283-3A87-228A-C8014E06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1CC3-FDAA-7C96-F486-F709236B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8E70-D5DA-C7B0-F807-2673E13A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2A4D-0A56-43A9-5F72-B1B44636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DE073-B350-56BB-BE20-BBCA36538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3D0C-9705-320B-EE97-DBA8A9C4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24C4-F607-6C1A-4177-57577CBF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22F7-013F-2140-8527-DB29156C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2DC0D-1CAC-5183-1741-C0E5AD159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2FA81-A7A8-EF57-70E1-2E9F0F9A3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47FF-6DAB-E6B7-854A-01E9EE8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7EE76-4CF0-C90C-9CCD-6B3BCDB8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B843-E9A9-D7E8-A9F3-D94899A0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8D27-37AF-3CEA-B2E3-A098D97E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FEFE-E9CF-4FCA-34E3-78A00354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4F30-AA2B-7EC9-4293-9D51CEF4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D554-1368-CCEA-523A-A8DD1D10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2F2E-1231-3400-EFB4-2074B137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18C3-27BB-5CFA-422C-ED52A557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8275-19F6-0306-3C07-C245652E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70C4-CBA3-EC69-596A-2F523B10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EA12-BEAC-F193-CB74-B144E0A6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2C76-F6D7-35E2-936A-19FF569D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6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C7EF-8FAB-A757-EF26-C559CD7B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8848-0F26-D3B1-1FAA-069BB6F88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6281A-DC42-DCA4-358C-3253B841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2B805-3614-EE4F-6FF5-BBD3FC8D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4A7D5-FEF7-253C-4DBD-1F8257B4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C021F-6296-4FFE-E6D1-4599F18B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4742-C2DD-2F66-04E6-476AE6FA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F346-B876-C944-F5FD-BD5342F0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F7175-88C0-04B9-D074-3E3C0183B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88F24-DA55-4170-54D4-42792357A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DF582-63E7-2B1D-FA33-2B6D7F68A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EC62-5336-E8AA-D680-A9B696F3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36C53-4876-E229-1717-4A96081A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07A7E-0C57-7A25-C09C-6D8B7ECB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6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E24B-621B-FF68-5309-842329A0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A1BC5-3B87-FE50-2137-7233B92A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B3957-F81F-CDB6-69C7-42DD85EC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1366D-A204-926B-E221-C32955C3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FD857-A5B9-1944-9BDC-6B830DF6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BCA56-0DAA-AAB2-3AA5-25FF5A34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5581-18D5-F983-B9B0-D7F0852B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4DFE-35FF-271A-FB54-72E563C9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12C4-FADD-3F92-5CB4-C49D13D3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DCEE3-49A2-0E1B-8EE7-48B65E11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2818C-DE92-9784-833E-C69D530A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180C-0FD2-6D4D-6BB2-5AAC3B30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DB9C3-5A90-373A-00F2-188C7B15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9CBB-AD68-2CB8-4176-0FAEB58E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0F179-BF70-C112-FDD7-2EC8C2EC7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3C6D2-DBD6-98FC-699F-D90BB4FE3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38B88-78F5-EDFF-BAF5-B58C9F54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C9F55-2B95-8925-E7A0-F954E893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95730-810D-1978-1A5B-E27EF072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58D33-ADD3-510D-54D7-8AF7E169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AEE21-1F30-12E0-70ED-CE4988A9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D142-164A-EE9E-F431-9DDBF2270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25FA-33FB-4BE2-B0A2-3CB16A8BFFD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67F8-9778-3079-DE5F-CE1C37029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95A29-BAB7-C9A7-25F7-1F716D440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4A06-47E8-480F-B1D0-03824BA6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53D6A-F361-30BD-D54C-20EF4AE6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" y="979909"/>
            <a:ext cx="5780897" cy="5202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37F02-FFA5-1B4D-6D9B-57256B79648F}"/>
              </a:ext>
            </a:extLst>
          </p:cNvPr>
          <p:cNvSpPr txBox="1"/>
          <p:nvPr/>
        </p:nvSpPr>
        <p:spPr>
          <a:xfrm>
            <a:off x="7434164" y="1385063"/>
            <a:ext cx="5618195" cy="390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Age impacts Purchase Amount (USD).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b="1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regression line shows no correlation.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coefficient is zero.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statistically significant results.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linear trend, the line should not be used for prediction.</a:t>
            </a: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 sample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1D2F0-8F42-E1F5-1C23-F2D78E6FD1E6}"/>
              </a:ext>
            </a:extLst>
          </p:cNvPr>
          <p:cNvSpPr txBox="1"/>
          <p:nvPr/>
        </p:nvSpPr>
        <p:spPr>
          <a:xfrm>
            <a:off x="899563" y="537386"/>
            <a:ext cx="4746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correlation between Age and Purchase Amount (USD) Average?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14EED7-7452-0F24-E8F8-2EE7F9B1C452}"/>
              </a:ext>
            </a:extLst>
          </p:cNvPr>
          <p:cNvSpPr/>
          <p:nvPr/>
        </p:nvSpPr>
        <p:spPr>
          <a:xfrm>
            <a:off x="382554" y="5802523"/>
            <a:ext cx="3068011" cy="379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7C02F-ED4A-3792-8144-D079DFE8F77F}"/>
              </a:ext>
            </a:extLst>
          </p:cNvPr>
          <p:cNvSpPr txBox="1"/>
          <p:nvPr/>
        </p:nvSpPr>
        <p:spPr>
          <a:xfrm>
            <a:off x="1688227" y="6246011"/>
            <a:ext cx="42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 11 in reference question 3a</a:t>
            </a:r>
          </a:p>
        </p:txBody>
      </p:sp>
    </p:spTree>
    <p:extLst>
      <p:ext uri="{BB962C8B-B14F-4D97-AF65-F5344CB8AC3E}">
        <p14:creationId xmlns:p14="http://schemas.microsoft.com/office/powerpoint/2010/main" val="40308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418488-209E-09A7-3DDC-8FDF5FB6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" y="979715"/>
            <a:ext cx="5896946" cy="5054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F7198-6EEF-3B54-A0EB-2872BF9FEED1}"/>
              </a:ext>
            </a:extLst>
          </p:cNvPr>
          <p:cNvSpPr txBox="1"/>
          <p:nvPr/>
        </p:nvSpPr>
        <p:spPr>
          <a:xfrm>
            <a:off x="7507060" y="1111632"/>
            <a:ext cx="5347412" cy="424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Age impacts Review Rating.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regression line shows no correlation.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coefficient is zero.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statistically significant results.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linear trend, the line should not be used for prediction.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Small sample dataset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1E06A-FBB2-C34D-F4CF-0377501AD021}"/>
              </a:ext>
            </a:extLst>
          </p:cNvPr>
          <p:cNvSpPr txBox="1"/>
          <p:nvPr/>
        </p:nvSpPr>
        <p:spPr>
          <a:xfrm>
            <a:off x="1337973" y="547205"/>
            <a:ext cx="6097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correlation between Age and Review Rating Average?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616F1E-8DE0-94A0-76CA-7A304EE37A11}"/>
              </a:ext>
            </a:extLst>
          </p:cNvPr>
          <p:cNvSpPr/>
          <p:nvPr/>
        </p:nvSpPr>
        <p:spPr>
          <a:xfrm>
            <a:off x="401217" y="5691673"/>
            <a:ext cx="3101108" cy="342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A4E10-D951-C987-2776-78C67D02252F}"/>
              </a:ext>
            </a:extLst>
          </p:cNvPr>
          <p:cNvSpPr txBox="1"/>
          <p:nvPr/>
        </p:nvSpPr>
        <p:spPr>
          <a:xfrm>
            <a:off x="2285558" y="6172817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12 in reference question 3b</a:t>
            </a:r>
          </a:p>
        </p:txBody>
      </p:sp>
    </p:spTree>
    <p:extLst>
      <p:ext uri="{BB962C8B-B14F-4D97-AF65-F5344CB8AC3E}">
        <p14:creationId xmlns:p14="http://schemas.microsoft.com/office/powerpoint/2010/main" val="114336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A8962-C01A-D099-018E-D9F039FF39F0}"/>
              </a:ext>
            </a:extLst>
          </p:cNvPr>
          <p:cNvSpPr txBox="1"/>
          <p:nvPr/>
        </p:nvSpPr>
        <p:spPr>
          <a:xfrm>
            <a:off x="7091265" y="1474236"/>
            <a:ext cx="4659085" cy="455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Gender means in Purchase Amount (USD) are equal.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means in Purchase Amount (USD) are not equal.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p_value = 0.38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Failed to reject the null hypothesis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Statistically not significant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BA03EC-300E-8DD7-4FFB-44095D9CB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" y="17833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8B293-21EB-7E8C-1F97-54C36451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0" y="1134299"/>
            <a:ext cx="5273350" cy="4779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C97163-C1A5-3EA5-1597-B1626D565559}"/>
              </a:ext>
            </a:extLst>
          </p:cNvPr>
          <p:cNvSpPr txBox="1"/>
          <p:nvPr/>
        </p:nvSpPr>
        <p:spPr>
          <a:xfrm>
            <a:off x="1322975" y="621497"/>
            <a:ext cx="376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Gender means in Purchase Amount (USD) </a:t>
            </a:r>
            <a:r>
              <a:rPr lang="en-US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different?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C1EAB-097D-6DBD-C0F9-A364057EE43C}"/>
              </a:ext>
            </a:extLst>
          </p:cNvPr>
          <p:cNvSpPr txBox="1"/>
          <p:nvPr/>
        </p:nvSpPr>
        <p:spPr>
          <a:xfrm>
            <a:off x="2845838" y="602631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E3967-288E-C235-F6E9-EEAAC4659DD3}"/>
              </a:ext>
            </a:extLst>
          </p:cNvPr>
          <p:cNvSpPr txBox="1"/>
          <p:nvPr/>
        </p:nvSpPr>
        <p:spPr>
          <a:xfrm>
            <a:off x="1563584" y="511317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Mean=59.23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2912D-07CF-7FEB-8AD0-DE8452B163AF}"/>
              </a:ext>
            </a:extLst>
          </p:cNvPr>
          <p:cNvSpPr txBox="1"/>
          <p:nvPr/>
        </p:nvSpPr>
        <p:spPr>
          <a:xfrm>
            <a:off x="3687989" y="511317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Mean=60.24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E66C08-79AC-61A3-E334-9EE9527BB36F}"/>
              </a:ext>
            </a:extLst>
          </p:cNvPr>
          <p:cNvSpPr/>
          <p:nvPr/>
        </p:nvSpPr>
        <p:spPr>
          <a:xfrm>
            <a:off x="2015413" y="3331029"/>
            <a:ext cx="419878" cy="22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80BE68-77E9-718B-B4BD-06C4071D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46" y="3323949"/>
            <a:ext cx="426757" cy="2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A8962-C01A-D099-018E-D9F039FF39F0}"/>
              </a:ext>
            </a:extLst>
          </p:cNvPr>
          <p:cNvSpPr txBox="1"/>
          <p:nvPr/>
        </p:nvSpPr>
        <p:spPr>
          <a:xfrm>
            <a:off x="6096000" y="1335967"/>
            <a:ext cx="5654351" cy="455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Gender means in Review Rating are equal.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means in Review Rating means are not equal.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p_value = 0.61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Failed to reject the null hypothesis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Statistically not significant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BA03EC-300E-8DD7-4FFB-44095D9CB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" y="17833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32BD0-335F-1EDE-1CBD-F301F1B0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9" y="1146289"/>
            <a:ext cx="5273351" cy="4931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6F42A-DD5B-96C9-4C14-D139749D46DE}"/>
              </a:ext>
            </a:extLst>
          </p:cNvPr>
          <p:cNvSpPr txBox="1"/>
          <p:nvPr/>
        </p:nvSpPr>
        <p:spPr>
          <a:xfrm>
            <a:off x="1751563" y="617757"/>
            <a:ext cx="314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Gender means in Review Rating </a:t>
            </a:r>
            <a:r>
              <a:rPr lang="en-US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different?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DC373-461D-058D-D997-8AB27318DEB6}"/>
              </a:ext>
            </a:extLst>
          </p:cNvPr>
          <p:cNvSpPr txBox="1"/>
          <p:nvPr/>
        </p:nvSpPr>
        <p:spPr>
          <a:xfrm>
            <a:off x="1498270" y="529784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Mean=3.75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0AF92-DEA9-CB9B-7925-A3CA9E732619}"/>
              </a:ext>
            </a:extLst>
          </p:cNvPr>
          <p:cNvSpPr txBox="1"/>
          <p:nvPr/>
        </p:nvSpPr>
        <p:spPr>
          <a:xfrm>
            <a:off x="3743973" y="529784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Mean=3.74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B17FD3-53AC-925E-9593-36AA0FFA353D}"/>
              </a:ext>
            </a:extLst>
          </p:cNvPr>
          <p:cNvSpPr/>
          <p:nvPr/>
        </p:nvSpPr>
        <p:spPr>
          <a:xfrm>
            <a:off x="4219478" y="3455438"/>
            <a:ext cx="419878" cy="22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BFA3A8-8786-645A-4E44-08448BE3F8E6}"/>
              </a:ext>
            </a:extLst>
          </p:cNvPr>
          <p:cNvSpPr/>
          <p:nvPr/>
        </p:nvSpPr>
        <p:spPr>
          <a:xfrm>
            <a:off x="2000225" y="3339865"/>
            <a:ext cx="419878" cy="22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8ECDA7-FAC5-0C83-56B4-1484F372B8F4}"/>
              </a:ext>
            </a:extLst>
          </p:cNvPr>
          <p:cNvSpPr txBox="1"/>
          <p:nvPr/>
        </p:nvSpPr>
        <p:spPr>
          <a:xfrm>
            <a:off x="2845838" y="602631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</a:t>
            </a:r>
          </a:p>
        </p:txBody>
      </p:sp>
    </p:spTree>
    <p:extLst>
      <p:ext uri="{BB962C8B-B14F-4D97-AF65-F5344CB8AC3E}">
        <p14:creationId xmlns:p14="http://schemas.microsoft.com/office/powerpoint/2010/main" val="54187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250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Ivette Reese</dc:creator>
  <cp:lastModifiedBy>Ivette Reese</cp:lastModifiedBy>
  <cp:revision>1</cp:revision>
  <dcterms:created xsi:type="dcterms:W3CDTF">2023-11-16T19:54:58Z</dcterms:created>
  <dcterms:modified xsi:type="dcterms:W3CDTF">2023-11-29T04:58:29Z</dcterms:modified>
</cp:coreProperties>
</file>