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8"/>
  </p:notesMasterIdLst>
  <p:sldIdLst>
    <p:sldId id="256" r:id="rId2"/>
    <p:sldId id="257" r:id="rId3"/>
    <p:sldId id="258" r:id="rId4"/>
    <p:sldId id="308" r:id="rId5"/>
    <p:sldId id="309" r:id="rId6"/>
    <p:sldId id="310" r:id="rId7"/>
  </p:sldIdLst>
  <p:sldSz cx="9144000" cy="5143500" type="screen16x9"/>
  <p:notesSz cx="6858000" cy="9144000"/>
  <p:embeddedFontLst>
    <p:embeddedFont>
      <p:font typeface="Bebas Neue" panose="020B0604020202020204" charset="0"/>
      <p:regular r:id="rId9"/>
    </p:embeddedFont>
    <p:embeddedFont>
      <p:font typeface="Oxygen" panose="02000503000000000000" pitchFamily="2" charset="0"/>
      <p:regular r:id="rId10"/>
      <p:bold r:id="rId11"/>
    </p:embeddedFont>
    <p:embeddedFont>
      <p:font typeface="Oxygen Light" panose="02000303000000000000" pitchFamily="2" charset="0"/>
      <p:regular r:id="rId12"/>
      <p:bold r:id="rId13"/>
    </p:embeddedFont>
    <p:embeddedFont>
      <p:font typeface="Poiret One" panose="020B0604020202020204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60C9663-E1D9-44C8-87AE-F2ACEA0A3644}">
  <a:tblStyle styleId="{460C9663-E1D9-44C8-87AE-F2ACEA0A36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9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25f85ca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25f85ca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c439249f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ac439249f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c439249f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c439249f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c439249f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c439249f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3456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c439249f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c439249f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9444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c439249f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c439249f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6465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9" cy="514400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49000" y="970200"/>
            <a:ext cx="3852000" cy="24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400" b="1">
                <a:latin typeface="Poiret One"/>
                <a:ea typeface="Poiret One"/>
                <a:cs typeface="Poiret One"/>
                <a:sym typeface="Poiret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49000" y="3380700"/>
            <a:ext cx="3852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Oxygen"/>
                <a:ea typeface="Oxygen"/>
                <a:cs typeface="Oxygen"/>
                <a:sym typeface="Oxyge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xygen"/>
              <a:buChar char="●"/>
              <a:defRPr sz="1400">
                <a:latin typeface="Oxygen"/>
                <a:ea typeface="Oxygen"/>
                <a:cs typeface="Oxygen"/>
                <a:sym typeface="Oxygen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○"/>
              <a:defRPr>
                <a:latin typeface="Oxygen"/>
                <a:ea typeface="Oxygen"/>
                <a:cs typeface="Oxygen"/>
                <a:sym typeface="Oxygen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■"/>
              <a:defRPr>
                <a:latin typeface="Oxygen"/>
                <a:ea typeface="Oxygen"/>
                <a:cs typeface="Oxygen"/>
                <a:sym typeface="Oxygen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●"/>
              <a:defRPr>
                <a:latin typeface="Oxygen"/>
                <a:ea typeface="Oxygen"/>
                <a:cs typeface="Oxygen"/>
                <a:sym typeface="Oxygen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○"/>
              <a:defRPr>
                <a:latin typeface="Oxygen"/>
                <a:ea typeface="Oxygen"/>
                <a:cs typeface="Oxygen"/>
                <a:sym typeface="Oxygen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■"/>
              <a:defRPr>
                <a:latin typeface="Oxygen"/>
                <a:ea typeface="Oxygen"/>
                <a:cs typeface="Oxygen"/>
                <a:sym typeface="Oxygen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●"/>
              <a:defRPr>
                <a:latin typeface="Oxygen"/>
                <a:ea typeface="Oxygen"/>
                <a:cs typeface="Oxygen"/>
                <a:sym typeface="Oxygen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○"/>
              <a:defRPr>
                <a:latin typeface="Oxygen"/>
                <a:ea typeface="Oxygen"/>
                <a:cs typeface="Oxygen"/>
                <a:sym typeface="Oxygen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Oxygen"/>
              <a:buChar char="■"/>
              <a:defRPr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720000" y="28044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589526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720000" y="3177110"/>
            <a:ext cx="2336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3"/>
          </p:nvPr>
        </p:nvSpPr>
        <p:spPr>
          <a:xfrm>
            <a:off x="3403800" y="28044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4" hasCustomPrompt="1"/>
          </p:nvPr>
        </p:nvSpPr>
        <p:spPr>
          <a:xfrm>
            <a:off x="3403800" y="1589526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5"/>
          </p:nvPr>
        </p:nvSpPr>
        <p:spPr>
          <a:xfrm>
            <a:off x="3403800" y="3177110"/>
            <a:ext cx="2336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6"/>
          </p:nvPr>
        </p:nvSpPr>
        <p:spPr>
          <a:xfrm>
            <a:off x="6087600" y="28044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7" hasCustomPrompt="1"/>
          </p:nvPr>
        </p:nvSpPr>
        <p:spPr>
          <a:xfrm>
            <a:off x="6087600" y="1589526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8"/>
          </p:nvPr>
        </p:nvSpPr>
        <p:spPr>
          <a:xfrm>
            <a:off x="6087600" y="3177110"/>
            <a:ext cx="2336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3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8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xygen Light"/>
              <a:buChar char="●"/>
              <a:defRPr sz="1800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■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●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■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●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Oxygen Light"/>
              <a:buChar char="■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75" r:id="rId5"/>
    <p:sldLayoutId id="2147483676" r:id="rId6"/>
    <p:sldLayoutId id="2147483677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>
            <a:spLocks noGrp="1"/>
          </p:cNvSpPr>
          <p:nvPr>
            <p:ph type="ctrTitle"/>
          </p:nvPr>
        </p:nvSpPr>
        <p:spPr>
          <a:xfrm>
            <a:off x="4149000" y="970200"/>
            <a:ext cx="3852000" cy="24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Graficas de  Variables Aleatorias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Consideraciones</a:t>
            </a:r>
            <a:endParaRPr dirty="0"/>
          </a:p>
        </p:txBody>
      </p:sp>
      <p:sp>
        <p:nvSpPr>
          <p:cNvPr id="174" name="Google Shape;174;p35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US" sz="1200" dirty="0"/>
              <a:t>A continuación le presentaré algunas cosas a tomar en cuenta</a:t>
            </a:r>
            <a:endParaRPr sz="1200" dirty="0"/>
          </a:p>
          <a:p>
            <a:pPr marL="457200" lvl="0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</a:pPr>
            <a:r>
              <a:rPr lang="es-US" sz="1200" dirty="0"/>
              <a:t>Las siguientes librerías fueron usadas:</a:t>
            </a:r>
          </a:p>
          <a:p>
            <a:pPr lvl="1" indent="-304800">
              <a:lnSpc>
                <a:spcPct val="100000"/>
              </a:lnSpc>
              <a:spcBef>
                <a:spcPts val="300"/>
              </a:spcBef>
              <a:buSzPts val="1200"/>
              <a:buAutoNum type="arabicPeriod"/>
            </a:pPr>
            <a:r>
              <a:rPr lang="es-MX" sz="1200" dirty="0" err="1"/>
              <a:t>Shiny</a:t>
            </a:r>
            <a:endParaRPr lang="es-MX" sz="1200" dirty="0"/>
          </a:p>
          <a:p>
            <a:pPr lvl="1" indent="-304800">
              <a:lnSpc>
                <a:spcPct val="100000"/>
              </a:lnSpc>
              <a:spcBef>
                <a:spcPts val="300"/>
              </a:spcBef>
              <a:buSzPts val="1200"/>
              <a:buAutoNum type="arabicPeriod"/>
            </a:pPr>
            <a:r>
              <a:rPr lang="es-MX" sz="1200" dirty="0" err="1"/>
              <a:t>Shinythemes</a:t>
            </a:r>
            <a:endParaRPr lang="es-MX" sz="1200" dirty="0"/>
          </a:p>
          <a:p>
            <a:pPr lvl="1" indent="-304800">
              <a:lnSpc>
                <a:spcPct val="100000"/>
              </a:lnSpc>
              <a:spcBef>
                <a:spcPts val="300"/>
              </a:spcBef>
              <a:buSzPts val="1200"/>
              <a:buAutoNum type="arabicPeriod"/>
            </a:pPr>
            <a:r>
              <a:rPr lang="es-MX" sz="1200" dirty="0"/>
              <a:t>Actuar</a:t>
            </a:r>
          </a:p>
          <a:p>
            <a:pPr lvl="1" indent="-304800">
              <a:lnSpc>
                <a:spcPct val="100000"/>
              </a:lnSpc>
              <a:spcBef>
                <a:spcPts val="300"/>
              </a:spcBef>
              <a:buSzPts val="1200"/>
              <a:buAutoNum type="arabicPeriod"/>
            </a:pPr>
            <a:r>
              <a:rPr lang="es-MX" sz="1200" dirty="0"/>
              <a:t>Ggplot2</a:t>
            </a:r>
          </a:p>
          <a:p>
            <a:pPr lvl="1" indent="-304800">
              <a:lnSpc>
                <a:spcPct val="100000"/>
              </a:lnSpc>
              <a:spcBef>
                <a:spcPts val="300"/>
              </a:spcBef>
              <a:buSzPts val="1200"/>
              <a:buAutoNum type="arabicPeriod"/>
            </a:pPr>
            <a:r>
              <a:rPr lang="es-MX" sz="1200" dirty="0" err="1"/>
              <a:t>Qqplotr</a:t>
            </a:r>
            <a:endParaRPr lang="es-MX" sz="1200" dirty="0"/>
          </a:p>
          <a:p>
            <a:pPr lvl="1" indent="-304800">
              <a:lnSpc>
                <a:spcPct val="100000"/>
              </a:lnSpc>
              <a:spcBef>
                <a:spcPts val="300"/>
              </a:spcBef>
              <a:buSzPts val="1200"/>
              <a:buAutoNum type="arabicPeriod"/>
            </a:pPr>
            <a:r>
              <a:rPr lang="es-MX" sz="1200" dirty="0" err="1"/>
              <a:t>Moments</a:t>
            </a:r>
            <a:r>
              <a:rPr lang="es-MX" sz="1200" dirty="0"/>
              <a:t> </a:t>
            </a:r>
            <a:endParaRPr sz="1200" dirty="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</a:pPr>
            <a:r>
              <a:rPr lang="es-US" sz="1200" dirty="0"/>
              <a:t>Las distribuciones que se simulan son: </a:t>
            </a:r>
            <a:r>
              <a:rPr lang="es-US" sz="1200" b="1" dirty="0">
                <a:solidFill>
                  <a:srgbClr val="595959"/>
                </a:solidFill>
              </a:rPr>
              <a:t>Beta, Chi-Cuadrada, Burr, Exponencial, Gamma, T, </a:t>
            </a:r>
            <a:r>
              <a:rPr lang="es-US" sz="1200" b="1" dirty="0" err="1">
                <a:solidFill>
                  <a:srgbClr val="595959"/>
                </a:solidFill>
              </a:rPr>
              <a:t>Paralogística</a:t>
            </a:r>
            <a:r>
              <a:rPr lang="es-US" sz="1200" b="1" dirty="0">
                <a:solidFill>
                  <a:srgbClr val="595959"/>
                </a:solidFill>
              </a:rPr>
              <a:t>, Normal, Logística, Pareto y F.</a:t>
            </a: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</a:pPr>
            <a:r>
              <a:rPr lang="es-US" sz="1200" dirty="0"/>
              <a:t>Las gráficas QQ y PP tienen un intervalo de confianza alrededor de la línea identidad.</a:t>
            </a: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</a:pPr>
            <a:r>
              <a:rPr lang="es-US" sz="1200" dirty="0"/>
              <a:t>Se incluyeron los estadísticos de la asimetría y la curtosis.</a:t>
            </a:r>
            <a:endParaRPr sz="1200" b="1" dirty="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6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Inicio de la app</a:t>
            </a:r>
            <a:endParaRPr dirty="0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D060ACC2-D9ED-4429-AED5-3150AC8F66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41" r="1843" b="5435"/>
          <a:stretch/>
        </p:blipFill>
        <p:spPr>
          <a:xfrm>
            <a:off x="1123950" y="1017725"/>
            <a:ext cx="6896100" cy="34747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6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Gráficas QQ y PP</a:t>
            </a:r>
            <a:endParaRPr dirty="0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D060ACC2-D9ED-4429-AED5-3150AC8F66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41" r="1843" b="5435"/>
          <a:stretch/>
        </p:blipFill>
        <p:spPr>
          <a:xfrm>
            <a:off x="1123950" y="1017725"/>
            <a:ext cx="6896100" cy="347472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4CCDAAD-8E24-441E-9B69-3B93433B7A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762" r="1805" b="5575"/>
          <a:stretch/>
        </p:blipFill>
        <p:spPr>
          <a:xfrm>
            <a:off x="1123950" y="1017725"/>
            <a:ext cx="6896100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575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6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Gráficas QQ y PP</a:t>
            </a:r>
            <a:endParaRPr dirty="0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D060ACC2-D9ED-4429-AED5-3150AC8F66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41" r="1843" b="5435"/>
          <a:stretch/>
        </p:blipFill>
        <p:spPr>
          <a:xfrm>
            <a:off x="1123950" y="1017725"/>
            <a:ext cx="6896100" cy="347472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4CCDAAD-8E24-441E-9B69-3B93433B7A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762" r="1805" b="5575"/>
          <a:stretch/>
        </p:blipFill>
        <p:spPr>
          <a:xfrm>
            <a:off x="1123950" y="1017725"/>
            <a:ext cx="6896100" cy="347472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1DDC622-A96B-458F-9692-3E335005B06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815" r="2000" b="5925"/>
          <a:stretch/>
        </p:blipFill>
        <p:spPr>
          <a:xfrm>
            <a:off x="1123950" y="1017725"/>
            <a:ext cx="6896100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146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6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Gráficas QQ y PP</a:t>
            </a:r>
            <a:endParaRPr dirty="0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D060ACC2-D9ED-4429-AED5-3150AC8F66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41" r="1843" b="5435"/>
          <a:stretch/>
        </p:blipFill>
        <p:spPr>
          <a:xfrm>
            <a:off x="1123950" y="1017725"/>
            <a:ext cx="6896100" cy="347472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4CCDAAD-8E24-441E-9B69-3B93433B7A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762" r="1805" b="5575"/>
          <a:stretch/>
        </p:blipFill>
        <p:spPr>
          <a:xfrm>
            <a:off x="1123950" y="1017725"/>
            <a:ext cx="6896100" cy="347472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1DDC622-A96B-458F-9692-3E335005B06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815" r="2000" b="5925"/>
          <a:stretch/>
        </p:blipFill>
        <p:spPr>
          <a:xfrm>
            <a:off x="1123950" y="1017725"/>
            <a:ext cx="6896100" cy="347472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DECB2F0-320D-4E8C-97CE-8B7BF8CDFBD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816" r="2000" b="5777"/>
          <a:stretch/>
        </p:blipFill>
        <p:spPr>
          <a:xfrm>
            <a:off x="1123950" y="1017725"/>
            <a:ext cx="6896100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008363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Aesthetic Slideshow by Slidesgo">
  <a:themeElements>
    <a:clrScheme name="Simple Light">
      <a:dk1>
        <a:srgbClr val="6D5B57"/>
      </a:dk1>
      <a:lt1>
        <a:srgbClr val="F2E1D8"/>
      </a:lt1>
      <a:dk2>
        <a:srgbClr val="595959"/>
      </a:dk2>
      <a:lt2>
        <a:srgbClr val="B08980"/>
      </a:lt2>
      <a:accent1>
        <a:srgbClr val="6D5B57"/>
      </a:accent1>
      <a:accent2>
        <a:srgbClr val="F2E1D8"/>
      </a:accent2>
      <a:accent3>
        <a:srgbClr val="595959"/>
      </a:accent3>
      <a:accent4>
        <a:srgbClr val="B08980"/>
      </a:accent4>
      <a:accent5>
        <a:srgbClr val="F2E1D8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Office PowerPoint</Application>
  <PresentationFormat>Presentación en pantalla (16:9)</PresentationFormat>
  <Paragraphs>17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Bebas Neue</vt:lpstr>
      <vt:lpstr>Oxygen</vt:lpstr>
      <vt:lpstr>Oxygen Light</vt:lpstr>
      <vt:lpstr>Poiret One</vt:lpstr>
      <vt:lpstr>Minimalist Aesthetic Slideshow by Slidesgo</vt:lpstr>
      <vt:lpstr>Graficas de  Variables Aleatorias</vt:lpstr>
      <vt:lpstr>Consideraciones</vt:lpstr>
      <vt:lpstr>Inicio de la app</vt:lpstr>
      <vt:lpstr>Gráficas QQ y PP</vt:lpstr>
      <vt:lpstr>Gráficas QQ y PP</vt:lpstr>
      <vt:lpstr>Gráficas QQ y 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1 – Variables Aleatorias</dc:title>
  <cp:lastModifiedBy>Ivi Downham</cp:lastModifiedBy>
  <cp:revision>2</cp:revision>
  <dcterms:modified xsi:type="dcterms:W3CDTF">2021-09-22T05:35:45Z</dcterms:modified>
</cp:coreProperties>
</file>