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1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4"/>
    <p:restoredTop sz="91715"/>
  </p:normalViewPr>
  <p:slideViewPr>
    <p:cSldViewPr snapToGrid="0">
      <p:cViewPr varScale="1">
        <p:scale>
          <a:sx n="109" d="100"/>
          <a:sy n="109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52107-A980-2F43-A670-E1C2E5E060B8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578-3A4D-664A-AC1F-9E0B04F72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578-3A4D-664A-AC1F-9E0B04F729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578-3A4D-664A-AC1F-9E0B04F729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578-3A4D-664A-AC1F-9E0B04F72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578-3A4D-664A-AC1F-9E0B04F729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6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578-3A4D-664A-AC1F-9E0B04F72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578-3A4D-664A-AC1F-9E0B04F729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578-3A4D-664A-AC1F-9E0B04F729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578-3A4D-664A-AC1F-9E0B04F729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5275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924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2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1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504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A50ECB4-9DE2-F24C-8720-9C32B9B185F4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839CA94-1B36-664D-BAE6-5A753F6897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psules and pills inside a glass bowl">
            <a:extLst>
              <a:ext uri="{FF2B5EF4-FFF2-40B4-BE49-F238E27FC236}">
                <a16:creationId xmlns:a16="http://schemas.microsoft.com/office/drawing/2014/main" id="{B1114713-EE6D-8B51-5833-DA5DA8D5A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89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D3490-DB75-756F-1405-6566719C6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1"/>
            <a:ext cx="5607908" cy="1521761"/>
          </a:xfrm>
        </p:spPr>
        <p:txBody>
          <a:bodyPr>
            <a:normAutofit/>
          </a:bodyPr>
          <a:lstStyle/>
          <a:p>
            <a:r>
              <a:rPr lang="en-US" sz="3000" b="1" dirty="0"/>
              <a:t>Analysis of Medicare Part D:</a:t>
            </a:r>
            <a:br>
              <a:rPr lang="en-US" sz="3000" b="1" dirty="0"/>
            </a:br>
            <a:r>
              <a:rPr lang="en-US" sz="3000" b="1" dirty="0"/>
              <a:t>insights on Prescription Drug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DBFC1-A0D8-031E-AE81-05E1392D7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718" y="4804850"/>
            <a:ext cx="2750193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500" b="1" dirty="0"/>
              <a:t>IVIE IRIVBOGBE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500" b="1" dirty="0"/>
              <a:t>BANA 6390 SPRING 2024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500" b="1" dirty="0"/>
              <a:t>03/26/2024</a:t>
            </a:r>
          </a:p>
        </p:txBody>
      </p:sp>
    </p:spTree>
    <p:extLst>
      <p:ext uri="{BB962C8B-B14F-4D97-AF65-F5344CB8AC3E}">
        <p14:creationId xmlns:p14="http://schemas.microsoft.com/office/powerpoint/2010/main" val="1903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B6B7-AF63-D006-A503-AFE7E945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58399" cy="849923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Variations in Prescription Volumes Highlight Differences in Clinical Training at U.S. Medical Schools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7C6C71-FAE5-187E-F9CC-E8EF5E7A7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35723"/>
            <a:ext cx="10058400" cy="46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5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942C-925C-609F-FF36-38F7B9B6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5FE-650B-8095-1E5F-F6722BAD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659A-8E4E-DACE-E4BE-84CFA4FA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10058400" cy="732692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Healthcare Industry Payments Experienced a Significant Decline in 2020 Following a Peak in 2019 but Rebounded to Near-Peak Levels by 2022</a:t>
            </a:r>
          </a:p>
        </p:txBody>
      </p:sp>
      <p:pic>
        <p:nvPicPr>
          <p:cNvPr id="4" name="Content Placeholder 3" descr="A graph with purple lines and numbers&#10;&#10;Description automatically generated">
            <a:extLst>
              <a:ext uri="{FF2B5EF4-FFF2-40B4-BE49-F238E27FC236}">
                <a16:creationId xmlns:a16="http://schemas.microsoft.com/office/drawing/2014/main" id="{DC9ED564-98EC-E7C6-2FB1-70C4D3D13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18493"/>
            <a:ext cx="10058399" cy="4753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34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0800-D98B-B32E-3FCC-74435035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58400" cy="72096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The Data Highlights a Persistent Gender Gap in Payment Distribution Within the Healthcare Sector, with Male Providers Consistently Receiving a Predominant Share</a:t>
            </a:r>
          </a:p>
        </p:txBody>
      </p:sp>
      <p:pic>
        <p:nvPicPr>
          <p:cNvPr id="4" name="Content Placeholder 3" descr="A graph of a number of payments&#10;&#10;Description automatically generated">
            <a:extLst>
              <a:ext uri="{FF2B5EF4-FFF2-40B4-BE49-F238E27FC236}">
                <a16:creationId xmlns:a16="http://schemas.microsoft.com/office/drawing/2014/main" id="{7DD135B7-2861-3C21-8063-05C12E392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406769"/>
            <a:ext cx="10058399" cy="4765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4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4EA2-5D4B-3A05-6F73-73ED6ACB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3" y="685800"/>
            <a:ext cx="10058400" cy="67407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A Weak and Slightly Inverse Relationship Between Average Payments to Healthcare Providers and the Average Number of Prescriptions They Write</a:t>
            </a:r>
          </a:p>
        </p:txBody>
      </p:sp>
      <p:pic>
        <p:nvPicPr>
          <p:cNvPr id="4" name="Content Placeholder 3" descr="A graph of blue dots&#10;&#10;Description automatically generated">
            <a:extLst>
              <a:ext uri="{FF2B5EF4-FFF2-40B4-BE49-F238E27FC236}">
                <a16:creationId xmlns:a16="http://schemas.microsoft.com/office/drawing/2014/main" id="{C0E876B7-C8F2-3C61-713D-1490B463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3" y="1359877"/>
            <a:ext cx="10058400" cy="4812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10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BCDA-4121-FF3C-C328-7D8509BF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685800"/>
            <a:ext cx="10058398" cy="650631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In the Context of Total Claims by Medical Specialty, There Is a Clear Disparity, with Internal Medicine and Family Practice Leading Substantially Over Other Specialties</a:t>
            </a:r>
            <a:endParaRPr lang="en-US" sz="2000" dirty="0"/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1DBA9A5F-E4E1-FC16-32B1-BDC4167D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9" y="1336431"/>
            <a:ext cx="10058398" cy="4835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23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F9A-7D05-6A92-DE57-708CD9D0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58400" cy="650631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Endocrinology, Neurology, and Cardiology Receive Relatively High Payments, Suggesting These Fields Involve More Complex and Higher-cost Treatments"</a:t>
            </a:r>
          </a:p>
        </p:txBody>
      </p:sp>
      <p:pic>
        <p:nvPicPr>
          <p:cNvPr id="4" name="Content Placeholder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DA55494-082A-5022-8C88-8C699285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36431"/>
            <a:ext cx="10058400" cy="4530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74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A6B-6C0C-6690-91B3-895121BE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70124" cy="74441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Levothyroxine Sodium, Despite Not Being the Most Frequently Prescribed Drug, Incurs a High Average Cost per Prescription</a:t>
            </a:r>
          </a:p>
        </p:txBody>
      </p:sp>
      <p:pic>
        <p:nvPicPr>
          <p:cNvPr id="4" name="Content Placeholder 3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D0861EA9-EDDF-668E-BA67-5708BC8A6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430338"/>
            <a:ext cx="10070123" cy="4741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90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D6F7-8B43-C2DF-8E4F-BBD52201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58401" cy="77958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Continued Gender Disparity Gap in the Distribution of Payments Amongst Medical Doctors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8A98B-BE9F-9EB9-FD8B-A3A23D156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465385"/>
            <a:ext cx="10058400" cy="47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7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1199-20D1-1CD6-D55E-A4B9AB43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58399" cy="545123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Providers without payment filled more prescriptions on average(Grad year - 2010 and up)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629771-6D49-BDC1-328A-6E0BE5A7CE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230923"/>
            <a:ext cx="10058399" cy="463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561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DB8800-2115-D144-9FC6-2A423E91964E}">
  <we:reference id="22ff87a5-132f-4d52-9e97-94d888e4dd91" version="3.7.0.0" store="EXCatalog" storeType="EXCatalog"/>
  <we:alternateReferences>
    <we:reference id="WA104380050" version="3.7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2210</TotalTime>
  <Words>206</Words>
  <Application>Microsoft Macintosh PowerPoint</Application>
  <PresentationFormat>Widescreen</PresentationFormat>
  <Paragraphs>22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Franklin Gothic Book</vt:lpstr>
      <vt:lpstr>Crop</vt:lpstr>
      <vt:lpstr>Analysis of Medicare Part D: insights on Prescription Drug Coverage</vt:lpstr>
      <vt:lpstr>Healthcare Industry Payments Experienced a Significant Decline in 2020 Following a Peak in 2019 but Rebounded to Near-Peak Levels by 2022</vt:lpstr>
      <vt:lpstr>The Data Highlights a Persistent Gender Gap in Payment Distribution Within the Healthcare Sector, with Male Providers Consistently Receiving a Predominant Share</vt:lpstr>
      <vt:lpstr>A Weak and Slightly Inverse Relationship Between Average Payments to Healthcare Providers and the Average Number of Prescriptions They Write</vt:lpstr>
      <vt:lpstr>In the Context of Total Claims by Medical Specialty, There Is a Clear Disparity, with Internal Medicine and Family Practice Leading Substantially Over Other Specialties</vt:lpstr>
      <vt:lpstr>Endocrinology, Neurology, and Cardiology Receive Relatively High Payments, Suggesting These Fields Involve More Complex and Higher-cost Treatments"</vt:lpstr>
      <vt:lpstr>Levothyroxine Sodium, Despite Not Being the Most Frequently Prescribed Drug, Incurs a High Average Cost per Prescription</vt:lpstr>
      <vt:lpstr>Continued Gender Disparity Gap in the Distribution of Payments Amongst Medical Doctors</vt:lpstr>
      <vt:lpstr>Providers without payment filled more prescriptions on average(Grad year - 2010 and up) </vt:lpstr>
      <vt:lpstr>Variations in Prescription Volumes Highlight Differences in Clinical Training at U.S. Medical Schools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Medicare Part D: insights on Prescription Drug Coverage</dc:title>
  <dc:creator>Ivie Irivbogbe</dc:creator>
  <cp:lastModifiedBy>Ivie Irivbogbe</cp:lastModifiedBy>
  <cp:revision>9</cp:revision>
  <dcterms:created xsi:type="dcterms:W3CDTF">2024-03-11T23:36:22Z</dcterms:created>
  <dcterms:modified xsi:type="dcterms:W3CDTF">2024-04-02T23:01:35Z</dcterms:modified>
</cp:coreProperties>
</file>