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12"/>
  </p:notesMasterIdLst>
  <p:sldIdLst>
    <p:sldId id="256" r:id="rId2"/>
    <p:sldId id="260" r:id="rId3"/>
    <p:sldId id="257" r:id="rId4"/>
    <p:sldId id="347" r:id="rId5"/>
    <p:sldId id="265" r:id="rId6"/>
    <p:sldId id="349" r:id="rId7"/>
    <p:sldId id="350" r:id="rId8"/>
    <p:sldId id="351" r:id="rId9"/>
    <p:sldId id="276" r:id="rId10"/>
    <p:sldId id="35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5F673-6D1A-46B3-9EDD-3531F5B569C8}" v="53" dt="2023-11-04T05:38:43.876"/>
  </p1510:revLst>
</p1510:revInfo>
</file>

<file path=ppt/tableStyles.xml><?xml version="1.0" encoding="utf-8"?>
<a:tblStyleLst xmlns:a="http://schemas.openxmlformats.org/drawingml/2006/main" def="{6A4FE543-DCBC-4421-A120-823E920289DD}">
  <a:tblStyle styleId="{6A4FE543-DCBC-4421-A120-823E92028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farhan" userId="5c65b7e9cd9c76bd" providerId="LiveId" clId="{BDD5F673-6D1A-46B3-9EDD-3531F5B569C8}"/>
    <pc:docChg chg="undo custSel addSld delSld modSld sldOrd delMainMaster">
      <pc:chgData name="muhammed farhan" userId="5c65b7e9cd9c76bd" providerId="LiveId" clId="{BDD5F673-6D1A-46B3-9EDD-3531F5B569C8}" dt="2023-11-04T05:47:44.240" v="2186" actId="255"/>
      <pc:docMkLst>
        <pc:docMk/>
      </pc:docMkLst>
      <pc:sldChg chg="addSp delSp modSp mod">
        <pc:chgData name="muhammed farhan" userId="5c65b7e9cd9c76bd" providerId="LiveId" clId="{BDD5F673-6D1A-46B3-9EDD-3531F5B569C8}" dt="2023-11-04T05:16:34.105" v="1869" actId="20577"/>
        <pc:sldMkLst>
          <pc:docMk/>
          <pc:sldMk cId="0" sldId="257"/>
        </pc:sldMkLst>
        <pc:spChg chg="add mod">
          <ac:chgData name="muhammed farhan" userId="5c65b7e9cd9c76bd" providerId="LiveId" clId="{BDD5F673-6D1A-46B3-9EDD-3531F5B569C8}" dt="2023-11-04T04:29:10.046" v="73" actId="20577"/>
          <ac:spMkLst>
            <pc:docMk/>
            <pc:sldMk cId="0" sldId="257"/>
            <ac:spMk id="3" creationId="{463A0337-08CD-0089-B237-9950D05687FB}"/>
          </ac:spMkLst>
        </pc:spChg>
        <pc:spChg chg="add mod">
          <ac:chgData name="muhammed farhan" userId="5c65b7e9cd9c76bd" providerId="LiveId" clId="{BDD5F673-6D1A-46B3-9EDD-3531F5B569C8}" dt="2023-11-04T04:39:46.003" v="848" actId="1076"/>
          <ac:spMkLst>
            <pc:docMk/>
            <pc:sldMk cId="0" sldId="257"/>
            <ac:spMk id="4" creationId="{5187BB2E-A9FB-5F74-2833-25A0D88C42B2}"/>
          </ac:spMkLst>
        </pc:spChg>
        <pc:spChg chg="del">
          <ac:chgData name="muhammed farhan" userId="5c65b7e9cd9c76bd" providerId="LiveId" clId="{BDD5F673-6D1A-46B3-9EDD-3531F5B569C8}" dt="2023-11-04T04:28:01.904" v="0" actId="478"/>
          <ac:spMkLst>
            <pc:docMk/>
            <pc:sldMk cId="0" sldId="257"/>
            <ac:spMk id="607" creationId="{00000000-0000-0000-0000-000000000000}"/>
          </ac:spMkLst>
        </pc:spChg>
        <pc:spChg chg="mod">
          <ac:chgData name="muhammed farhan" userId="5c65b7e9cd9c76bd" providerId="LiveId" clId="{BDD5F673-6D1A-46B3-9EDD-3531F5B569C8}" dt="2023-11-04T05:16:34.105" v="1869" actId="20577"/>
          <ac:spMkLst>
            <pc:docMk/>
            <pc:sldMk cId="0" sldId="257"/>
            <ac:spMk id="608" creationId="{00000000-0000-0000-0000-000000000000}"/>
          </ac:spMkLst>
        </pc:spChg>
      </pc:sldChg>
      <pc:sldChg chg="del modNotes">
        <pc:chgData name="muhammed farhan" userId="5c65b7e9cd9c76bd" providerId="LiveId" clId="{BDD5F673-6D1A-46B3-9EDD-3531F5B569C8}" dt="2023-11-04T05:04:50.428" v="1575" actId="2696"/>
        <pc:sldMkLst>
          <pc:docMk/>
          <pc:sldMk cId="0" sldId="258"/>
        </pc:sldMkLst>
      </pc:sldChg>
      <pc:sldChg chg="del modNotes">
        <pc:chgData name="muhammed farhan" userId="5c65b7e9cd9c76bd" providerId="LiveId" clId="{BDD5F673-6D1A-46B3-9EDD-3531F5B569C8}" dt="2023-11-04T05:04:53.133" v="1576" actId="2696"/>
        <pc:sldMkLst>
          <pc:docMk/>
          <pc:sldMk cId="0" sldId="259"/>
        </pc:sldMkLst>
      </pc:sldChg>
      <pc:sldChg chg="del">
        <pc:chgData name="muhammed farhan" userId="5c65b7e9cd9c76bd" providerId="LiveId" clId="{BDD5F673-6D1A-46B3-9EDD-3531F5B569C8}" dt="2023-11-04T05:03:35.134" v="1569" actId="2696"/>
        <pc:sldMkLst>
          <pc:docMk/>
          <pc:sldMk cId="4274764795" sldId="260"/>
        </pc:sldMkLst>
        <pc:spChg chg="del mod">
          <ac:chgData name="muhammed farhan" userId="5c65b7e9cd9c76bd" providerId="LiveId" clId="{BDD5F673-6D1A-46B3-9EDD-3531F5B569C8}" dt="2023-11-04T05:11:50.976" v="1587" actId="478"/>
          <ac:spMkLst>
            <pc:docMk/>
            <pc:sldMk cId="4274764795" sldId="260"/>
            <ac:spMk id="684" creationId="{00000000-0000-0000-0000-000000000000}"/>
          </ac:spMkLst>
        </pc:spChg>
        <pc:spChg chg="mod">
          <ac:chgData name="muhammed farhan" userId="5c65b7e9cd9c76bd" providerId="LiveId" clId="{BDD5F673-6D1A-46B3-9EDD-3531F5B569C8}" dt="2023-11-04T05:11:57.507" v="1588" actId="14100"/>
          <ac:spMkLst>
            <pc:docMk/>
            <pc:sldMk cId="4274764795" sldId="260"/>
            <ac:spMk id="685" creationId="{00000000-0000-0000-0000-000000000000}"/>
          </ac:spMkLst>
        </pc:spChg>
        <pc:spChg chg="mod">
          <ac:chgData name="muhammed farhan" userId="5c65b7e9cd9c76bd" providerId="LiveId" clId="{BDD5F673-6D1A-46B3-9EDD-3531F5B569C8}" dt="2023-11-04T05:16:08.043" v="1856" actId="2711"/>
          <ac:spMkLst>
            <pc:docMk/>
            <pc:sldMk cId="4274764795" sldId="260"/>
            <ac:spMk id="686" creationId="{00000000-0000-0000-0000-000000000000}"/>
          </ac:spMkLst>
        </pc:spChg>
        <pc:spChg chg="mod">
          <ac:chgData name="muhammed farhan" userId="5c65b7e9cd9c76bd" providerId="LiveId" clId="{BDD5F673-6D1A-46B3-9EDD-3531F5B569C8}" dt="2023-11-04T05:15:21.229" v="1851" actId="114"/>
          <ac:spMkLst>
            <pc:docMk/>
            <pc:sldMk cId="4274764795" sldId="260"/>
            <ac:spMk id="687" creationId="{00000000-0000-0000-0000-000000000000}"/>
          </ac:spMkLst>
        </pc:spChg>
      </pc:sldChg>
      <pc:sldChg chg="del modNotes">
        <pc:chgData name="muhammed farhan" userId="5c65b7e9cd9c76bd" providerId="LiveId" clId="{BDD5F673-6D1A-46B3-9EDD-3531F5B569C8}" dt="2023-11-04T05:04:57.574" v="1577" actId="2696"/>
        <pc:sldMkLst>
          <pc:docMk/>
          <pc:sldMk cId="0" sldId="261"/>
        </pc:sldMkLst>
      </pc:sldChg>
      <pc:sldChg chg="del modNotes">
        <pc:chgData name="muhammed farhan" userId="5c65b7e9cd9c76bd" providerId="LiveId" clId="{BDD5F673-6D1A-46B3-9EDD-3531F5B569C8}" dt="2023-11-04T05:05:10.574" v="1578" actId="2696"/>
        <pc:sldMkLst>
          <pc:docMk/>
          <pc:sldMk cId="0" sldId="262"/>
        </pc:sldMkLst>
      </pc:sldChg>
      <pc:sldChg chg="del modNotes">
        <pc:chgData name="muhammed farhan" userId="5c65b7e9cd9c76bd" providerId="LiveId" clId="{BDD5F673-6D1A-46B3-9EDD-3531F5B569C8}" dt="2023-11-04T05:05:26.510" v="1579" actId="2696"/>
        <pc:sldMkLst>
          <pc:docMk/>
          <pc:sldMk cId="0" sldId="263"/>
        </pc:sldMkLst>
      </pc:sldChg>
      <pc:sldChg chg="del modNotes">
        <pc:chgData name="muhammed farhan" userId="5c65b7e9cd9c76bd" providerId="LiveId" clId="{BDD5F673-6D1A-46B3-9EDD-3531F5B569C8}" dt="2023-11-04T05:05:28.923" v="1580" actId="2696"/>
        <pc:sldMkLst>
          <pc:docMk/>
          <pc:sldMk cId="0" sldId="264"/>
        </pc:sldMkLst>
      </pc:sldChg>
      <pc:sldChg chg="delSp modSp mod modNotes">
        <pc:chgData name="muhammed farhan" userId="5c65b7e9cd9c76bd" providerId="LiveId" clId="{BDD5F673-6D1A-46B3-9EDD-3531F5B569C8}" dt="2023-11-04T05:19:45.603" v="1912" actId="20577"/>
        <pc:sldMkLst>
          <pc:docMk/>
          <pc:sldMk cId="0" sldId="265"/>
        </pc:sldMkLst>
        <pc:spChg chg="mod">
          <ac:chgData name="muhammed farhan" userId="5c65b7e9cd9c76bd" providerId="LiveId" clId="{BDD5F673-6D1A-46B3-9EDD-3531F5B569C8}" dt="2023-11-04T05:19:45.603" v="1912" actId="20577"/>
          <ac:spMkLst>
            <pc:docMk/>
            <pc:sldMk cId="0" sldId="265"/>
            <ac:spMk id="767" creationId="{00000000-0000-0000-0000-000000000000}"/>
          </ac:spMkLst>
        </pc:spChg>
        <pc:spChg chg="del mod">
          <ac:chgData name="muhammed farhan" userId="5c65b7e9cd9c76bd" providerId="LiveId" clId="{BDD5F673-6D1A-46B3-9EDD-3531F5B569C8}" dt="2023-11-04T05:19:29.790" v="1909" actId="478"/>
          <ac:spMkLst>
            <pc:docMk/>
            <pc:sldMk cId="0" sldId="265"/>
            <ac:spMk id="768" creationId="{00000000-0000-0000-0000-000000000000}"/>
          </ac:spMkLst>
        </pc:spChg>
      </pc:sldChg>
      <pc:sldChg chg="del modNotes">
        <pc:chgData name="muhammed farhan" userId="5c65b7e9cd9c76bd" providerId="LiveId" clId="{BDD5F673-6D1A-46B3-9EDD-3531F5B569C8}" dt="2023-11-04T05:20:07.405" v="1915" actId="2696"/>
        <pc:sldMkLst>
          <pc:docMk/>
          <pc:sldMk cId="0" sldId="266"/>
        </pc:sldMkLst>
      </pc:sldChg>
      <pc:sldChg chg="del ord modNotes">
        <pc:chgData name="muhammed farhan" userId="5c65b7e9cd9c76bd" providerId="LiveId" clId="{BDD5F673-6D1A-46B3-9EDD-3531F5B569C8}" dt="2023-11-04T05:20:00.201" v="1913" actId="2696"/>
        <pc:sldMkLst>
          <pc:docMk/>
          <pc:sldMk cId="0" sldId="267"/>
        </pc:sldMkLst>
      </pc:sldChg>
      <pc:sldChg chg="del modNotes">
        <pc:chgData name="muhammed farhan" userId="5c65b7e9cd9c76bd" providerId="LiveId" clId="{BDD5F673-6D1A-46B3-9EDD-3531F5B569C8}" dt="2023-11-04T05:20:03.092" v="1914" actId="2696"/>
        <pc:sldMkLst>
          <pc:docMk/>
          <pc:sldMk cId="0" sldId="268"/>
        </pc:sldMkLst>
      </pc:sldChg>
      <pc:sldChg chg="del modNotes">
        <pc:chgData name="muhammed farhan" userId="5c65b7e9cd9c76bd" providerId="LiveId" clId="{BDD5F673-6D1A-46B3-9EDD-3531F5B569C8}" dt="2023-11-04T05:20:10.733" v="1916" actId="2696"/>
        <pc:sldMkLst>
          <pc:docMk/>
          <pc:sldMk cId="0" sldId="269"/>
        </pc:sldMkLst>
      </pc:sldChg>
      <pc:sldChg chg="del modNotes">
        <pc:chgData name="muhammed farhan" userId="5c65b7e9cd9c76bd" providerId="LiveId" clId="{BDD5F673-6D1A-46B3-9EDD-3531F5B569C8}" dt="2023-11-04T05:20:16.591" v="1917" actId="2696"/>
        <pc:sldMkLst>
          <pc:docMk/>
          <pc:sldMk cId="0" sldId="270"/>
        </pc:sldMkLst>
      </pc:sldChg>
      <pc:sldChg chg="del modNotes">
        <pc:chgData name="muhammed farhan" userId="5c65b7e9cd9c76bd" providerId="LiveId" clId="{BDD5F673-6D1A-46B3-9EDD-3531F5B569C8}" dt="2023-11-04T05:20:20.184" v="1918" actId="2696"/>
        <pc:sldMkLst>
          <pc:docMk/>
          <pc:sldMk cId="0" sldId="271"/>
        </pc:sldMkLst>
      </pc:sldChg>
      <pc:sldChg chg="del modNotes">
        <pc:chgData name="muhammed farhan" userId="5c65b7e9cd9c76bd" providerId="LiveId" clId="{BDD5F673-6D1A-46B3-9EDD-3531F5B569C8}" dt="2023-11-04T05:20:24.824" v="1919" actId="2696"/>
        <pc:sldMkLst>
          <pc:docMk/>
          <pc:sldMk cId="0" sldId="272"/>
        </pc:sldMkLst>
      </pc:sldChg>
      <pc:sldChg chg="del modNotes">
        <pc:chgData name="muhammed farhan" userId="5c65b7e9cd9c76bd" providerId="LiveId" clId="{BDD5F673-6D1A-46B3-9EDD-3531F5B569C8}" dt="2023-11-04T05:20:34.042" v="1920" actId="47"/>
        <pc:sldMkLst>
          <pc:docMk/>
          <pc:sldMk cId="0" sldId="273"/>
        </pc:sldMkLst>
      </pc:sldChg>
      <pc:sldChg chg="del modNotes">
        <pc:chgData name="muhammed farhan" userId="5c65b7e9cd9c76bd" providerId="LiveId" clId="{BDD5F673-6D1A-46B3-9EDD-3531F5B569C8}" dt="2023-11-04T05:20:34.042" v="1920" actId="47"/>
        <pc:sldMkLst>
          <pc:docMk/>
          <pc:sldMk cId="0" sldId="274"/>
        </pc:sldMkLst>
      </pc:sldChg>
      <pc:sldChg chg="del modNotes">
        <pc:chgData name="muhammed farhan" userId="5c65b7e9cd9c76bd" providerId="LiveId" clId="{BDD5F673-6D1A-46B3-9EDD-3531F5B569C8}" dt="2023-11-04T05:20:34.042" v="1920" actId="47"/>
        <pc:sldMkLst>
          <pc:docMk/>
          <pc:sldMk cId="0" sldId="275"/>
        </pc:sldMkLst>
      </pc:sldChg>
      <pc:sldChg chg="addSp delSp modSp mod modNotes">
        <pc:chgData name="muhammed farhan" userId="5c65b7e9cd9c76bd" providerId="LiveId" clId="{BDD5F673-6D1A-46B3-9EDD-3531F5B569C8}" dt="2023-11-04T05:22:13.955" v="1948" actId="115"/>
        <pc:sldMkLst>
          <pc:docMk/>
          <pc:sldMk cId="0" sldId="276"/>
        </pc:sldMkLst>
        <pc:spChg chg="add del mod">
          <ac:chgData name="muhammed farhan" userId="5c65b7e9cd9c76bd" providerId="LiveId" clId="{BDD5F673-6D1A-46B3-9EDD-3531F5B569C8}" dt="2023-11-04T05:21:33.928" v="1939" actId="478"/>
          <ac:spMkLst>
            <pc:docMk/>
            <pc:sldMk cId="0" sldId="276"/>
            <ac:spMk id="3" creationId="{F786D44C-1B9A-7B20-BB47-D983C41029D5}"/>
          </ac:spMkLst>
        </pc:spChg>
        <pc:spChg chg="mod">
          <ac:chgData name="muhammed farhan" userId="5c65b7e9cd9c76bd" providerId="LiveId" clId="{BDD5F673-6D1A-46B3-9EDD-3531F5B569C8}" dt="2023-11-04T05:22:13.955" v="1948" actId="115"/>
          <ac:spMkLst>
            <pc:docMk/>
            <pc:sldMk cId="0" sldId="276"/>
            <ac:spMk id="1010" creationId="{00000000-0000-0000-0000-000000000000}"/>
          </ac:spMkLst>
        </pc:spChg>
        <pc:spChg chg="del mod">
          <ac:chgData name="muhammed farhan" userId="5c65b7e9cd9c76bd" providerId="LiveId" clId="{BDD5F673-6D1A-46B3-9EDD-3531F5B569C8}" dt="2023-11-04T05:21:09.867" v="1932" actId="478"/>
          <ac:spMkLst>
            <pc:docMk/>
            <pc:sldMk cId="0" sldId="276"/>
            <ac:spMk id="1011" creationId="{00000000-0000-0000-0000-000000000000}"/>
          </ac:spMkLst>
        </pc:spChg>
        <pc:spChg chg="mod">
          <ac:chgData name="muhammed farhan" userId="5c65b7e9cd9c76bd" providerId="LiveId" clId="{BDD5F673-6D1A-46B3-9EDD-3531F5B569C8}" dt="2023-11-04T05:20:52.525" v="1922" actId="14100"/>
          <ac:spMkLst>
            <pc:docMk/>
            <pc:sldMk cId="0" sldId="276"/>
            <ac:spMk id="1012" creationId="{00000000-0000-0000-0000-000000000000}"/>
          </ac:spMkLst>
        </pc:spChg>
        <pc:spChg chg="del mod">
          <ac:chgData name="muhammed farhan" userId="5c65b7e9cd9c76bd" providerId="LiveId" clId="{BDD5F673-6D1A-46B3-9EDD-3531F5B569C8}" dt="2023-11-04T05:20:58.165" v="1924" actId="478"/>
          <ac:spMkLst>
            <pc:docMk/>
            <pc:sldMk cId="0" sldId="276"/>
            <ac:spMk id="1013" creationId="{00000000-0000-0000-0000-000000000000}"/>
          </ac:spMkLst>
        </pc:spChg>
        <pc:spChg chg="mod">
          <ac:chgData name="muhammed farhan" userId="5c65b7e9cd9c76bd" providerId="LiveId" clId="{BDD5F673-6D1A-46B3-9EDD-3531F5B569C8}" dt="2023-11-04T05:21:50.660" v="1944" actId="14100"/>
          <ac:spMkLst>
            <pc:docMk/>
            <pc:sldMk cId="0" sldId="276"/>
            <ac:spMk id="1014" creationId="{00000000-0000-0000-0000-000000000000}"/>
          </ac:spMkLst>
        </pc:spChg>
        <pc:spChg chg="del mod">
          <ac:chgData name="muhammed farhan" userId="5c65b7e9cd9c76bd" providerId="LiveId" clId="{BDD5F673-6D1A-46B3-9EDD-3531F5B569C8}" dt="2023-11-04T05:21:47.067" v="1943" actId="478"/>
          <ac:spMkLst>
            <pc:docMk/>
            <pc:sldMk cId="0" sldId="276"/>
            <ac:spMk id="1015" creationId="{00000000-0000-0000-0000-000000000000}"/>
          </ac:spMkLst>
        </pc:spChg>
        <pc:spChg chg="mod">
          <ac:chgData name="muhammed farhan" userId="5c65b7e9cd9c76bd" providerId="LiveId" clId="{BDD5F673-6D1A-46B3-9EDD-3531F5B569C8}" dt="2023-11-04T05:21:18.945" v="1934" actId="14100"/>
          <ac:spMkLst>
            <pc:docMk/>
            <pc:sldMk cId="0" sldId="276"/>
            <ac:spMk id="1016" creationId="{00000000-0000-0000-0000-000000000000}"/>
          </ac:spMkLst>
        </pc:spChg>
        <pc:spChg chg="mod">
          <ac:chgData name="muhammed farhan" userId="5c65b7e9cd9c76bd" providerId="LiveId" clId="{BDD5F673-6D1A-46B3-9EDD-3531F5B569C8}" dt="2023-11-04T05:21:38.458" v="1940" actId="14100"/>
          <ac:spMkLst>
            <pc:docMk/>
            <pc:sldMk cId="0" sldId="276"/>
            <ac:spMk id="1017" creationId="{00000000-0000-0000-0000-000000000000}"/>
          </ac:spMkLst>
        </pc:spChg>
        <pc:spChg chg="del mod">
          <ac:chgData name="muhammed farhan" userId="5c65b7e9cd9c76bd" providerId="LiveId" clId="{BDD5F673-6D1A-46B3-9EDD-3531F5B569C8}" dt="2023-11-04T05:21:27.241" v="1936" actId="478"/>
          <ac:spMkLst>
            <pc:docMk/>
            <pc:sldMk cId="0" sldId="276"/>
            <ac:spMk id="1018" creationId="{00000000-0000-0000-0000-000000000000}"/>
          </ac:spMkLst>
        </pc:spChg>
      </pc:sldChg>
      <pc:sldChg chg="modNotes">
        <pc:chgData name="muhammed farhan" userId="5c65b7e9cd9c76bd" providerId="LiveId" clId="{BDD5F673-6D1A-46B3-9EDD-3531F5B569C8}" dt="2023-11-04T05:03:35.134" v="1570"/>
        <pc:sldMkLst>
          <pc:docMk/>
          <pc:sldMk cId="0" sldId="277"/>
        </pc:sldMkLst>
      </pc:sldChg>
      <pc:sldChg chg="modNotes">
        <pc:chgData name="muhammed farhan" userId="5c65b7e9cd9c76bd" providerId="LiveId" clId="{BDD5F673-6D1A-46B3-9EDD-3531F5B569C8}" dt="2023-11-04T05:03:35.134" v="1570"/>
        <pc:sldMkLst>
          <pc:docMk/>
          <pc:sldMk cId="0" sldId="278"/>
        </pc:sldMkLst>
      </pc:sldChg>
      <pc:sldChg chg="del modNotes">
        <pc:chgData name="muhammed farhan" userId="5c65b7e9cd9c76bd" providerId="LiveId" clId="{BDD5F673-6D1A-46B3-9EDD-3531F5B569C8}" dt="2023-11-04T05:30:49.323" v="1998" actId="47"/>
        <pc:sldMkLst>
          <pc:docMk/>
          <pc:sldMk cId="0" sldId="279"/>
        </pc:sldMkLst>
      </pc:sldChg>
      <pc:sldChg chg="modNotes">
        <pc:chgData name="muhammed farhan" userId="5c65b7e9cd9c76bd" providerId="LiveId" clId="{BDD5F673-6D1A-46B3-9EDD-3531F5B569C8}" dt="2023-11-04T05:03:35.134" v="1570"/>
        <pc:sldMkLst>
          <pc:docMk/>
          <pc:sldMk cId="0" sldId="280"/>
        </pc:sldMkLst>
      </pc:sldChg>
      <pc:sldChg chg="del modNotes">
        <pc:chgData name="muhammed farhan" userId="5c65b7e9cd9c76bd" providerId="LiveId" clId="{BDD5F673-6D1A-46B3-9EDD-3531F5B569C8}" dt="2023-11-04T05:24:16.557" v="1956" actId="2696"/>
        <pc:sldMkLst>
          <pc:docMk/>
          <pc:sldMk cId="0" sldId="281"/>
        </pc:sldMkLst>
      </pc:sldChg>
      <pc:sldChg chg="del modNotes">
        <pc:chgData name="muhammed farhan" userId="5c65b7e9cd9c76bd" providerId="LiveId" clId="{BDD5F673-6D1A-46B3-9EDD-3531F5B569C8}" dt="2023-11-04T05:24:23.682" v="1957" actId="2696"/>
        <pc:sldMkLst>
          <pc:docMk/>
          <pc:sldMk cId="0" sldId="282"/>
        </pc:sldMkLst>
      </pc:sldChg>
      <pc:sldChg chg="del modNotes">
        <pc:chgData name="muhammed farhan" userId="5c65b7e9cd9c76bd" providerId="LiveId" clId="{BDD5F673-6D1A-46B3-9EDD-3531F5B569C8}" dt="2023-11-04T05:24:26.023" v="1958" actId="2696"/>
        <pc:sldMkLst>
          <pc:docMk/>
          <pc:sldMk cId="0" sldId="283"/>
        </pc:sldMkLst>
      </pc:sldChg>
      <pc:sldChg chg="del modNotes">
        <pc:chgData name="muhammed farhan" userId="5c65b7e9cd9c76bd" providerId="LiveId" clId="{BDD5F673-6D1A-46B3-9EDD-3531F5B569C8}" dt="2023-11-04T05:24:28.172" v="1959" actId="2696"/>
        <pc:sldMkLst>
          <pc:docMk/>
          <pc:sldMk cId="0" sldId="284"/>
        </pc:sldMkLst>
      </pc:sldChg>
      <pc:sldChg chg="del modNotes">
        <pc:chgData name="muhammed farhan" userId="5c65b7e9cd9c76bd" providerId="LiveId" clId="{BDD5F673-6D1A-46B3-9EDD-3531F5B569C8}" dt="2023-11-04T05:24:30.861" v="1960" actId="2696"/>
        <pc:sldMkLst>
          <pc:docMk/>
          <pc:sldMk cId="0" sldId="285"/>
        </pc:sldMkLst>
      </pc:sldChg>
      <pc:sldChg chg="del modNotes">
        <pc:chgData name="muhammed farhan" userId="5c65b7e9cd9c76bd" providerId="LiveId" clId="{BDD5F673-6D1A-46B3-9EDD-3531F5B569C8}" dt="2023-11-04T05:30:56.501" v="1999" actId="47"/>
        <pc:sldMkLst>
          <pc:docMk/>
          <pc:sldMk cId="0" sldId="286"/>
        </pc:sldMkLst>
      </pc:sldChg>
      <pc:sldChg chg="del modNotes">
        <pc:chgData name="muhammed farhan" userId="5c65b7e9cd9c76bd" providerId="LiveId" clId="{BDD5F673-6D1A-46B3-9EDD-3531F5B569C8}" dt="2023-11-04T05:30:59.758" v="2000" actId="47"/>
        <pc:sldMkLst>
          <pc:docMk/>
          <pc:sldMk cId="0" sldId="287"/>
        </pc:sldMkLst>
      </pc:sldChg>
      <pc:sldChg chg="del modNotes">
        <pc:chgData name="muhammed farhan" userId="5c65b7e9cd9c76bd" providerId="LiveId" clId="{BDD5F673-6D1A-46B3-9EDD-3531F5B569C8}" dt="2023-11-04T05:31:09.637" v="2001" actId="47"/>
        <pc:sldMkLst>
          <pc:docMk/>
          <pc:sldMk cId="0" sldId="288"/>
        </pc:sldMkLst>
      </pc:sldChg>
      <pc:sldChg chg="del modNotes">
        <pc:chgData name="muhammed farhan" userId="5c65b7e9cd9c76bd" providerId="LiveId" clId="{BDD5F673-6D1A-46B3-9EDD-3531F5B569C8}" dt="2023-11-04T05:31:10.657" v="2002" actId="47"/>
        <pc:sldMkLst>
          <pc:docMk/>
          <pc:sldMk cId="0" sldId="289"/>
        </pc:sldMkLst>
      </pc:sldChg>
      <pc:sldChg chg="del modNotes">
        <pc:chgData name="muhammed farhan" userId="5c65b7e9cd9c76bd" providerId="LiveId" clId="{BDD5F673-6D1A-46B3-9EDD-3531F5B569C8}" dt="2023-11-04T05:31:11.473" v="2003" actId="47"/>
        <pc:sldMkLst>
          <pc:docMk/>
          <pc:sldMk cId="0" sldId="290"/>
        </pc:sldMkLst>
      </pc:sldChg>
      <pc:sldChg chg="del modNotes">
        <pc:chgData name="muhammed farhan" userId="5c65b7e9cd9c76bd" providerId="LiveId" clId="{BDD5F673-6D1A-46B3-9EDD-3531F5B569C8}" dt="2023-11-04T05:31:12.632" v="2004" actId="47"/>
        <pc:sldMkLst>
          <pc:docMk/>
          <pc:sldMk cId="0" sldId="291"/>
        </pc:sldMkLst>
      </pc:sldChg>
      <pc:sldChg chg="del modNotes">
        <pc:chgData name="muhammed farhan" userId="5c65b7e9cd9c76bd" providerId="LiveId" clId="{BDD5F673-6D1A-46B3-9EDD-3531F5B569C8}" dt="2023-11-04T05:31:13.792" v="2005" actId="47"/>
        <pc:sldMkLst>
          <pc:docMk/>
          <pc:sldMk cId="0" sldId="292"/>
        </pc:sldMkLst>
      </pc:sldChg>
      <pc:sldChg chg="del modNotes">
        <pc:chgData name="muhammed farhan" userId="5c65b7e9cd9c76bd" providerId="LiveId" clId="{BDD5F673-6D1A-46B3-9EDD-3531F5B569C8}" dt="2023-11-04T05:31:14.533" v="2006" actId="47"/>
        <pc:sldMkLst>
          <pc:docMk/>
          <pc:sldMk cId="0" sldId="293"/>
        </pc:sldMkLst>
      </pc:sldChg>
      <pc:sldChg chg="del modNotes">
        <pc:chgData name="muhammed farhan" userId="5c65b7e9cd9c76bd" providerId="LiveId" clId="{BDD5F673-6D1A-46B3-9EDD-3531F5B569C8}" dt="2023-11-04T05:31:17.151" v="2007" actId="47"/>
        <pc:sldMkLst>
          <pc:docMk/>
          <pc:sldMk cId="0" sldId="294"/>
        </pc:sldMkLst>
      </pc:sldChg>
      <pc:sldChg chg="del modNotes">
        <pc:chgData name="muhammed farhan" userId="5c65b7e9cd9c76bd" providerId="LiveId" clId="{BDD5F673-6D1A-46B3-9EDD-3531F5B569C8}" dt="2023-11-04T05:31:17.902" v="2008" actId="47"/>
        <pc:sldMkLst>
          <pc:docMk/>
          <pc:sldMk cId="0" sldId="295"/>
        </pc:sldMkLst>
      </pc:sldChg>
      <pc:sldChg chg="del modNotes">
        <pc:chgData name="muhammed farhan" userId="5c65b7e9cd9c76bd" providerId="LiveId" clId="{BDD5F673-6D1A-46B3-9EDD-3531F5B569C8}" dt="2023-11-04T05:30:21.332" v="1989" actId="47"/>
        <pc:sldMkLst>
          <pc:docMk/>
          <pc:sldMk cId="0" sldId="296"/>
        </pc:sldMkLst>
      </pc:sldChg>
      <pc:sldChg chg="del modNotes">
        <pc:chgData name="muhammed farhan" userId="5c65b7e9cd9c76bd" providerId="LiveId" clId="{BDD5F673-6D1A-46B3-9EDD-3531F5B569C8}" dt="2023-11-04T05:30:22.130" v="1990" actId="47"/>
        <pc:sldMkLst>
          <pc:docMk/>
          <pc:sldMk cId="0" sldId="297"/>
        </pc:sldMkLst>
      </pc:sldChg>
      <pc:sldChg chg="del modNotes">
        <pc:chgData name="muhammed farhan" userId="5c65b7e9cd9c76bd" providerId="LiveId" clId="{BDD5F673-6D1A-46B3-9EDD-3531F5B569C8}" dt="2023-11-04T05:30:22.822" v="1991" actId="47"/>
        <pc:sldMkLst>
          <pc:docMk/>
          <pc:sldMk cId="0" sldId="298"/>
        </pc:sldMkLst>
      </pc:sldChg>
      <pc:sldChg chg="del modNotes">
        <pc:chgData name="muhammed farhan" userId="5c65b7e9cd9c76bd" providerId="LiveId" clId="{BDD5F673-6D1A-46B3-9EDD-3531F5B569C8}" dt="2023-11-04T05:30:24.715" v="1992" actId="47"/>
        <pc:sldMkLst>
          <pc:docMk/>
          <pc:sldMk cId="0" sldId="299"/>
        </pc:sldMkLst>
      </pc:sldChg>
      <pc:sldChg chg="del modNotes">
        <pc:chgData name="muhammed farhan" userId="5c65b7e9cd9c76bd" providerId="LiveId" clId="{BDD5F673-6D1A-46B3-9EDD-3531F5B569C8}" dt="2023-11-04T05:30:28.281" v="1993" actId="47"/>
        <pc:sldMkLst>
          <pc:docMk/>
          <pc:sldMk cId="0" sldId="300"/>
        </pc:sldMkLst>
      </pc:sldChg>
      <pc:sldChg chg="del modNotes">
        <pc:chgData name="muhammed farhan" userId="5c65b7e9cd9c76bd" providerId="LiveId" clId="{BDD5F673-6D1A-46B3-9EDD-3531F5B569C8}" dt="2023-11-04T05:30:31.039" v="1994" actId="47"/>
        <pc:sldMkLst>
          <pc:docMk/>
          <pc:sldMk cId="0" sldId="301"/>
        </pc:sldMkLst>
      </pc:sldChg>
      <pc:sldChg chg="del modNotes">
        <pc:chgData name="muhammed farhan" userId="5c65b7e9cd9c76bd" providerId="LiveId" clId="{BDD5F673-6D1A-46B3-9EDD-3531F5B569C8}" dt="2023-11-04T05:30:32.023" v="1995" actId="47"/>
        <pc:sldMkLst>
          <pc:docMk/>
          <pc:sldMk cId="0" sldId="302"/>
        </pc:sldMkLst>
      </pc:sldChg>
      <pc:sldChg chg="del modNotes">
        <pc:chgData name="muhammed farhan" userId="5c65b7e9cd9c76bd" providerId="LiveId" clId="{BDD5F673-6D1A-46B3-9EDD-3531F5B569C8}" dt="2023-11-04T05:30:34.641" v="1996" actId="47"/>
        <pc:sldMkLst>
          <pc:docMk/>
          <pc:sldMk cId="0" sldId="303"/>
        </pc:sldMkLst>
      </pc:sldChg>
      <pc:sldChg chg="del modNotes">
        <pc:chgData name="muhammed farhan" userId="5c65b7e9cd9c76bd" providerId="LiveId" clId="{BDD5F673-6D1A-46B3-9EDD-3531F5B569C8}" dt="2023-11-04T05:30:35.346" v="1997" actId="47"/>
        <pc:sldMkLst>
          <pc:docMk/>
          <pc:sldMk cId="0" sldId="304"/>
        </pc:sldMkLst>
      </pc:sldChg>
      <pc:sldChg chg="del modNotes">
        <pc:chgData name="muhammed farhan" userId="5c65b7e9cd9c76bd" providerId="LiveId" clId="{BDD5F673-6D1A-46B3-9EDD-3531F5B569C8}" dt="2023-11-04T05:30:15.872" v="1988" actId="47"/>
        <pc:sldMkLst>
          <pc:docMk/>
          <pc:sldMk cId="0" sldId="305"/>
        </pc:sldMkLst>
      </pc:sldChg>
      <pc:sldChg chg="delSp modSp mod delAnim modNotes">
        <pc:chgData name="muhammed farhan" userId="5c65b7e9cd9c76bd" providerId="LiveId" clId="{BDD5F673-6D1A-46B3-9EDD-3531F5B569C8}" dt="2023-11-04T05:32:19.058" v="2061" actId="478"/>
        <pc:sldMkLst>
          <pc:docMk/>
          <pc:sldMk cId="0" sldId="306"/>
        </pc:sldMkLst>
        <pc:spChg chg="del mod">
          <ac:chgData name="muhammed farhan" userId="5c65b7e9cd9c76bd" providerId="LiveId" clId="{BDD5F673-6D1A-46B3-9EDD-3531F5B569C8}" dt="2023-11-04T05:32:19.058" v="2061" actId="478"/>
          <ac:spMkLst>
            <pc:docMk/>
            <pc:sldMk cId="0" sldId="306"/>
            <ac:spMk id="3630" creationId="{00000000-0000-0000-0000-000000000000}"/>
          </ac:spMkLst>
        </pc:spChg>
        <pc:grpChg chg="mod">
          <ac:chgData name="muhammed farhan" userId="5c65b7e9cd9c76bd" providerId="LiveId" clId="{BDD5F673-6D1A-46B3-9EDD-3531F5B569C8}" dt="2023-11-04T05:32:09.635" v="2010" actId="14100"/>
          <ac:grpSpMkLst>
            <pc:docMk/>
            <pc:sldMk cId="0" sldId="306"/>
            <ac:grpSpMk id="3627" creationId="{00000000-0000-0000-0000-000000000000}"/>
          </ac:grpSpMkLst>
        </pc:grpChg>
      </pc:sldChg>
      <pc:sldChg chg="del modNotes">
        <pc:chgData name="muhammed farhan" userId="5c65b7e9cd9c76bd" providerId="LiveId" clId="{BDD5F673-6D1A-46B3-9EDD-3531F5B569C8}" dt="2023-11-04T05:30:09.768" v="1987" actId="47"/>
        <pc:sldMkLst>
          <pc:docMk/>
          <pc:sldMk cId="0" sldId="307"/>
        </pc:sldMkLst>
      </pc:sldChg>
      <pc:sldChg chg="del modNotes">
        <pc:chgData name="muhammed farhan" userId="5c65b7e9cd9c76bd" providerId="LiveId" clId="{BDD5F673-6D1A-46B3-9EDD-3531F5B569C8}" dt="2023-11-04T05:30:08.843" v="1986" actId="47"/>
        <pc:sldMkLst>
          <pc:docMk/>
          <pc:sldMk cId="0" sldId="308"/>
        </pc:sldMkLst>
      </pc:sldChg>
      <pc:sldChg chg="del modNotes">
        <pc:chgData name="muhammed farhan" userId="5c65b7e9cd9c76bd" providerId="LiveId" clId="{BDD5F673-6D1A-46B3-9EDD-3531F5B569C8}" dt="2023-11-04T05:30:07.888" v="1985" actId="47"/>
        <pc:sldMkLst>
          <pc:docMk/>
          <pc:sldMk cId="0" sldId="309"/>
        </pc:sldMkLst>
      </pc:sldChg>
      <pc:sldChg chg="del modNotes">
        <pc:chgData name="muhammed farhan" userId="5c65b7e9cd9c76bd" providerId="LiveId" clId="{BDD5F673-6D1A-46B3-9EDD-3531F5B569C8}" dt="2023-11-04T05:30:07.262" v="1984" actId="47"/>
        <pc:sldMkLst>
          <pc:docMk/>
          <pc:sldMk cId="0" sldId="310"/>
        </pc:sldMkLst>
      </pc:sldChg>
      <pc:sldChg chg="del modNotes">
        <pc:chgData name="muhammed farhan" userId="5c65b7e9cd9c76bd" providerId="LiveId" clId="{BDD5F673-6D1A-46B3-9EDD-3531F5B569C8}" dt="2023-11-04T05:29:59.585" v="1983" actId="47"/>
        <pc:sldMkLst>
          <pc:docMk/>
          <pc:sldMk cId="0" sldId="311"/>
        </pc:sldMkLst>
      </pc:sldChg>
      <pc:sldChg chg="del modNotes">
        <pc:chgData name="muhammed farhan" userId="5c65b7e9cd9c76bd" providerId="LiveId" clId="{BDD5F673-6D1A-46B3-9EDD-3531F5B569C8}" dt="2023-11-04T05:29:58.365" v="1982" actId="47"/>
        <pc:sldMkLst>
          <pc:docMk/>
          <pc:sldMk cId="0" sldId="312"/>
        </pc:sldMkLst>
      </pc:sldChg>
      <pc:sldChg chg="del modNotes">
        <pc:chgData name="muhammed farhan" userId="5c65b7e9cd9c76bd" providerId="LiveId" clId="{BDD5F673-6D1A-46B3-9EDD-3531F5B569C8}" dt="2023-11-04T05:29:57.098" v="1981" actId="47"/>
        <pc:sldMkLst>
          <pc:docMk/>
          <pc:sldMk cId="0" sldId="313"/>
        </pc:sldMkLst>
      </pc:sldChg>
      <pc:sldChg chg="del modNotes">
        <pc:chgData name="muhammed farhan" userId="5c65b7e9cd9c76bd" providerId="LiveId" clId="{BDD5F673-6D1A-46B3-9EDD-3531F5B569C8}" dt="2023-11-04T05:29:53.518" v="1980" actId="47"/>
        <pc:sldMkLst>
          <pc:docMk/>
          <pc:sldMk cId="0" sldId="314"/>
        </pc:sldMkLst>
      </pc:sldChg>
      <pc:sldChg chg="del modNotes">
        <pc:chgData name="muhammed farhan" userId="5c65b7e9cd9c76bd" providerId="LiveId" clId="{BDD5F673-6D1A-46B3-9EDD-3531F5B569C8}" dt="2023-11-04T05:29:52.114" v="1979" actId="47"/>
        <pc:sldMkLst>
          <pc:docMk/>
          <pc:sldMk cId="0" sldId="315"/>
        </pc:sldMkLst>
      </pc:sldChg>
      <pc:sldChg chg="del modNotes">
        <pc:chgData name="muhammed farhan" userId="5c65b7e9cd9c76bd" providerId="LiveId" clId="{BDD5F673-6D1A-46B3-9EDD-3531F5B569C8}" dt="2023-11-04T05:29:44.335" v="1978" actId="47"/>
        <pc:sldMkLst>
          <pc:docMk/>
          <pc:sldMk cId="0" sldId="316"/>
        </pc:sldMkLst>
      </pc:sldChg>
      <pc:sldChg chg="del modNotes">
        <pc:chgData name="muhammed farhan" userId="5c65b7e9cd9c76bd" providerId="LiveId" clId="{BDD5F673-6D1A-46B3-9EDD-3531F5B569C8}" dt="2023-11-04T05:29:43.865" v="1977" actId="47"/>
        <pc:sldMkLst>
          <pc:docMk/>
          <pc:sldMk cId="0" sldId="317"/>
        </pc:sldMkLst>
      </pc:sldChg>
      <pc:sldChg chg="del modNotes">
        <pc:chgData name="muhammed farhan" userId="5c65b7e9cd9c76bd" providerId="LiveId" clId="{BDD5F673-6D1A-46B3-9EDD-3531F5B569C8}" dt="2023-11-04T05:29:43.221" v="1976" actId="47"/>
        <pc:sldMkLst>
          <pc:docMk/>
          <pc:sldMk cId="0" sldId="318"/>
        </pc:sldMkLst>
      </pc:sldChg>
      <pc:sldChg chg="del modNotes">
        <pc:chgData name="muhammed farhan" userId="5c65b7e9cd9c76bd" providerId="LiveId" clId="{BDD5F673-6D1A-46B3-9EDD-3531F5B569C8}" dt="2023-11-04T05:29:42.501" v="1975" actId="47"/>
        <pc:sldMkLst>
          <pc:docMk/>
          <pc:sldMk cId="0" sldId="319"/>
        </pc:sldMkLst>
      </pc:sldChg>
      <pc:sldChg chg="del modNotes">
        <pc:chgData name="muhammed farhan" userId="5c65b7e9cd9c76bd" providerId="LiveId" clId="{BDD5F673-6D1A-46B3-9EDD-3531F5B569C8}" dt="2023-11-04T05:29:41.776" v="1974" actId="47"/>
        <pc:sldMkLst>
          <pc:docMk/>
          <pc:sldMk cId="0" sldId="320"/>
        </pc:sldMkLst>
      </pc:sldChg>
      <pc:sldChg chg="del modNotes">
        <pc:chgData name="muhammed farhan" userId="5c65b7e9cd9c76bd" providerId="LiveId" clId="{BDD5F673-6D1A-46B3-9EDD-3531F5B569C8}" dt="2023-11-04T05:29:39.570" v="1973" actId="47"/>
        <pc:sldMkLst>
          <pc:docMk/>
          <pc:sldMk cId="0" sldId="321"/>
        </pc:sldMkLst>
      </pc:sldChg>
      <pc:sldChg chg="del">
        <pc:chgData name="muhammed farhan" userId="5c65b7e9cd9c76bd" providerId="LiveId" clId="{BDD5F673-6D1A-46B3-9EDD-3531F5B569C8}" dt="2023-11-04T05:29:39.367" v="1972" actId="47"/>
        <pc:sldMkLst>
          <pc:docMk/>
          <pc:sldMk cId="0" sldId="322"/>
        </pc:sldMkLst>
      </pc:sldChg>
      <pc:sldChg chg="del">
        <pc:chgData name="muhammed farhan" userId="5c65b7e9cd9c76bd" providerId="LiveId" clId="{BDD5F673-6D1A-46B3-9EDD-3531F5B569C8}" dt="2023-11-04T05:29:39.148" v="1971" actId="47"/>
        <pc:sldMkLst>
          <pc:docMk/>
          <pc:sldMk cId="0" sldId="323"/>
        </pc:sldMkLst>
      </pc:sldChg>
      <pc:sldChg chg="del">
        <pc:chgData name="muhammed farhan" userId="5c65b7e9cd9c76bd" providerId="LiveId" clId="{BDD5F673-6D1A-46B3-9EDD-3531F5B569C8}" dt="2023-11-04T05:29:36.691" v="1970" actId="47"/>
        <pc:sldMkLst>
          <pc:docMk/>
          <pc:sldMk cId="0" sldId="324"/>
        </pc:sldMkLst>
      </pc:sldChg>
      <pc:sldChg chg="del">
        <pc:chgData name="muhammed farhan" userId="5c65b7e9cd9c76bd" providerId="LiveId" clId="{BDD5F673-6D1A-46B3-9EDD-3531F5B569C8}" dt="2023-11-04T05:29:36.158" v="1969" actId="47"/>
        <pc:sldMkLst>
          <pc:docMk/>
          <pc:sldMk cId="0" sldId="325"/>
        </pc:sldMkLst>
      </pc:sldChg>
      <pc:sldChg chg="del">
        <pc:chgData name="muhammed farhan" userId="5c65b7e9cd9c76bd" providerId="LiveId" clId="{BDD5F673-6D1A-46B3-9EDD-3531F5B569C8}" dt="2023-11-04T05:29:34.365" v="1968" actId="47"/>
        <pc:sldMkLst>
          <pc:docMk/>
          <pc:sldMk cId="0" sldId="326"/>
        </pc:sldMkLst>
      </pc:sldChg>
      <pc:sldChg chg="del">
        <pc:chgData name="muhammed farhan" userId="5c65b7e9cd9c76bd" providerId="LiveId" clId="{BDD5F673-6D1A-46B3-9EDD-3531F5B569C8}" dt="2023-11-04T05:29:34.146" v="1967" actId="47"/>
        <pc:sldMkLst>
          <pc:docMk/>
          <pc:sldMk cId="0" sldId="327"/>
        </pc:sldMkLst>
      </pc:sldChg>
      <pc:sldChg chg="del">
        <pc:chgData name="muhammed farhan" userId="5c65b7e9cd9c76bd" providerId="LiveId" clId="{BDD5F673-6D1A-46B3-9EDD-3531F5B569C8}" dt="2023-11-04T05:29:33.646" v="1966" actId="47"/>
        <pc:sldMkLst>
          <pc:docMk/>
          <pc:sldMk cId="0" sldId="328"/>
        </pc:sldMkLst>
      </pc:sldChg>
      <pc:sldChg chg="del">
        <pc:chgData name="muhammed farhan" userId="5c65b7e9cd9c76bd" providerId="LiveId" clId="{BDD5F673-6D1A-46B3-9EDD-3531F5B569C8}" dt="2023-11-04T05:29:32.832" v="1965" actId="47"/>
        <pc:sldMkLst>
          <pc:docMk/>
          <pc:sldMk cId="0" sldId="329"/>
        </pc:sldMkLst>
      </pc:sldChg>
      <pc:sldChg chg="del">
        <pc:chgData name="muhammed farhan" userId="5c65b7e9cd9c76bd" providerId="LiveId" clId="{BDD5F673-6D1A-46B3-9EDD-3531F5B569C8}" dt="2023-11-04T05:29:32.518" v="1964" actId="47"/>
        <pc:sldMkLst>
          <pc:docMk/>
          <pc:sldMk cId="0" sldId="330"/>
        </pc:sldMkLst>
      </pc:sldChg>
      <pc:sldChg chg="del">
        <pc:chgData name="muhammed farhan" userId="5c65b7e9cd9c76bd" providerId="LiveId" clId="{BDD5F673-6D1A-46B3-9EDD-3531F5B569C8}" dt="2023-11-04T05:25:01.668" v="1963" actId="47"/>
        <pc:sldMkLst>
          <pc:docMk/>
          <pc:sldMk cId="0" sldId="331"/>
        </pc:sldMkLst>
      </pc:sldChg>
      <pc:sldChg chg="del">
        <pc:chgData name="muhammed farhan" userId="5c65b7e9cd9c76bd" providerId="LiveId" clId="{BDD5F673-6D1A-46B3-9EDD-3531F5B569C8}" dt="2023-11-04T05:25:01.668" v="1963" actId="47"/>
        <pc:sldMkLst>
          <pc:docMk/>
          <pc:sldMk cId="0" sldId="332"/>
        </pc:sldMkLst>
      </pc:sldChg>
      <pc:sldChg chg="del">
        <pc:chgData name="muhammed farhan" userId="5c65b7e9cd9c76bd" providerId="LiveId" clId="{BDD5F673-6D1A-46B3-9EDD-3531F5B569C8}" dt="2023-11-04T05:25:01.668" v="1963" actId="47"/>
        <pc:sldMkLst>
          <pc:docMk/>
          <pc:sldMk cId="0" sldId="333"/>
        </pc:sldMkLst>
      </pc:sldChg>
      <pc:sldChg chg="del">
        <pc:chgData name="muhammed farhan" userId="5c65b7e9cd9c76bd" providerId="LiveId" clId="{BDD5F673-6D1A-46B3-9EDD-3531F5B569C8}" dt="2023-11-04T05:25:01.668" v="1963" actId="47"/>
        <pc:sldMkLst>
          <pc:docMk/>
          <pc:sldMk cId="0" sldId="334"/>
        </pc:sldMkLst>
      </pc:sldChg>
      <pc:sldChg chg="del">
        <pc:chgData name="muhammed farhan" userId="5c65b7e9cd9c76bd" providerId="LiveId" clId="{BDD5F673-6D1A-46B3-9EDD-3531F5B569C8}" dt="2023-11-04T05:25:01.668" v="1963" actId="47"/>
        <pc:sldMkLst>
          <pc:docMk/>
          <pc:sldMk cId="0" sldId="335"/>
        </pc:sldMkLst>
      </pc:sldChg>
      <pc:sldChg chg="del">
        <pc:chgData name="muhammed farhan" userId="5c65b7e9cd9c76bd" providerId="LiveId" clId="{BDD5F673-6D1A-46B3-9EDD-3531F5B569C8}" dt="2023-11-04T05:25:01.668" v="1963" actId="47"/>
        <pc:sldMkLst>
          <pc:docMk/>
          <pc:sldMk cId="0" sldId="336"/>
        </pc:sldMkLst>
      </pc:sldChg>
      <pc:sldChg chg="del">
        <pc:chgData name="muhammed farhan" userId="5c65b7e9cd9c76bd" providerId="LiveId" clId="{BDD5F673-6D1A-46B3-9EDD-3531F5B569C8}" dt="2023-11-04T05:25:01.668" v="1963" actId="47"/>
        <pc:sldMkLst>
          <pc:docMk/>
          <pc:sldMk cId="0" sldId="337"/>
        </pc:sldMkLst>
      </pc:sldChg>
      <pc:sldChg chg="del">
        <pc:chgData name="muhammed farhan" userId="5c65b7e9cd9c76bd" providerId="LiveId" clId="{BDD5F673-6D1A-46B3-9EDD-3531F5B569C8}" dt="2023-11-04T05:25:01.668" v="1963" actId="47"/>
        <pc:sldMkLst>
          <pc:docMk/>
          <pc:sldMk cId="0" sldId="338"/>
        </pc:sldMkLst>
      </pc:sldChg>
      <pc:sldChg chg="del">
        <pc:chgData name="muhammed farhan" userId="5c65b7e9cd9c76bd" providerId="LiveId" clId="{BDD5F673-6D1A-46B3-9EDD-3531F5B569C8}" dt="2023-11-04T05:25:01.668" v="1963" actId="47"/>
        <pc:sldMkLst>
          <pc:docMk/>
          <pc:sldMk cId="0" sldId="339"/>
        </pc:sldMkLst>
      </pc:sldChg>
      <pc:sldChg chg="del">
        <pc:chgData name="muhammed farhan" userId="5c65b7e9cd9c76bd" providerId="LiveId" clId="{BDD5F673-6D1A-46B3-9EDD-3531F5B569C8}" dt="2023-11-04T05:25:01.668" v="1963" actId="47"/>
        <pc:sldMkLst>
          <pc:docMk/>
          <pc:sldMk cId="0" sldId="340"/>
        </pc:sldMkLst>
      </pc:sldChg>
      <pc:sldChg chg="del ord">
        <pc:chgData name="muhammed farhan" userId="5c65b7e9cd9c76bd" providerId="LiveId" clId="{BDD5F673-6D1A-46B3-9EDD-3531F5B569C8}" dt="2023-11-04T05:24:45.392" v="1962" actId="47"/>
        <pc:sldMkLst>
          <pc:docMk/>
          <pc:sldMk cId="0" sldId="341"/>
        </pc:sldMkLst>
      </pc:sldChg>
      <pc:sldChg chg="del ord">
        <pc:chgData name="muhammed farhan" userId="5c65b7e9cd9c76bd" providerId="LiveId" clId="{BDD5F673-6D1A-46B3-9EDD-3531F5B569C8}" dt="2023-11-04T05:24:45.392" v="1962" actId="47"/>
        <pc:sldMkLst>
          <pc:docMk/>
          <pc:sldMk cId="0" sldId="342"/>
        </pc:sldMkLst>
      </pc:sldChg>
      <pc:sldChg chg="del ord">
        <pc:chgData name="muhammed farhan" userId="5c65b7e9cd9c76bd" providerId="LiveId" clId="{BDD5F673-6D1A-46B3-9EDD-3531F5B569C8}" dt="2023-11-04T05:24:45.392" v="1962" actId="47"/>
        <pc:sldMkLst>
          <pc:docMk/>
          <pc:sldMk cId="0" sldId="343"/>
        </pc:sldMkLst>
      </pc:sldChg>
      <pc:sldChg chg="del ord">
        <pc:chgData name="muhammed farhan" userId="5c65b7e9cd9c76bd" providerId="LiveId" clId="{BDD5F673-6D1A-46B3-9EDD-3531F5B569C8}" dt="2023-11-04T05:24:45.392" v="1962" actId="47"/>
        <pc:sldMkLst>
          <pc:docMk/>
          <pc:sldMk cId="0" sldId="344"/>
        </pc:sldMkLst>
      </pc:sldChg>
      <pc:sldChg chg="del ord">
        <pc:chgData name="muhammed farhan" userId="5c65b7e9cd9c76bd" providerId="LiveId" clId="{BDD5F673-6D1A-46B3-9EDD-3531F5B569C8}" dt="2023-11-04T05:24:45.392" v="1962" actId="47"/>
        <pc:sldMkLst>
          <pc:docMk/>
          <pc:sldMk cId="0" sldId="345"/>
        </pc:sldMkLst>
      </pc:sldChg>
      <pc:sldChg chg="del ord">
        <pc:chgData name="muhammed farhan" userId="5c65b7e9cd9c76bd" providerId="LiveId" clId="{BDD5F673-6D1A-46B3-9EDD-3531F5B569C8}" dt="2023-11-04T05:24:45.392" v="1962" actId="47"/>
        <pc:sldMkLst>
          <pc:docMk/>
          <pc:sldMk cId="0" sldId="346"/>
        </pc:sldMkLst>
      </pc:sldChg>
      <pc:sldChg chg="delSp modSp add mod">
        <pc:chgData name="muhammed farhan" userId="5c65b7e9cd9c76bd" providerId="LiveId" clId="{BDD5F673-6D1A-46B3-9EDD-3531F5B569C8}" dt="2023-11-04T05:39:41.575" v="2158" actId="5793"/>
        <pc:sldMkLst>
          <pc:docMk/>
          <pc:sldMk cId="3591110405" sldId="347"/>
        </pc:sldMkLst>
        <pc:spChg chg="del mod">
          <ac:chgData name="muhammed farhan" userId="5c65b7e9cd9c76bd" providerId="LiveId" clId="{BDD5F673-6D1A-46B3-9EDD-3531F5B569C8}" dt="2023-11-04T04:48:47.346" v="887" actId="478"/>
          <ac:spMkLst>
            <pc:docMk/>
            <pc:sldMk cId="3591110405" sldId="347"/>
            <ac:spMk id="3" creationId="{463A0337-08CD-0089-B237-9950D05687FB}"/>
          </ac:spMkLst>
        </pc:spChg>
        <pc:spChg chg="del mod">
          <ac:chgData name="muhammed farhan" userId="5c65b7e9cd9c76bd" providerId="LiveId" clId="{BDD5F673-6D1A-46B3-9EDD-3531F5B569C8}" dt="2023-11-04T04:48:45.157" v="886"/>
          <ac:spMkLst>
            <pc:docMk/>
            <pc:sldMk cId="3591110405" sldId="347"/>
            <ac:spMk id="4" creationId="{5187BB2E-A9FB-5F74-2833-25A0D88C42B2}"/>
          </ac:spMkLst>
        </pc:spChg>
        <pc:spChg chg="mod">
          <ac:chgData name="muhammed farhan" userId="5c65b7e9cd9c76bd" providerId="LiveId" clId="{BDD5F673-6D1A-46B3-9EDD-3531F5B569C8}" dt="2023-11-04T05:39:41.575" v="2158" actId="5793"/>
          <ac:spMkLst>
            <pc:docMk/>
            <pc:sldMk cId="3591110405" sldId="347"/>
            <ac:spMk id="608" creationId="{00000000-0000-0000-0000-000000000000}"/>
          </ac:spMkLst>
        </pc:spChg>
      </pc:sldChg>
      <pc:sldChg chg="add del ord">
        <pc:chgData name="muhammed farhan" userId="5c65b7e9cd9c76bd" providerId="LiveId" clId="{BDD5F673-6D1A-46B3-9EDD-3531F5B569C8}" dt="2023-11-04T05:41:48.345" v="2161" actId="47"/>
        <pc:sldMkLst>
          <pc:docMk/>
          <pc:sldMk cId="1594634923" sldId="348"/>
        </pc:sldMkLst>
      </pc:sldChg>
      <pc:sldChg chg="addSp modSp add mod ord chgLayout">
        <pc:chgData name="muhammed farhan" userId="5c65b7e9cd9c76bd" providerId="LiveId" clId="{BDD5F673-6D1A-46B3-9EDD-3531F5B569C8}" dt="2023-11-04T05:42:13.509" v="2163" actId="20577"/>
        <pc:sldMkLst>
          <pc:docMk/>
          <pc:sldMk cId="1308602569" sldId="349"/>
        </pc:sldMkLst>
        <pc:spChg chg="add mod ord">
          <ac:chgData name="muhammed farhan" userId="5c65b7e9cd9c76bd" providerId="LiveId" clId="{BDD5F673-6D1A-46B3-9EDD-3531F5B569C8}" dt="2023-11-04T05:42:13.509" v="2163" actId="20577"/>
          <ac:spMkLst>
            <pc:docMk/>
            <pc:sldMk cId="1308602569" sldId="349"/>
            <ac:spMk id="2" creationId="{34D46EB5-533C-1949-ABD8-2041485EC044}"/>
          </ac:spMkLst>
        </pc:spChg>
        <pc:spChg chg="mod ord">
          <ac:chgData name="muhammed farhan" userId="5c65b7e9cd9c76bd" providerId="LiveId" clId="{BDD5F673-6D1A-46B3-9EDD-3531F5B569C8}" dt="2023-11-04T05:38:31.728" v="2150" actId="115"/>
          <ac:spMkLst>
            <pc:docMk/>
            <pc:sldMk cId="1308602569" sldId="349"/>
            <ac:spMk id="608" creationId="{00000000-0000-0000-0000-000000000000}"/>
          </ac:spMkLst>
        </pc:spChg>
      </pc:sldChg>
      <pc:sldChg chg="modSp new mod">
        <pc:chgData name="muhammed farhan" userId="5c65b7e9cd9c76bd" providerId="LiveId" clId="{BDD5F673-6D1A-46B3-9EDD-3531F5B569C8}" dt="2023-11-04T05:47:44.240" v="2186" actId="255"/>
        <pc:sldMkLst>
          <pc:docMk/>
          <pc:sldMk cId="2717938115" sldId="350"/>
        </pc:sldMkLst>
        <pc:spChg chg="mod">
          <ac:chgData name="muhammed farhan" userId="5c65b7e9cd9c76bd" providerId="LiveId" clId="{BDD5F673-6D1A-46B3-9EDD-3531F5B569C8}" dt="2023-11-04T05:46:24.239" v="2177" actId="14100"/>
          <ac:spMkLst>
            <pc:docMk/>
            <pc:sldMk cId="2717938115" sldId="350"/>
            <ac:spMk id="2" creationId="{AF8C6DC1-11DC-0196-422A-2FB071200A9F}"/>
          </ac:spMkLst>
        </pc:spChg>
        <pc:spChg chg="mod">
          <ac:chgData name="muhammed farhan" userId="5c65b7e9cd9c76bd" providerId="LiveId" clId="{BDD5F673-6D1A-46B3-9EDD-3531F5B569C8}" dt="2023-11-04T05:47:44.240" v="2186" actId="255"/>
          <ac:spMkLst>
            <pc:docMk/>
            <pc:sldMk cId="2717938115" sldId="350"/>
            <ac:spMk id="3" creationId="{C130318E-96C1-6F3B-8198-38B66E042147}"/>
          </ac:spMkLst>
        </pc:spChg>
      </pc:sldChg>
      <pc:sldMasterChg chg="delSldLayout">
        <pc:chgData name="muhammed farhan" userId="5c65b7e9cd9c76bd" providerId="LiveId" clId="{BDD5F673-6D1A-46B3-9EDD-3531F5B569C8}" dt="2023-11-04T05:31:17.902" v="2008" actId="47"/>
        <pc:sldMasterMkLst>
          <pc:docMk/>
          <pc:sldMasterMk cId="0" sldId="2147483704"/>
        </pc:sldMasterMkLst>
        <pc:sldLayoutChg chg="del">
          <pc:chgData name="muhammed farhan" userId="5c65b7e9cd9c76bd" providerId="LiveId" clId="{BDD5F673-6D1A-46B3-9EDD-3531F5B569C8}" dt="2023-11-04T05:05:10.574" v="1578" actId="2696"/>
          <pc:sldLayoutMkLst>
            <pc:docMk/>
            <pc:sldMasterMk cId="0" sldId="2147483704"/>
            <pc:sldLayoutMk cId="0" sldId="2147483649"/>
          </pc:sldLayoutMkLst>
        </pc:sldLayoutChg>
        <pc:sldLayoutChg chg="del">
          <pc:chgData name="muhammed farhan" userId="5c65b7e9cd9c76bd" providerId="LiveId" clId="{BDD5F673-6D1A-46B3-9EDD-3531F5B569C8}" dt="2023-11-04T05:31:17.151" v="2007" actId="47"/>
          <pc:sldLayoutMkLst>
            <pc:docMk/>
            <pc:sldMasterMk cId="0" sldId="2147483704"/>
            <pc:sldLayoutMk cId="0" sldId="2147483651"/>
          </pc:sldLayoutMkLst>
        </pc:sldLayoutChg>
        <pc:sldLayoutChg chg="del">
          <pc:chgData name="muhammed farhan" userId="5c65b7e9cd9c76bd" providerId="LiveId" clId="{BDD5F673-6D1A-46B3-9EDD-3531F5B569C8}" dt="2023-11-04T05:29:53.518" v="1980" actId="47"/>
          <pc:sldLayoutMkLst>
            <pc:docMk/>
            <pc:sldMasterMk cId="0" sldId="2147483704"/>
            <pc:sldLayoutMk cId="0" sldId="2147483653"/>
          </pc:sldLayoutMkLst>
        </pc:sldLayoutChg>
        <pc:sldLayoutChg chg="del">
          <pc:chgData name="muhammed farhan" userId="5c65b7e9cd9c76bd" providerId="LiveId" clId="{BDD5F673-6D1A-46B3-9EDD-3531F5B569C8}" dt="2023-11-04T05:24:16.557" v="1956" actId="2696"/>
          <pc:sldLayoutMkLst>
            <pc:docMk/>
            <pc:sldMasterMk cId="0" sldId="2147483704"/>
            <pc:sldLayoutMk cId="0" sldId="2147483654"/>
          </pc:sldLayoutMkLst>
        </pc:sldLayoutChg>
        <pc:sldLayoutChg chg="del">
          <pc:chgData name="muhammed farhan" userId="5c65b7e9cd9c76bd" providerId="LiveId" clId="{BDD5F673-6D1A-46B3-9EDD-3531F5B569C8}" dt="2023-11-04T05:03:35.134" v="1569" actId="2696"/>
          <pc:sldLayoutMkLst>
            <pc:docMk/>
            <pc:sldMasterMk cId="0" sldId="2147483704"/>
            <pc:sldLayoutMk cId="0" sldId="2147483655"/>
          </pc:sldLayoutMkLst>
        </pc:sldLayoutChg>
        <pc:sldLayoutChg chg="del">
          <pc:chgData name="muhammed farhan" userId="5c65b7e9cd9c76bd" providerId="LiveId" clId="{BDD5F673-6D1A-46B3-9EDD-3531F5B569C8}" dt="2023-11-04T05:30:15.872" v="1988" actId="47"/>
          <pc:sldLayoutMkLst>
            <pc:docMk/>
            <pc:sldMasterMk cId="0" sldId="2147483704"/>
            <pc:sldLayoutMk cId="0" sldId="2147483656"/>
          </pc:sldLayoutMkLst>
        </pc:sldLayoutChg>
        <pc:sldLayoutChg chg="del">
          <pc:chgData name="muhammed farhan" userId="5c65b7e9cd9c76bd" providerId="LiveId" clId="{BDD5F673-6D1A-46B3-9EDD-3531F5B569C8}" dt="2023-11-04T05:30:24.715" v="1992" actId="47"/>
          <pc:sldLayoutMkLst>
            <pc:docMk/>
            <pc:sldMasterMk cId="0" sldId="2147483704"/>
            <pc:sldLayoutMk cId="0" sldId="2147483657"/>
          </pc:sldLayoutMkLst>
        </pc:sldLayoutChg>
        <pc:sldLayoutChg chg="del">
          <pc:chgData name="muhammed farhan" userId="5c65b7e9cd9c76bd" providerId="LiveId" clId="{BDD5F673-6D1A-46B3-9EDD-3531F5B569C8}" dt="2023-11-04T05:04:50.428" v="1575" actId="2696"/>
          <pc:sldLayoutMkLst>
            <pc:docMk/>
            <pc:sldMasterMk cId="0" sldId="2147483704"/>
            <pc:sldLayoutMk cId="0" sldId="2147483659"/>
          </pc:sldLayoutMkLst>
        </pc:sldLayoutChg>
        <pc:sldLayoutChg chg="del">
          <pc:chgData name="muhammed farhan" userId="5c65b7e9cd9c76bd" providerId="LiveId" clId="{BDD5F673-6D1A-46B3-9EDD-3531F5B569C8}" dt="2023-11-04T05:04:53.133" v="1576" actId="2696"/>
          <pc:sldLayoutMkLst>
            <pc:docMk/>
            <pc:sldMasterMk cId="0" sldId="2147483704"/>
            <pc:sldLayoutMk cId="0" sldId="2147483660"/>
          </pc:sldLayoutMkLst>
        </pc:sldLayoutChg>
        <pc:sldLayoutChg chg="del">
          <pc:chgData name="muhammed farhan" userId="5c65b7e9cd9c76bd" providerId="LiveId" clId="{BDD5F673-6D1A-46B3-9EDD-3531F5B569C8}" dt="2023-11-04T05:05:26.510" v="1579" actId="2696"/>
          <pc:sldLayoutMkLst>
            <pc:docMk/>
            <pc:sldMasterMk cId="0" sldId="2147483704"/>
            <pc:sldLayoutMk cId="0" sldId="2147483661"/>
          </pc:sldLayoutMkLst>
        </pc:sldLayoutChg>
        <pc:sldLayoutChg chg="del">
          <pc:chgData name="muhammed farhan" userId="5c65b7e9cd9c76bd" providerId="LiveId" clId="{BDD5F673-6D1A-46B3-9EDD-3531F5B569C8}" dt="2023-11-04T05:31:13.792" v="2005" actId="47"/>
          <pc:sldLayoutMkLst>
            <pc:docMk/>
            <pc:sldMasterMk cId="0" sldId="2147483704"/>
            <pc:sldLayoutMk cId="0" sldId="2147483662"/>
          </pc:sldLayoutMkLst>
        </pc:sldLayoutChg>
        <pc:sldLayoutChg chg="del">
          <pc:chgData name="muhammed farhan" userId="5c65b7e9cd9c76bd" providerId="LiveId" clId="{BDD5F673-6D1A-46B3-9EDD-3531F5B569C8}" dt="2023-11-04T05:20:34.042" v="1920" actId="47"/>
          <pc:sldLayoutMkLst>
            <pc:docMk/>
            <pc:sldMasterMk cId="0" sldId="2147483704"/>
            <pc:sldLayoutMk cId="0" sldId="2147483663"/>
          </pc:sldLayoutMkLst>
        </pc:sldLayoutChg>
        <pc:sldLayoutChg chg="del">
          <pc:chgData name="muhammed farhan" userId="5c65b7e9cd9c76bd" providerId="LiveId" clId="{BDD5F673-6D1A-46B3-9EDD-3531F5B569C8}" dt="2023-11-04T05:31:14.533" v="2006" actId="47"/>
          <pc:sldLayoutMkLst>
            <pc:docMk/>
            <pc:sldMasterMk cId="0" sldId="2147483704"/>
            <pc:sldLayoutMk cId="0" sldId="2147483664"/>
          </pc:sldLayoutMkLst>
        </pc:sldLayoutChg>
        <pc:sldLayoutChg chg="del">
          <pc:chgData name="muhammed farhan" userId="5c65b7e9cd9c76bd" providerId="LiveId" clId="{BDD5F673-6D1A-46B3-9EDD-3531F5B569C8}" dt="2023-11-04T05:24:28.172" v="1959" actId="2696"/>
          <pc:sldLayoutMkLst>
            <pc:docMk/>
            <pc:sldMasterMk cId="0" sldId="2147483704"/>
            <pc:sldLayoutMk cId="0" sldId="2147483666"/>
          </pc:sldLayoutMkLst>
        </pc:sldLayoutChg>
        <pc:sldLayoutChg chg="del">
          <pc:chgData name="muhammed farhan" userId="5c65b7e9cd9c76bd" providerId="LiveId" clId="{BDD5F673-6D1A-46B3-9EDD-3531F5B569C8}" dt="2023-11-04T05:20:10.733" v="1916" actId="2696"/>
          <pc:sldLayoutMkLst>
            <pc:docMk/>
            <pc:sldMasterMk cId="0" sldId="2147483704"/>
            <pc:sldLayoutMk cId="0" sldId="2147483667"/>
          </pc:sldLayoutMkLst>
        </pc:sldLayoutChg>
        <pc:sldLayoutChg chg="del">
          <pc:chgData name="muhammed farhan" userId="5c65b7e9cd9c76bd" providerId="LiveId" clId="{BDD5F673-6D1A-46B3-9EDD-3531F5B569C8}" dt="2023-11-04T05:20:34.042" v="1920" actId="47"/>
          <pc:sldLayoutMkLst>
            <pc:docMk/>
            <pc:sldMasterMk cId="0" sldId="2147483704"/>
            <pc:sldLayoutMk cId="0" sldId="2147483668"/>
          </pc:sldLayoutMkLst>
        </pc:sldLayoutChg>
        <pc:sldLayoutChg chg="del">
          <pc:chgData name="muhammed farhan" userId="5c65b7e9cd9c76bd" providerId="LiveId" clId="{BDD5F673-6D1A-46B3-9EDD-3531F5B569C8}" dt="2023-11-04T05:04:57.574" v="1577" actId="2696"/>
          <pc:sldLayoutMkLst>
            <pc:docMk/>
            <pc:sldMasterMk cId="0" sldId="2147483704"/>
            <pc:sldLayoutMk cId="0" sldId="2147483669"/>
          </pc:sldLayoutMkLst>
        </pc:sldLayoutChg>
        <pc:sldLayoutChg chg="del">
          <pc:chgData name="muhammed farhan" userId="5c65b7e9cd9c76bd" providerId="LiveId" clId="{BDD5F673-6D1A-46B3-9EDD-3531F5B569C8}" dt="2023-11-04T05:05:28.923" v="1580" actId="2696"/>
          <pc:sldLayoutMkLst>
            <pc:docMk/>
            <pc:sldMasterMk cId="0" sldId="2147483704"/>
            <pc:sldLayoutMk cId="0" sldId="2147483670"/>
          </pc:sldLayoutMkLst>
        </pc:sldLayoutChg>
        <pc:sldLayoutChg chg="del">
          <pc:chgData name="muhammed farhan" userId="5c65b7e9cd9c76bd" providerId="LiveId" clId="{BDD5F673-6D1A-46B3-9EDD-3531F5B569C8}" dt="2023-11-04T05:20:07.405" v="1915" actId="2696"/>
          <pc:sldLayoutMkLst>
            <pc:docMk/>
            <pc:sldMasterMk cId="0" sldId="2147483704"/>
            <pc:sldLayoutMk cId="0" sldId="2147483671"/>
          </pc:sldLayoutMkLst>
        </pc:sldLayoutChg>
        <pc:sldLayoutChg chg="del">
          <pc:chgData name="muhammed farhan" userId="5c65b7e9cd9c76bd" providerId="LiveId" clId="{BDD5F673-6D1A-46B3-9EDD-3531F5B569C8}" dt="2023-11-04T05:20:34.042" v="1920" actId="47"/>
          <pc:sldLayoutMkLst>
            <pc:docMk/>
            <pc:sldMasterMk cId="0" sldId="2147483704"/>
            <pc:sldLayoutMk cId="0" sldId="2147483672"/>
          </pc:sldLayoutMkLst>
        </pc:sldLayoutChg>
        <pc:sldLayoutChg chg="del">
          <pc:chgData name="muhammed farhan" userId="5c65b7e9cd9c76bd" providerId="LiveId" clId="{BDD5F673-6D1A-46B3-9EDD-3531F5B569C8}" dt="2023-11-04T05:29:39.570" v="1973" actId="47"/>
          <pc:sldLayoutMkLst>
            <pc:docMk/>
            <pc:sldMasterMk cId="0" sldId="2147483704"/>
            <pc:sldLayoutMk cId="0" sldId="2147483673"/>
          </pc:sldLayoutMkLst>
        </pc:sldLayoutChg>
        <pc:sldLayoutChg chg="del">
          <pc:chgData name="muhammed farhan" userId="5c65b7e9cd9c76bd" providerId="LiveId" clId="{BDD5F673-6D1A-46B3-9EDD-3531F5B569C8}" dt="2023-11-04T05:20:16.591" v="1917" actId="2696"/>
          <pc:sldLayoutMkLst>
            <pc:docMk/>
            <pc:sldMasterMk cId="0" sldId="2147483704"/>
            <pc:sldLayoutMk cId="0" sldId="2147483674"/>
          </pc:sldLayoutMkLst>
        </pc:sldLayoutChg>
        <pc:sldLayoutChg chg="del">
          <pc:chgData name="muhammed farhan" userId="5c65b7e9cd9c76bd" providerId="LiveId" clId="{BDD5F673-6D1A-46B3-9EDD-3531F5B569C8}" dt="2023-11-04T05:24:30.861" v="1960" actId="2696"/>
          <pc:sldLayoutMkLst>
            <pc:docMk/>
            <pc:sldMasterMk cId="0" sldId="2147483704"/>
            <pc:sldLayoutMk cId="0" sldId="2147483675"/>
          </pc:sldLayoutMkLst>
        </pc:sldLayoutChg>
        <pc:sldLayoutChg chg="del">
          <pc:chgData name="muhammed farhan" userId="5c65b7e9cd9c76bd" providerId="LiveId" clId="{BDD5F673-6D1A-46B3-9EDD-3531F5B569C8}" dt="2023-11-04T05:20:20.184" v="1918" actId="2696"/>
          <pc:sldLayoutMkLst>
            <pc:docMk/>
            <pc:sldMasterMk cId="0" sldId="2147483704"/>
            <pc:sldLayoutMk cId="0" sldId="2147483676"/>
          </pc:sldLayoutMkLst>
        </pc:sldLayoutChg>
        <pc:sldLayoutChg chg="del">
          <pc:chgData name="muhammed farhan" userId="5c65b7e9cd9c76bd" providerId="LiveId" clId="{BDD5F673-6D1A-46B3-9EDD-3531F5B569C8}" dt="2023-11-04T05:30:09.768" v="1987" actId="47"/>
          <pc:sldLayoutMkLst>
            <pc:docMk/>
            <pc:sldMasterMk cId="0" sldId="2147483704"/>
            <pc:sldLayoutMk cId="0" sldId="2147483677"/>
          </pc:sldLayoutMkLst>
        </pc:sldLayoutChg>
        <pc:sldLayoutChg chg="del">
          <pc:chgData name="muhammed farhan" userId="5c65b7e9cd9c76bd" providerId="LiveId" clId="{BDD5F673-6D1A-46B3-9EDD-3531F5B569C8}" dt="2023-11-04T05:20:00.201" v="1913" actId="2696"/>
          <pc:sldLayoutMkLst>
            <pc:docMk/>
            <pc:sldMasterMk cId="0" sldId="2147483704"/>
            <pc:sldLayoutMk cId="0" sldId="2147483678"/>
          </pc:sldLayoutMkLst>
        </pc:sldLayoutChg>
        <pc:sldLayoutChg chg="del">
          <pc:chgData name="muhammed farhan" userId="5c65b7e9cd9c76bd" providerId="LiveId" clId="{BDD5F673-6D1A-46B3-9EDD-3531F5B569C8}" dt="2023-11-04T05:20:24.824" v="1919" actId="2696"/>
          <pc:sldLayoutMkLst>
            <pc:docMk/>
            <pc:sldMasterMk cId="0" sldId="2147483704"/>
            <pc:sldLayoutMk cId="0" sldId="2147483679"/>
          </pc:sldLayoutMkLst>
        </pc:sldLayoutChg>
        <pc:sldLayoutChg chg="del">
          <pc:chgData name="muhammed farhan" userId="5c65b7e9cd9c76bd" providerId="LiveId" clId="{BDD5F673-6D1A-46B3-9EDD-3531F5B569C8}" dt="2023-11-04T05:24:23.682" v="1957" actId="2696"/>
          <pc:sldLayoutMkLst>
            <pc:docMk/>
            <pc:sldMasterMk cId="0" sldId="2147483704"/>
            <pc:sldLayoutMk cId="0" sldId="2147483680"/>
          </pc:sldLayoutMkLst>
        </pc:sldLayoutChg>
        <pc:sldLayoutChg chg="del">
          <pc:chgData name="muhammed farhan" userId="5c65b7e9cd9c76bd" providerId="LiveId" clId="{BDD5F673-6D1A-46B3-9EDD-3531F5B569C8}" dt="2023-11-04T05:31:11.473" v="2003" actId="47"/>
          <pc:sldLayoutMkLst>
            <pc:docMk/>
            <pc:sldMasterMk cId="0" sldId="2147483704"/>
            <pc:sldLayoutMk cId="0" sldId="2147483681"/>
          </pc:sldLayoutMkLst>
        </pc:sldLayoutChg>
        <pc:sldLayoutChg chg="del">
          <pc:chgData name="muhammed farhan" userId="5c65b7e9cd9c76bd" providerId="LiveId" clId="{BDD5F673-6D1A-46B3-9EDD-3531F5B569C8}" dt="2023-11-04T05:30:07.888" v="1985" actId="47"/>
          <pc:sldLayoutMkLst>
            <pc:docMk/>
            <pc:sldMasterMk cId="0" sldId="2147483704"/>
            <pc:sldLayoutMk cId="0" sldId="2147483682"/>
          </pc:sldLayoutMkLst>
        </pc:sldLayoutChg>
        <pc:sldLayoutChg chg="del">
          <pc:chgData name="muhammed farhan" userId="5c65b7e9cd9c76bd" providerId="LiveId" clId="{BDD5F673-6D1A-46B3-9EDD-3531F5B569C8}" dt="2023-11-04T05:20:03.092" v="1914" actId="2696"/>
          <pc:sldLayoutMkLst>
            <pc:docMk/>
            <pc:sldMasterMk cId="0" sldId="2147483704"/>
            <pc:sldLayoutMk cId="0" sldId="2147483683"/>
          </pc:sldLayoutMkLst>
        </pc:sldLayoutChg>
        <pc:sldLayoutChg chg="del">
          <pc:chgData name="muhammed farhan" userId="5c65b7e9cd9c76bd" providerId="LiveId" clId="{BDD5F673-6D1A-46B3-9EDD-3531F5B569C8}" dt="2023-11-04T05:31:12.632" v="2004" actId="47"/>
          <pc:sldLayoutMkLst>
            <pc:docMk/>
            <pc:sldMasterMk cId="0" sldId="2147483704"/>
            <pc:sldLayoutMk cId="0" sldId="2147483684"/>
          </pc:sldLayoutMkLst>
        </pc:sldLayoutChg>
        <pc:sldLayoutChg chg="del">
          <pc:chgData name="muhammed farhan" userId="5c65b7e9cd9c76bd" providerId="LiveId" clId="{BDD5F673-6D1A-46B3-9EDD-3531F5B569C8}" dt="2023-11-04T05:31:17.902" v="2008" actId="47"/>
          <pc:sldLayoutMkLst>
            <pc:docMk/>
            <pc:sldMasterMk cId="0" sldId="2147483704"/>
            <pc:sldLayoutMk cId="0" sldId="2147483685"/>
          </pc:sldLayoutMkLst>
        </pc:sldLayoutChg>
        <pc:sldLayoutChg chg="del">
          <pc:chgData name="muhammed farhan" userId="5c65b7e9cd9c76bd" providerId="LiveId" clId="{BDD5F673-6D1A-46B3-9EDD-3531F5B569C8}" dt="2023-11-04T05:30:21.332" v="1989" actId="47"/>
          <pc:sldLayoutMkLst>
            <pc:docMk/>
            <pc:sldMasterMk cId="0" sldId="2147483704"/>
            <pc:sldLayoutMk cId="0" sldId="2147483687"/>
          </pc:sldLayoutMkLst>
        </pc:sldLayoutChg>
        <pc:sldLayoutChg chg="del">
          <pc:chgData name="muhammed farhan" userId="5c65b7e9cd9c76bd" providerId="LiveId" clId="{BDD5F673-6D1A-46B3-9EDD-3531F5B569C8}" dt="2023-11-04T05:29:59.585" v="1983" actId="47"/>
          <pc:sldLayoutMkLst>
            <pc:docMk/>
            <pc:sldMasterMk cId="0" sldId="2147483704"/>
            <pc:sldLayoutMk cId="0" sldId="2147483689"/>
          </pc:sldLayoutMkLst>
        </pc:sldLayoutChg>
        <pc:sldLayoutChg chg="del">
          <pc:chgData name="muhammed farhan" userId="5c65b7e9cd9c76bd" providerId="LiveId" clId="{BDD5F673-6D1A-46B3-9EDD-3531F5B569C8}" dt="2023-11-04T05:30:49.323" v="1998" actId="47"/>
          <pc:sldLayoutMkLst>
            <pc:docMk/>
            <pc:sldMasterMk cId="0" sldId="2147483704"/>
            <pc:sldLayoutMk cId="0" sldId="2147483690"/>
          </pc:sldLayoutMkLst>
        </pc:sldLayoutChg>
        <pc:sldLayoutChg chg="del">
          <pc:chgData name="muhammed farhan" userId="5c65b7e9cd9c76bd" providerId="LiveId" clId="{BDD5F673-6D1A-46B3-9EDD-3531F5B569C8}" dt="2023-11-04T05:30:28.281" v="1993" actId="47"/>
          <pc:sldLayoutMkLst>
            <pc:docMk/>
            <pc:sldMasterMk cId="0" sldId="2147483704"/>
            <pc:sldLayoutMk cId="0" sldId="2147483693"/>
          </pc:sldLayoutMkLst>
        </pc:sldLayoutChg>
        <pc:sldLayoutChg chg="del">
          <pc:chgData name="muhammed farhan" userId="5c65b7e9cd9c76bd" providerId="LiveId" clId="{BDD5F673-6D1A-46B3-9EDD-3531F5B569C8}" dt="2023-11-04T05:30:22.130" v="1990" actId="47"/>
          <pc:sldLayoutMkLst>
            <pc:docMk/>
            <pc:sldMasterMk cId="0" sldId="2147483704"/>
            <pc:sldLayoutMk cId="0" sldId="2147483694"/>
          </pc:sldLayoutMkLst>
        </pc:sldLayoutChg>
        <pc:sldLayoutChg chg="del">
          <pc:chgData name="muhammed farhan" userId="5c65b7e9cd9c76bd" providerId="LiveId" clId="{BDD5F673-6D1A-46B3-9EDD-3531F5B569C8}" dt="2023-11-04T05:30:59.758" v="2000" actId="47"/>
          <pc:sldLayoutMkLst>
            <pc:docMk/>
            <pc:sldMasterMk cId="0" sldId="2147483704"/>
            <pc:sldLayoutMk cId="0" sldId="2147483695"/>
          </pc:sldLayoutMkLst>
        </pc:sldLayoutChg>
        <pc:sldLayoutChg chg="del">
          <pc:chgData name="muhammed farhan" userId="5c65b7e9cd9c76bd" providerId="LiveId" clId="{BDD5F673-6D1A-46B3-9EDD-3531F5B569C8}" dt="2023-11-04T05:29:43.865" v="1977" actId="47"/>
          <pc:sldLayoutMkLst>
            <pc:docMk/>
            <pc:sldMasterMk cId="0" sldId="2147483704"/>
            <pc:sldLayoutMk cId="0" sldId="2147483696"/>
          </pc:sldLayoutMkLst>
        </pc:sldLayoutChg>
        <pc:sldLayoutChg chg="del">
          <pc:chgData name="muhammed farhan" userId="5c65b7e9cd9c76bd" providerId="LiveId" clId="{BDD5F673-6D1A-46B3-9EDD-3531F5B569C8}" dt="2023-11-04T05:29:52.114" v="1979" actId="47"/>
          <pc:sldLayoutMkLst>
            <pc:docMk/>
            <pc:sldMasterMk cId="0" sldId="2147483704"/>
            <pc:sldLayoutMk cId="0" sldId="2147483697"/>
          </pc:sldLayoutMkLst>
        </pc:sldLayoutChg>
      </pc:sldMasterChg>
      <pc:sldMasterChg chg="del delSldLayout">
        <pc:chgData name="muhammed farhan" userId="5c65b7e9cd9c76bd" providerId="LiveId" clId="{BDD5F673-6D1A-46B3-9EDD-3531F5B569C8}" dt="2023-11-04T05:29:39.367" v="1972" actId="47"/>
        <pc:sldMasterMkLst>
          <pc:docMk/>
          <pc:sldMasterMk cId="0" sldId="2147483705"/>
        </pc:sldMasterMkLst>
        <pc:sldLayoutChg chg="del">
          <pc:chgData name="muhammed farhan" userId="5c65b7e9cd9c76bd" providerId="LiveId" clId="{BDD5F673-6D1A-46B3-9EDD-3531F5B569C8}" dt="2023-11-04T05:29:34.146" v="1967" actId="47"/>
          <pc:sldLayoutMkLst>
            <pc:docMk/>
            <pc:sldMasterMk cId="0" sldId="2147483705"/>
            <pc:sldLayoutMk cId="0" sldId="2147483702"/>
          </pc:sldLayoutMkLst>
        </pc:sldLayoutChg>
        <pc:sldLayoutChg chg="del">
          <pc:chgData name="muhammed farhan" userId="5c65b7e9cd9c76bd" providerId="LiveId" clId="{BDD5F673-6D1A-46B3-9EDD-3531F5B569C8}" dt="2023-11-04T05:29:39.367" v="1972" actId="47"/>
          <pc:sldLayoutMkLst>
            <pc:docMk/>
            <pc:sldMasterMk cId="0" sldId="2147483705"/>
            <pc:sldLayoutMk cId="0" sldId="21474837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02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95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f38a612b6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f38a612b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478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710476b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710476b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710476b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710476b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02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extLst>
      <p:ext uri="{BB962C8B-B14F-4D97-AF65-F5344CB8AC3E}">
        <p14:creationId xmlns:p14="http://schemas.microsoft.com/office/powerpoint/2010/main" val="168399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713100" y="3772800"/>
            <a:ext cx="3661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9" name="Google Shape;179;p19"/>
          <p:cNvPicPr preferRelativeResize="0"/>
          <p:nvPr/>
        </p:nvPicPr>
        <p:blipFill>
          <a:blip r:embed="rId3">
            <a:alphaModFix/>
          </a:blip>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40"/>
          <p:cNvSpPr txBox="1">
            <a:spLocks noGrp="1"/>
          </p:cNvSpPr>
          <p:nvPr>
            <p:ph type="title" idx="2"/>
          </p:nvPr>
        </p:nvSpPr>
        <p:spPr>
          <a:xfrm>
            <a:off x="927243" y="17664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6" name="Google Shape;386;p40"/>
          <p:cNvSpPr txBox="1">
            <a:spLocks noGrp="1"/>
          </p:cNvSpPr>
          <p:nvPr>
            <p:ph type="subTitle" idx="1"/>
          </p:nvPr>
        </p:nvSpPr>
        <p:spPr>
          <a:xfrm>
            <a:off x="927143" y="22047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7" name="Google Shape;387;p40"/>
          <p:cNvSpPr txBox="1">
            <a:spLocks noGrp="1"/>
          </p:cNvSpPr>
          <p:nvPr>
            <p:ph type="title" idx="3"/>
          </p:nvPr>
        </p:nvSpPr>
        <p:spPr>
          <a:xfrm>
            <a:off x="6028057" y="17664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8" name="Google Shape;388;p40"/>
          <p:cNvSpPr txBox="1">
            <a:spLocks noGrp="1"/>
          </p:cNvSpPr>
          <p:nvPr>
            <p:ph type="subTitle" idx="4"/>
          </p:nvPr>
        </p:nvSpPr>
        <p:spPr>
          <a:xfrm>
            <a:off x="6028043" y="22047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9" name="Google Shape;389;p40"/>
          <p:cNvSpPr txBox="1">
            <a:spLocks noGrp="1"/>
          </p:cNvSpPr>
          <p:nvPr>
            <p:ph type="title" idx="5"/>
          </p:nvPr>
        </p:nvSpPr>
        <p:spPr>
          <a:xfrm>
            <a:off x="927243" y="31998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40"/>
          <p:cNvSpPr txBox="1">
            <a:spLocks noGrp="1"/>
          </p:cNvSpPr>
          <p:nvPr>
            <p:ph type="subTitle" idx="6"/>
          </p:nvPr>
        </p:nvSpPr>
        <p:spPr>
          <a:xfrm>
            <a:off x="927143" y="36381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40"/>
          <p:cNvSpPr txBox="1">
            <a:spLocks noGrp="1"/>
          </p:cNvSpPr>
          <p:nvPr>
            <p:ph type="title" idx="7"/>
          </p:nvPr>
        </p:nvSpPr>
        <p:spPr>
          <a:xfrm>
            <a:off x="6028057" y="31998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40"/>
          <p:cNvSpPr txBox="1">
            <a:spLocks noGrp="1"/>
          </p:cNvSpPr>
          <p:nvPr>
            <p:ph type="subTitle" idx="8"/>
          </p:nvPr>
        </p:nvSpPr>
        <p:spPr>
          <a:xfrm>
            <a:off x="6028043" y="36381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3" name="Google Shape;393;p40"/>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86" r:id="rId5"/>
    <p:sldLayoutId id="2147483698" r:id="rId6"/>
    <p:sldLayoutId id="2147483699" r:id="rId7"/>
    <p:sldLayoutId id="2147483700" r:id="rId8"/>
    <p:sldLayoutId id="2147483701" r:id="rId9"/>
    <p:sldLayoutId id="214748370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9"/>
          <p:cNvSpPr/>
          <p:nvPr/>
        </p:nvSpPr>
        <p:spPr>
          <a:xfrm rot="10800000" flipH="1">
            <a:off x="4526613" y="528807"/>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9"/>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59"/>
          <p:cNvSpPr txBox="1">
            <a:spLocks noGrp="1"/>
          </p:cNvSpPr>
          <p:nvPr>
            <p:ph type="ctrTitle"/>
          </p:nvPr>
        </p:nvSpPr>
        <p:spPr>
          <a:xfrm>
            <a:off x="4059044" y="1094250"/>
            <a:ext cx="4353414" cy="159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EnVisionAI</a:t>
            </a:r>
            <a:br>
              <a:rPr lang="en" sz="4800" dirty="0"/>
            </a:br>
            <a:endParaRPr sz="4000" b="0" dirty="0"/>
          </a:p>
        </p:txBody>
      </p:sp>
      <p:pic>
        <p:nvPicPr>
          <p:cNvPr id="590" name="Google Shape;590;p59"/>
          <p:cNvPicPr preferRelativeResize="0"/>
          <p:nvPr/>
        </p:nvPicPr>
        <p:blipFill>
          <a:blip r:embed="rId3">
            <a:alphaModFix/>
          </a:blip>
          <a:stretch>
            <a:fillRect/>
          </a:stretch>
        </p:blipFill>
        <p:spPr>
          <a:xfrm>
            <a:off x="290609" y="334175"/>
            <a:ext cx="4255050" cy="4293345"/>
          </a:xfrm>
          <a:prstGeom prst="rect">
            <a:avLst/>
          </a:prstGeom>
          <a:noFill/>
          <a:ln>
            <a:noFill/>
          </a:ln>
        </p:spPr>
      </p:pic>
      <p:pic>
        <p:nvPicPr>
          <p:cNvPr id="591" name="Google Shape;591;p59"/>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2" name="Google Shape;592;p59"/>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3" name="Google Shape;593;p59"/>
          <p:cNvGrpSpPr/>
          <p:nvPr/>
        </p:nvGrpSpPr>
        <p:grpSpPr>
          <a:xfrm>
            <a:off x="3663700" y="4429725"/>
            <a:ext cx="3765075" cy="484600"/>
            <a:chOff x="198225" y="4390550"/>
            <a:chExt cx="3765075" cy="484600"/>
          </a:xfrm>
        </p:grpSpPr>
        <p:sp>
          <p:nvSpPr>
            <p:cNvPr id="594" name="Google Shape;594;p5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59"/>
          <p:cNvGrpSpPr/>
          <p:nvPr/>
        </p:nvGrpSpPr>
        <p:grpSpPr>
          <a:xfrm>
            <a:off x="5716150" y="279150"/>
            <a:ext cx="3427850" cy="639375"/>
            <a:chOff x="1298650" y="3255600"/>
            <a:chExt cx="3427850" cy="639375"/>
          </a:xfrm>
        </p:grpSpPr>
        <p:sp>
          <p:nvSpPr>
            <p:cNvPr id="597" name="Google Shape;597;p59"/>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59"/>
          <p:cNvGrpSpPr/>
          <p:nvPr/>
        </p:nvGrpSpPr>
        <p:grpSpPr>
          <a:xfrm rot="5400000">
            <a:off x="314598" y="741345"/>
            <a:ext cx="871512" cy="467554"/>
            <a:chOff x="773350" y="518000"/>
            <a:chExt cx="2757950" cy="1479600"/>
          </a:xfrm>
        </p:grpSpPr>
        <p:sp>
          <p:nvSpPr>
            <p:cNvPr id="600" name="Google Shape;600;p59"/>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2EB9A2E-0729-C66C-F6B3-D84267F501B4}"/>
              </a:ext>
            </a:extLst>
          </p:cNvPr>
          <p:cNvSpPr txBox="1"/>
          <p:nvPr/>
        </p:nvSpPr>
        <p:spPr>
          <a:xfrm>
            <a:off x="2879384" y="2283525"/>
            <a:ext cx="5858106" cy="954107"/>
          </a:xfrm>
          <a:prstGeom prst="rect">
            <a:avLst/>
          </a:prstGeom>
          <a:noFill/>
        </p:spPr>
        <p:txBody>
          <a:bodyPr wrap="square" rtlCol="0">
            <a:spAutoFit/>
          </a:bodyPr>
          <a:lstStyle/>
          <a:p>
            <a:r>
              <a:rPr lang="en-IN" sz="2800" b="1" dirty="0">
                <a:solidFill>
                  <a:schemeClr val="tx1"/>
                </a:solidFill>
                <a:latin typeface="IBM Plex Sans" panose="020B0503050203000203" pitchFamily="34" charset="0"/>
              </a:rPr>
              <a:t>Empowering Sightless Vision with Artificial Intelligence Brilliance</a:t>
            </a:r>
          </a:p>
        </p:txBody>
      </p:sp>
      <p:sp>
        <p:nvSpPr>
          <p:cNvPr id="3" name="TextBox 2">
            <a:extLst>
              <a:ext uri="{FF2B5EF4-FFF2-40B4-BE49-F238E27FC236}">
                <a16:creationId xmlns:a16="http://schemas.microsoft.com/office/drawing/2014/main" id="{4CD63C4C-EB21-1C22-CE1E-D371610466A6}"/>
              </a:ext>
            </a:extLst>
          </p:cNvPr>
          <p:cNvSpPr txBox="1"/>
          <p:nvPr/>
        </p:nvSpPr>
        <p:spPr>
          <a:xfrm>
            <a:off x="5568176" y="3954966"/>
            <a:ext cx="3177554" cy="461665"/>
          </a:xfrm>
          <a:prstGeom prst="rect">
            <a:avLst/>
          </a:prstGeom>
          <a:noFill/>
        </p:spPr>
        <p:txBody>
          <a:bodyPr wrap="square" rtlCol="0">
            <a:spAutoFit/>
          </a:bodyPr>
          <a:lstStyle/>
          <a:p>
            <a:r>
              <a:rPr lang="en-IN" sz="2400" b="1" dirty="0">
                <a:solidFill>
                  <a:schemeClr val="tx1"/>
                </a:solidFill>
                <a:latin typeface="IBM Plex Sans" panose="020B0503050203000203" pitchFamily="34" charset="0"/>
              </a:rPr>
              <a:t>Team: Code Vision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Arial Black" panose="020B0A04020102020204" pitchFamily="34" charset="0"/>
                <a:cs typeface="Amatic SC" panose="020F0502020204030204" pitchFamily="2" charset="-79"/>
              </a:rPr>
              <a:t>SWOT analysis</a:t>
            </a:r>
            <a:br>
              <a:rPr lang="en" dirty="0">
                <a:latin typeface="Algerian" panose="04020705040A02060702" pitchFamily="82" charset="0"/>
                <a:cs typeface="Amatic SC" panose="020F0502020204030204" pitchFamily="2" charset="-79"/>
              </a:rPr>
            </a:br>
            <a:br>
              <a:rPr lang="en" dirty="0">
                <a:latin typeface="Algerian" panose="04020705040A02060702" pitchFamily="82" charset="0"/>
                <a:cs typeface="Amatic SC" panose="020F0502020204030204" pitchFamily="2" charset="-79"/>
              </a:rPr>
            </a:br>
            <a:endParaRPr dirty="0">
              <a:latin typeface="Algerian" panose="04020705040A02060702" pitchFamily="82" charset="0"/>
              <a:cs typeface="Amatic SC" panose="020F0502020204030204" pitchFamily="2" charset="-79"/>
            </a:endParaRPr>
          </a:p>
        </p:txBody>
      </p:sp>
      <p:sp>
        <p:nvSpPr>
          <p:cNvPr id="19" name="Title 18">
            <a:extLst>
              <a:ext uri="{FF2B5EF4-FFF2-40B4-BE49-F238E27FC236}">
                <a16:creationId xmlns:a16="http://schemas.microsoft.com/office/drawing/2014/main" id="{38B2BD07-3EE9-DD24-09D5-6CCB6D835C4F}"/>
              </a:ext>
            </a:extLst>
          </p:cNvPr>
          <p:cNvSpPr>
            <a:spLocks noGrp="1"/>
          </p:cNvSpPr>
          <p:nvPr>
            <p:ph type="title" idx="2"/>
          </p:nvPr>
        </p:nvSpPr>
        <p:spPr>
          <a:xfrm>
            <a:off x="927242" y="1191935"/>
            <a:ext cx="3258181" cy="572701"/>
          </a:xfrm>
        </p:spPr>
        <p:txBody>
          <a:bodyPr/>
          <a:lstStyle/>
          <a:p>
            <a:pPr algn="l"/>
            <a:r>
              <a:rPr lang="en-IN" i="1" dirty="0">
                <a:solidFill>
                  <a:schemeClr val="tx1"/>
                </a:solidFill>
              </a:rPr>
              <a:t>Opportunities</a:t>
            </a:r>
          </a:p>
        </p:txBody>
      </p:sp>
      <p:sp>
        <p:nvSpPr>
          <p:cNvPr id="18" name="Subtitle 17">
            <a:extLst>
              <a:ext uri="{FF2B5EF4-FFF2-40B4-BE49-F238E27FC236}">
                <a16:creationId xmlns:a16="http://schemas.microsoft.com/office/drawing/2014/main" id="{73F51FE5-EB36-E500-B963-4587F659E6AE}"/>
              </a:ext>
            </a:extLst>
          </p:cNvPr>
          <p:cNvSpPr>
            <a:spLocks noGrp="1"/>
          </p:cNvSpPr>
          <p:nvPr>
            <p:ph type="subTitle" idx="1"/>
          </p:nvPr>
        </p:nvSpPr>
        <p:spPr>
          <a:xfrm>
            <a:off x="927143" y="1361329"/>
            <a:ext cx="3414398" cy="4065598"/>
          </a:xfrm>
        </p:spPr>
        <p:txBody>
          <a:bodyPr/>
          <a:lstStyle/>
          <a:p>
            <a:pPr algn="l">
              <a:buFont typeface="Arial" panose="020B0604020202020204" pitchFamily="34" charset="0"/>
              <a:buChar char="•"/>
            </a:pPr>
            <a:r>
              <a:rPr lang="en-US" sz="1200" u="sng" dirty="0">
                <a:solidFill>
                  <a:srgbClr val="00D4FF"/>
                </a:solidFill>
              </a:rPr>
              <a:t>Market Expansion</a:t>
            </a:r>
            <a:r>
              <a:rPr lang="en-US" sz="1200" dirty="0">
                <a:solidFill>
                  <a:srgbClr val="00D4FF"/>
                </a:solidFill>
              </a:rPr>
              <a:t>: </a:t>
            </a:r>
            <a:r>
              <a:rPr lang="en-US" sz="1200" dirty="0"/>
              <a:t>The market for AI accessibility solutions is likely to grow, with opportunities for startups, established tech companies, and service providers.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u="sng" dirty="0">
                <a:solidFill>
                  <a:srgbClr val="00D4FF"/>
                </a:solidFill>
              </a:rPr>
              <a:t>Collaboration</a:t>
            </a:r>
            <a:r>
              <a:rPr lang="en-US" sz="1200" dirty="0">
                <a:solidFill>
                  <a:srgbClr val="00D4FF"/>
                </a:solidFill>
              </a:rPr>
              <a:t>: </a:t>
            </a:r>
            <a:r>
              <a:rPr lang="en-US" sz="1200" dirty="0"/>
              <a:t>Opportunities for collaboration with organizations, NGOs, and the blind community to ensure AI solutions meet real-world needs.</a:t>
            </a:r>
          </a:p>
          <a:p>
            <a:pPr algn="l">
              <a:buFont typeface="Arial" panose="020B0604020202020204" pitchFamily="34" charset="0"/>
              <a:buChar char="•"/>
            </a:pPr>
            <a:endParaRPr lang="en-US" sz="1200" dirty="0"/>
          </a:p>
          <a:p>
            <a:pPr algn="l">
              <a:buFont typeface="Arial" panose="020B0604020202020204" pitchFamily="34" charset="0"/>
              <a:buChar char="•"/>
            </a:pPr>
            <a:r>
              <a:rPr lang="en-US" sz="1200" u="sng" dirty="0">
                <a:solidFill>
                  <a:srgbClr val="00D4FF"/>
                </a:solidFill>
              </a:rPr>
              <a:t>Research and Development : </a:t>
            </a:r>
            <a:r>
              <a:rPr lang="en-US" sz="1200" dirty="0"/>
              <a:t>Opportunities for continuous innovation, leading to advancements in AI and accessibility technologies.</a:t>
            </a:r>
          </a:p>
          <a:p>
            <a:pPr algn="l">
              <a:buFont typeface="Arial" panose="020B0604020202020204" pitchFamily="34" charset="0"/>
              <a:buChar char="•"/>
            </a:pPr>
            <a:endParaRPr lang="en-US" sz="1200" dirty="0"/>
          </a:p>
          <a:p>
            <a:pPr algn="l">
              <a:buFont typeface="Arial" panose="020B0604020202020204" pitchFamily="34" charset="0"/>
              <a:buChar char="•"/>
            </a:pPr>
            <a:endParaRPr lang="en-US" sz="1200" dirty="0"/>
          </a:p>
        </p:txBody>
      </p:sp>
      <p:sp>
        <p:nvSpPr>
          <p:cNvPr id="20" name="Title 19">
            <a:extLst>
              <a:ext uri="{FF2B5EF4-FFF2-40B4-BE49-F238E27FC236}">
                <a16:creationId xmlns:a16="http://schemas.microsoft.com/office/drawing/2014/main" id="{F1E6F7C7-A028-E159-870F-FF3E324B61AA}"/>
              </a:ext>
            </a:extLst>
          </p:cNvPr>
          <p:cNvSpPr>
            <a:spLocks noGrp="1"/>
          </p:cNvSpPr>
          <p:nvPr>
            <p:ph type="title" idx="3"/>
          </p:nvPr>
        </p:nvSpPr>
        <p:spPr>
          <a:xfrm>
            <a:off x="4958579" y="1191935"/>
            <a:ext cx="3258278" cy="572701"/>
          </a:xfrm>
        </p:spPr>
        <p:txBody>
          <a:bodyPr/>
          <a:lstStyle/>
          <a:p>
            <a:r>
              <a:rPr lang="en-IN" i="1" dirty="0">
                <a:solidFill>
                  <a:schemeClr val="tx1"/>
                </a:solidFill>
              </a:rPr>
              <a:t>Threats</a:t>
            </a:r>
          </a:p>
        </p:txBody>
      </p:sp>
      <p:sp>
        <p:nvSpPr>
          <p:cNvPr id="21" name="Subtitle 20">
            <a:extLst>
              <a:ext uri="{FF2B5EF4-FFF2-40B4-BE49-F238E27FC236}">
                <a16:creationId xmlns:a16="http://schemas.microsoft.com/office/drawing/2014/main" id="{EC4F310A-A423-36F0-81E3-C30359D11B9F}"/>
              </a:ext>
            </a:extLst>
          </p:cNvPr>
          <p:cNvSpPr>
            <a:spLocks noGrp="1"/>
          </p:cNvSpPr>
          <p:nvPr>
            <p:ph type="subTitle" idx="4"/>
          </p:nvPr>
        </p:nvSpPr>
        <p:spPr>
          <a:xfrm>
            <a:off x="4802445" y="1524000"/>
            <a:ext cx="3414398" cy="3180587"/>
          </a:xfrm>
        </p:spPr>
        <p:txBody>
          <a:bodyPr/>
          <a:lstStyle/>
          <a:p>
            <a:pPr>
              <a:buFont typeface="Arial" panose="020B0604020202020204" pitchFamily="34" charset="0"/>
              <a:buChar char="•"/>
            </a:pPr>
            <a:r>
              <a:rPr lang="en-US" sz="1200" u="sng" dirty="0">
                <a:solidFill>
                  <a:srgbClr val="00D4FF"/>
                </a:solidFill>
              </a:rPr>
              <a:t>Competition</a:t>
            </a:r>
            <a:r>
              <a:rPr lang="en-US" sz="1200" dirty="0">
                <a:solidFill>
                  <a:srgbClr val="00D4FF"/>
                </a:solidFill>
              </a:rPr>
              <a:t>: </a:t>
            </a:r>
            <a:r>
              <a:rPr lang="en-US" sz="1200" dirty="0"/>
              <a:t>Increasing interest in the field may lead to competition among developers and providers, making it essential to stay innovative and user-focused.</a:t>
            </a:r>
          </a:p>
          <a:p>
            <a:pPr>
              <a:buFont typeface="Arial" panose="020B0604020202020204" pitchFamily="34" charset="0"/>
              <a:buChar char="•"/>
            </a:pPr>
            <a:endParaRPr lang="en-US" sz="1200" dirty="0"/>
          </a:p>
          <a:p>
            <a:pPr>
              <a:buFont typeface="Arial" panose="020B0604020202020204" pitchFamily="34" charset="0"/>
              <a:buChar char="•"/>
            </a:pPr>
            <a:r>
              <a:rPr lang="en-US" sz="1200" u="sng" dirty="0">
                <a:solidFill>
                  <a:srgbClr val="00D4FF"/>
                </a:solidFill>
              </a:rPr>
              <a:t>Regulatory Changes</a:t>
            </a:r>
            <a:r>
              <a:rPr lang="en-US" sz="1200" dirty="0">
                <a:solidFill>
                  <a:srgbClr val="00D4FF"/>
                </a:solidFill>
              </a:rPr>
              <a:t>: </a:t>
            </a:r>
            <a:r>
              <a:rPr lang="en-US" sz="1200" dirty="0"/>
              <a:t>Changes in accessibility regulations or privacy laws can affect the development and deployment of AI solutions. </a:t>
            </a:r>
          </a:p>
          <a:p>
            <a:pPr>
              <a:buFont typeface="Arial" panose="020B0604020202020204" pitchFamily="34" charset="0"/>
              <a:buChar char="•"/>
            </a:pPr>
            <a:endParaRPr lang="en-US" sz="1200" dirty="0"/>
          </a:p>
          <a:p>
            <a:pPr>
              <a:buFont typeface="Arial" panose="020B0604020202020204" pitchFamily="34" charset="0"/>
              <a:buChar char="•"/>
            </a:pPr>
            <a:r>
              <a:rPr lang="en-US" sz="1200" u="sng" dirty="0">
                <a:solidFill>
                  <a:srgbClr val="00D4FF"/>
                </a:solidFill>
              </a:rPr>
              <a:t>User Acceptance</a:t>
            </a:r>
            <a:r>
              <a:rPr lang="en-US" sz="1200" dirty="0">
                <a:solidFill>
                  <a:srgbClr val="00D4FF"/>
                </a:solidFill>
              </a:rPr>
              <a:t>: </a:t>
            </a:r>
            <a:r>
              <a:rPr lang="en-US" sz="1200" dirty="0"/>
              <a:t>Ensuring that blind individuals trust and accept AI solutions is crucial for their success.</a:t>
            </a:r>
            <a:endParaRPr lang="en-IN" sz="1200" dirty="0"/>
          </a:p>
        </p:txBody>
      </p:sp>
      <p:grpSp>
        <p:nvGrpSpPr>
          <p:cNvPr id="1030" name="Google Shape;1030;p79"/>
          <p:cNvGrpSpPr/>
          <p:nvPr/>
        </p:nvGrpSpPr>
        <p:grpSpPr>
          <a:xfrm>
            <a:off x="552441" y="704670"/>
            <a:ext cx="2125761" cy="273605"/>
            <a:chOff x="198225" y="4390550"/>
            <a:chExt cx="3765075" cy="484600"/>
          </a:xfrm>
        </p:grpSpPr>
        <p:sp>
          <p:nvSpPr>
            <p:cNvPr id="1031" name="Google Shape;1031;p7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614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5" name="Google Shape;685;p63"/>
          <p:cNvSpPr/>
          <p:nvPr/>
        </p:nvSpPr>
        <p:spPr>
          <a:xfrm>
            <a:off x="899532" y="215590"/>
            <a:ext cx="6388554" cy="4564565"/>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3"/>
          <p:cNvSpPr txBox="1">
            <a:spLocks noGrp="1"/>
          </p:cNvSpPr>
          <p:nvPr>
            <p:ph type="title"/>
          </p:nvPr>
        </p:nvSpPr>
        <p:spPr>
          <a:xfrm>
            <a:off x="1182364" y="464634"/>
            <a:ext cx="4591200" cy="8400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tx1"/>
                </a:solidFill>
                <a:latin typeface="Agency FB" panose="020B0503020202020204" pitchFamily="34" charset="0"/>
              </a:rPr>
              <a:t>Introduction</a:t>
            </a:r>
            <a:endParaRPr u="sng" dirty="0">
              <a:solidFill>
                <a:schemeClr val="tx1"/>
              </a:solidFill>
              <a:latin typeface="Agency FB" panose="020B0503020202020204" pitchFamily="34" charset="0"/>
            </a:endParaRPr>
          </a:p>
        </p:txBody>
      </p:sp>
      <p:sp>
        <p:nvSpPr>
          <p:cNvPr id="687" name="Google Shape;687;p63"/>
          <p:cNvSpPr txBox="1">
            <a:spLocks noGrp="1"/>
          </p:cNvSpPr>
          <p:nvPr>
            <p:ph type="subTitle" idx="1"/>
          </p:nvPr>
        </p:nvSpPr>
        <p:spPr>
          <a:xfrm>
            <a:off x="1204499" y="1553737"/>
            <a:ext cx="5761295" cy="25127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i="1" dirty="0"/>
              <a:t>We present you Envision AI for blind people , a groundbreaking journey into the world of AI designed to empower and enrich the lives of those with visual impairments.</a:t>
            </a:r>
            <a:endParaRPr i="1" dirty="0"/>
          </a:p>
        </p:txBody>
      </p:sp>
      <p:grpSp>
        <p:nvGrpSpPr>
          <p:cNvPr id="688" name="Google Shape;688;p63"/>
          <p:cNvGrpSpPr/>
          <p:nvPr/>
        </p:nvGrpSpPr>
        <p:grpSpPr>
          <a:xfrm rot="5400000">
            <a:off x="416740" y="982095"/>
            <a:ext cx="871512" cy="467554"/>
            <a:chOff x="773350" y="518000"/>
            <a:chExt cx="2757950" cy="1479600"/>
          </a:xfrm>
        </p:grpSpPr>
        <p:sp>
          <p:nvSpPr>
            <p:cNvPr id="689" name="Google Shape;689;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476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8" name="Google Shape;608;p60"/>
          <p:cNvSpPr txBox="1">
            <a:spLocks noGrp="1"/>
          </p:cNvSpPr>
          <p:nvPr>
            <p:ph type="body" idx="1"/>
          </p:nvPr>
        </p:nvSpPr>
        <p:spPr>
          <a:xfrm>
            <a:off x="720000" y="1858537"/>
            <a:ext cx="7704000" cy="277361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400" dirty="0"/>
              <a:t>Its our innovative idea to aid the blind people using AI technology so they can identify people , sense emotions , scan and perceive objects and obstacles clearly.</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The major problem faced by blind people is the inability to move without support and unable to identify people, objects , their emotions , etc.</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Most of them are helpless because of their disability. So with Envision AI , they can identify through the signals given to their brain and do the needful themselves without external help.</a:t>
            </a:r>
          </a:p>
        </p:txBody>
      </p:sp>
      <p:sp>
        <p:nvSpPr>
          <p:cNvPr id="3" name="Title 2">
            <a:extLst>
              <a:ext uri="{FF2B5EF4-FFF2-40B4-BE49-F238E27FC236}">
                <a16:creationId xmlns:a16="http://schemas.microsoft.com/office/drawing/2014/main" id="{463A0337-08CD-0089-B237-9950D05687FB}"/>
              </a:ext>
            </a:extLst>
          </p:cNvPr>
          <p:cNvSpPr>
            <a:spLocks noGrp="1"/>
          </p:cNvSpPr>
          <p:nvPr>
            <p:ph type="title"/>
          </p:nvPr>
        </p:nvSpPr>
        <p:spPr/>
        <p:txBody>
          <a:bodyPr/>
          <a:lstStyle/>
          <a:p>
            <a:r>
              <a:rPr lang="en-IN" dirty="0"/>
              <a:t>                       </a:t>
            </a:r>
            <a:r>
              <a:rPr lang="en-IN" dirty="0" err="1"/>
              <a:t>EnVisionAI</a:t>
            </a:r>
            <a:endParaRPr lang="en-IN" dirty="0"/>
          </a:p>
        </p:txBody>
      </p:sp>
      <p:sp>
        <p:nvSpPr>
          <p:cNvPr id="4" name="TextBox 3">
            <a:extLst>
              <a:ext uri="{FF2B5EF4-FFF2-40B4-BE49-F238E27FC236}">
                <a16:creationId xmlns:a16="http://schemas.microsoft.com/office/drawing/2014/main" id="{5187BB2E-A9FB-5F74-2833-25A0D88C42B2}"/>
              </a:ext>
            </a:extLst>
          </p:cNvPr>
          <p:cNvSpPr txBox="1"/>
          <p:nvPr/>
        </p:nvSpPr>
        <p:spPr>
          <a:xfrm>
            <a:off x="1136311" y="1182029"/>
            <a:ext cx="7359804" cy="400110"/>
          </a:xfrm>
          <a:prstGeom prst="rect">
            <a:avLst/>
          </a:prstGeom>
          <a:noFill/>
        </p:spPr>
        <p:txBody>
          <a:bodyPr wrap="square" rtlCol="0">
            <a:spAutoFit/>
          </a:bodyPr>
          <a:lstStyle/>
          <a:p>
            <a:r>
              <a:rPr lang="en-IN" sz="2000" b="1" dirty="0">
                <a:solidFill>
                  <a:srgbClr val="00D4FF"/>
                </a:solidFill>
                <a:latin typeface="IBM Plex Sans" panose="020B0503050203000203" pitchFamily="34" charset="0"/>
              </a:rPr>
              <a:t>  </a:t>
            </a:r>
            <a:r>
              <a:rPr lang="en-IN" sz="2000" b="1" u="sng" dirty="0">
                <a:solidFill>
                  <a:srgbClr val="00D4FF"/>
                </a:solidFill>
                <a:latin typeface="IBM Plex Sans" panose="020B0503050203000203" pitchFamily="34" charset="0"/>
              </a:rPr>
              <a:t>ARTIFICIAL INTELLIGENCE SPECTACULAR GLASS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8" name="Google Shape;608;p60"/>
          <p:cNvSpPr txBox="1">
            <a:spLocks noGrp="1"/>
          </p:cNvSpPr>
          <p:nvPr>
            <p:ph type="body" idx="1"/>
          </p:nvPr>
        </p:nvSpPr>
        <p:spPr>
          <a:xfrm>
            <a:off x="720000" y="1248937"/>
            <a:ext cx="7704000" cy="338321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sz="1400" dirty="0"/>
              <a:t>People who are affected by the problem are </a:t>
            </a:r>
            <a:r>
              <a:rPr lang="en-IN" sz="1400"/>
              <a:t>the visually-impaired </a:t>
            </a:r>
            <a:r>
              <a:rPr lang="en-IN" sz="1400" dirty="0"/>
              <a:t>people.</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They are unable to see things so it is impossible to move around without help.</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The sound signals , even though they can be identified , are not fully understood.</a:t>
            </a:r>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r>
              <a:rPr lang="en-IN" sz="1400" dirty="0"/>
              <a:t>With the help of AI , information gathering and processing is increased , giving them the much required help enabling </a:t>
            </a:r>
          </a:p>
          <a:p>
            <a:pPr marL="171450" lvl="0" indent="-171450" algn="l" rtl="0">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US" sz="1400" dirty="0">
                <a:solidFill>
                  <a:schemeClr val="bg1"/>
                </a:solidFill>
              </a:rPr>
              <a:t>The development of advanced computer vision systems coupled with wearable devices can empower blind by providing real-time information about their surroundings and enhancing their ability to navigate and interact with the world.</a:t>
            </a:r>
          </a:p>
          <a:p>
            <a:pPr marL="0" lvl="0" indent="0" algn="l" rtl="0">
              <a:spcBef>
                <a:spcPts val="0"/>
              </a:spcBef>
              <a:spcAft>
                <a:spcPts val="0"/>
              </a:spcAft>
              <a:buNone/>
            </a:pPr>
            <a:endParaRPr lang="en-IN" sz="1400" dirty="0"/>
          </a:p>
          <a:p>
            <a:pPr marL="171450" lvl="0" indent="-171450" algn="l" rtl="0">
              <a:spcBef>
                <a:spcPts val="0"/>
              </a:spcBef>
              <a:spcAft>
                <a:spcPts val="0"/>
              </a:spcAft>
              <a:buFont typeface="Arial" panose="020B0604020202020204" pitchFamily="34" charset="0"/>
              <a:buChar char="•"/>
            </a:pPr>
            <a:endParaRPr lang="en-IN" sz="1400" dirty="0"/>
          </a:p>
          <a:p>
            <a:pPr marL="171450" lvl="0" indent="-171450" algn="l" rtl="0">
              <a:spcBef>
                <a:spcPts val="0"/>
              </a:spcBef>
              <a:spcAft>
                <a:spcPts val="0"/>
              </a:spcAft>
              <a:buFont typeface="Arial" panose="020B0604020202020204" pitchFamily="34" charset="0"/>
              <a:buChar char="•"/>
            </a:pPr>
            <a:endParaRPr lang="en-IN" sz="1400" dirty="0"/>
          </a:p>
        </p:txBody>
      </p:sp>
    </p:spTree>
    <p:extLst>
      <p:ext uri="{BB962C8B-B14F-4D97-AF65-F5344CB8AC3E}">
        <p14:creationId xmlns:p14="http://schemas.microsoft.com/office/powerpoint/2010/main" val="359111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68"/>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000" i="1" dirty="0">
                <a:solidFill>
                  <a:schemeClr val="tx1"/>
                </a:solidFill>
                <a:latin typeface="Agency FB" panose="020B0503020202020204" pitchFamily="34" charset="0"/>
              </a:rPr>
              <a:t>About </a:t>
            </a:r>
            <a:br>
              <a:rPr lang="en-IN" sz="6000" i="1" dirty="0">
                <a:latin typeface="Agency FB" panose="020B0503020202020204" pitchFamily="34" charset="0"/>
              </a:rPr>
            </a:br>
            <a:r>
              <a:rPr lang="en-IN" sz="6000" i="1" dirty="0">
                <a:solidFill>
                  <a:schemeClr val="bg1"/>
                </a:solidFill>
                <a:latin typeface="Agency FB" panose="020B0503020202020204" pitchFamily="34" charset="0"/>
              </a:rPr>
              <a:t>    </a:t>
            </a:r>
            <a:r>
              <a:rPr lang="en-IN" sz="6000" i="1" dirty="0" err="1">
                <a:solidFill>
                  <a:schemeClr val="bg1"/>
                </a:solidFill>
                <a:latin typeface="Agency FB" panose="020B0503020202020204" pitchFamily="34" charset="0"/>
              </a:rPr>
              <a:t>EnVision</a:t>
            </a:r>
            <a:r>
              <a:rPr lang="en-IN" sz="6000" i="1" dirty="0">
                <a:solidFill>
                  <a:schemeClr val="bg1"/>
                </a:solidFill>
                <a:latin typeface="Agency FB" panose="020B0503020202020204" pitchFamily="34" charset="0"/>
              </a:rPr>
              <a:t> AI</a:t>
            </a:r>
            <a:endParaRPr sz="6000" i="1" dirty="0">
              <a:solidFill>
                <a:schemeClr val="bg1"/>
              </a:solidFill>
              <a:latin typeface="Agency FB" panose="020B0503020202020204" pitchFamily="34" charset="0"/>
            </a:endParaRPr>
          </a:p>
        </p:txBody>
      </p:sp>
      <p:grpSp>
        <p:nvGrpSpPr>
          <p:cNvPr id="769" name="Google Shape;769;p68"/>
          <p:cNvGrpSpPr/>
          <p:nvPr/>
        </p:nvGrpSpPr>
        <p:grpSpPr>
          <a:xfrm>
            <a:off x="0" y="3189450"/>
            <a:ext cx="3765075" cy="484600"/>
            <a:chOff x="198225" y="4390550"/>
            <a:chExt cx="3765075" cy="484600"/>
          </a:xfrm>
        </p:grpSpPr>
        <p:sp>
          <p:nvSpPr>
            <p:cNvPr id="770" name="Google Shape;770;p6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68"/>
          <p:cNvGrpSpPr/>
          <p:nvPr/>
        </p:nvGrpSpPr>
        <p:grpSpPr>
          <a:xfrm>
            <a:off x="3575862" y="649031"/>
            <a:ext cx="685039" cy="255416"/>
            <a:chOff x="4042650" y="642025"/>
            <a:chExt cx="1154625" cy="430500"/>
          </a:xfrm>
        </p:grpSpPr>
        <p:sp>
          <p:nvSpPr>
            <p:cNvPr id="773" name="Google Shape;773;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68"/>
          <p:cNvGrpSpPr/>
          <p:nvPr/>
        </p:nvGrpSpPr>
        <p:grpSpPr>
          <a:xfrm>
            <a:off x="816502" y="3538579"/>
            <a:ext cx="1163678" cy="63948"/>
            <a:chOff x="3779200" y="1371600"/>
            <a:chExt cx="1992600" cy="109500"/>
          </a:xfrm>
        </p:grpSpPr>
        <p:sp>
          <p:nvSpPr>
            <p:cNvPr id="776" name="Google Shape;776;p6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2" name="Google Shape;782;p68"/>
          <p:cNvPicPr preferRelativeResize="0"/>
          <p:nvPr/>
        </p:nvPicPr>
        <p:blipFill rotWithShape="1">
          <a:blip r:embed="rId3">
            <a:alphaModFix/>
          </a:blip>
          <a:srcRect l="33717"/>
          <a:stretch/>
        </p:blipFill>
        <p:spPr>
          <a:xfrm>
            <a:off x="5125875" y="783900"/>
            <a:ext cx="3173700" cy="3575700"/>
          </a:xfrm>
          <a:prstGeom prst="snip2DiagRect">
            <a:avLst>
              <a:gd name="adj1" fmla="val 0"/>
              <a:gd name="adj2" fmla="val 16667"/>
            </a:avLst>
          </a:prstGeom>
          <a:noFill/>
          <a:ln>
            <a:noFill/>
          </a:ln>
        </p:spPr>
      </p:pic>
      <p:sp>
        <p:nvSpPr>
          <p:cNvPr id="783" name="Google Shape;783;p68"/>
          <p:cNvSpPr/>
          <p:nvPr/>
        </p:nvSpPr>
        <p:spPr>
          <a:xfrm>
            <a:off x="5350812" y="1028706"/>
            <a:ext cx="3173100" cy="3575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8"/>
          <p:cNvSpPr/>
          <p:nvPr/>
        </p:nvSpPr>
        <p:spPr>
          <a:xfrm>
            <a:off x="4439662" y="2247393"/>
            <a:ext cx="295463" cy="255416"/>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2" name="Title 1">
            <a:extLst>
              <a:ext uri="{FF2B5EF4-FFF2-40B4-BE49-F238E27FC236}">
                <a16:creationId xmlns:a16="http://schemas.microsoft.com/office/drawing/2014/main" id="{34D46EB5-533C-1949-ABD8-2041485EC044}"/>
              </a:ext>
            </a:extLst>
          </p:cNvPr>
          <p:cNvSpPr>
            <a:spLocks noGrp="1"/>
          </p:cNvSpPr>
          <p:nvPr>
            <p:ph type="title"/>
          </p:nvPr>
        </p:nvSpPr>
        <p:spPr/>
        <p:txBody>
          <a:bodyPr/>
          <a:lstStyle/>
          <a:p>
            <a:r>
              <a:rPr lang="en-IN" sz="4000" dirty="0">
                <a:solidFill>
                  <a:schemeClr val="tx2">
                    <a:lumMod val="40000"/>
                    <a:lumOff val="60000"/>
                  </a:schemeClr>
                </a:solidFill>
                <a:latin typeface="Arial Narrow" panose="020B0606020202030204" pitchFamily="34" charset="0"/>
              </a:rPr>
              <a:t>Features of </a:t>
            </a:r>
            <a:r>
              <a:rPr lang="en-IN" sz="4000" dirty="0" err="1">
                <a:solidFill>
                  <a:schemeClr val="tx2">
                    <a:lumMod val="40000"/>
                    <a:lumOff val="60000"/>
                  </a:schemeClr>
                </a:solidFill>
                <a:latin typeface="Arial Narrow" panose="020B0606020202030204" pitchFamily="34" charset="0"/>
              </a:rPr>
              <a:t>EnVision</a:t>
            </a:r>
            <a:r>
              <a:rPr lang="en-IN" sz="4000" dirty="0">
                <a:solidFill>
                  <a:schemeClr val="tx2">
                    <a:lumMod val="40000"/>
                    <a:lumOff val="60000"/>
                  </a:schemeClr>
                </a:solidFill>
                <a:latin typeface="Arial Narrow" panose="020B0606020202030204" pitchFamily="34" charset="0"/>
              </a:rPr>
              <a:t> AI</a:t>
            </a:r>
          </a:p>
        </p:txBody>
      </p:sp>
      <p:sp>
        <p:nvSpPr>
          <p:cNvPr id="608" name="Google Shape;608;p60"/>
          <p:cNvSpPr txBox="1">
            <a:spLocks noGrp="1"/>
          </p:cNvSpPr>
          <p:nvPr>
            <p:ph type="body" idx="1"/>
          </p:nvPr>
        </p:nvSpPr>
        <p:spPr>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US" sz="1400" dirty="0">
                <a:solidFill>
                  <a:schemeClr val="bg1"/>
                </a:solidFill>
              </a:rPr>
              <a:t>AI-powered Wearable Device</a:t>
            </a:r>
          </a:p>
          <a:p>
            <a:pPr marL="171450" lvl="0" indent="-171450" algn="l" rtl="0">
              <a:spcBef>
                <a:spcPts val="0"/>
              </a:spcBef>
              <a:spcAft>
                <a:spcPts val="0"/>
              </a:spcAft>
              <a:buFont typeface="Arial" panose="020B0604020202020204" pitchFamily="34" charset="0"/>
              <a:buChar char="•"/>
            </a:pPr>
            <a:endParaRPr lang="en-IN" sz="1400" dirty="0"/>
          </a:p>
          <a:p>
            <a:pPr marL="171450" indent="-171450">
              <a:buFont typeface="Arial" panose="020B0604020202020204" pitchFamily="34" charset="0"/>
              <a:buChar char="•"/>
            </a:pPr>
            <a:r>
              <a:rPr lang="en-US" sz="1400" b="1" u="sng" dirty="0">
                <a:solidFill>
                  <a:schemeClr val="bg1"/>
                </a:solidFill>
              </a:rPr>
              <a:t>Object Recognition-computer vision algorithms </a:t>
            </a:r>
            <a:r>
              <a:rPr lang="en-US" sz="1400" dirty="0">
                <a:solidFill>
                  <a:schemeClr val="bg1"/>
                </a:solidFill>
              </a:rPr>
              <a:t>to analyze the captured images and recognize objects, people, and other relevant features.</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b="1" dirty="0">
                <a:solidFill>
                  <a:schemeClr val="bg1"/>
                </a:solidFill>
              </a:rPr>
              <a:t>Auditory Feedback</a:t>
            </a:r>
          </a:p>
          <a:p>
            <a:pPr marL="171450" indent="-171450">
              <a:buFont typeface="Arial" panose="020B0604020202020204" pitchFamily="34" charset="0"/>
              <a:buChar char="•"/>
            </a:pPr>
            <a:endParaRPr lang="en-US" sz="1400" b="1" dirty="0">
              <a:solidFill>
                <a:schemeClr val="bg1"/>
              </a:solidFill>
            </a:endParaRPr>
          </a:p>
          <a:p>
            <a:pPr marL="171450" indent="-171450">
              <a:buFont typeface="Arial" panose="020B0604020202020204" pitchFamily="34" charset="0"/>
              <a:buChar char="•"/>
            </a:pPr>
            <a:r>
              <a:rPr lang="en-US" sz="1400" b="1" u="sng" dirty="0">
                <a:solidFill>
                  <a:schemeClr val="bg1"/>
                </a:solidFill>
              </a:rPr>
              <a:t>Optical Character Recognition</a:t>
            </a:r>
            <a:r>
              <a:rPr lang="en-US" sz="1400" dirty="0">
                <a:solidFill>
                  <a:schemeClr val="bg1"/>
                </a:solidFill>
              </a:rPr>
              <a:t> (OCR) to extract text from images, and then convert it into speech using text-to-speech technology.</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US" sz="1400" b="1" dirty="0">
                <a:solidFill>
                  <a:schemeClr val="bg1"/>
                </a:solidFill>
              </a:rPr>
              <a:t>Facial Recognition </a:t>
            </a:r>
            <a:r>
              <a:rPr lang="en-US" sz="1400" dirty="0">
                <a:solidFill>
                  <a:schemeClr val="bg1"/>
                </a:solidFill>
              </a:rPr>
              <a:t>and </a:t>
            </a:r>
            <a:r>
              <a:rPr lang="en-US" sz="1400" b="1" dirty="0">
                <a:solidFill>
                  <a:schemeClr val="bg1"/>
                </a:solidFill>
              </a:rPr>
              <a:t>Emotion Detection</a:t>
            </a:r>
            <a:endParaRPr lang="en-IN" sz="1400" dirty="0"/>
          </a:p>
        </p:txBody>
      </p:sp>
    </p:spTree>
    <p:extLst>
      <p:ext uri="{BB962C8B-B14F-4D97-AF65-F5344CB8AC3E}">
        <p14:creationId xmlns:p14="http://schemas.microsoft.com/office/powerpoint/2010/main" val="130860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6DC1-11DC-0196-422A-2FB071200A9F}"/>
              </a:ext>
            </a:extLst>
          </p:cNvPr>
          <p:cNvSpPr>
            <a:spLocks noGrp="1"/>
          </p:cNvSpPr>
          <p:nvPr>
            <p:ph type="title"/>
          </p:nvPr>
        </p:nvSpPr>
        <p:spPr>
          <a:xfrm>
            <a:off x="720000" y="437100"/>
            <a:ext cx="7704000" cy="778652"/>
          </a:xfrm>
        </p:spPr>
        <p:txBody>
          <a:bodyPr/>
          <a:lstStyle/>
          <a:p>
            <a:r>
              <a:rPr lang="en-IN" sz="4400" dirty="0">
                <a:latin typeface="Agency FB" panose="020B0503020202020204" pitchFamily="34" charset="0"/>
              </a:rPr>
              <a:t>Tech Setup</a:t>
            </a:r>
          </a:p>
        </p:txBody>
      </p:sp>
      <p:sp>
        <p:nvSpPr>
          <p:cNvPr id="3" name="Text Placeholder 2">
            <a:extLst>
              <a:ext uri="{FF2B5EF4-FFF2-40B4-BE49-F238E27FC236}">
                <a16:creationId xmlns:a16="http://schemas.microsoft.com/office/drawing/2014/main" id="{C130318E-96C1-6F3B-8198-38B66E042147}"/>
              </a:ext>
            </a:extLst>
          </p:cNvPr>
          <p:cNvSpPr>
            <a:spLocks noGrp="1"/>
          </p:cNvSpPr>
          <p:nvPr>
            <p:ph type="body" idx="1"/>
          </p:nvPr>
        </p:nvSpPr>
        <p:spPr/>
        <p:txBody>
          <a:bodyPr/>
          <a:lstStyle/>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Frontend:</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1. User Interface: Develop an accessible and user-friendly interface that blind users can navigate with screen readers or voice commands.</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2. Text-to-Speech (TTS): Implement TTS technology for converting text information into speech for users.</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3. Speech Recognition: Allow users to interact with the system using voice commands for input.</a:t>
            </a:r>
          </a:p>
          <a:p>
            <a:pPr marL="340995" indent="-328295">
              <a:lnSpc>
                <a:spcPct val="100000"/>
              </a:lnSpc>
              <a:spcBef>
                <a:spcPts val="880"/>
              </a:spcBef>
              <a:buFont typeface="Arial"/>
              <a:buChar char="●"/>
              <a:tabLst>
                <a:tab pos="340360" algn="l"/>
                <a:tab pos="340995" algn="l"/>
              </a:tabLst>
            </a:pPr>
            <a:endParaRPr lang="en-US" dirty="0">
              <a:solidFill>
                <a:schemeClr val="bg1"/>
              </a:solidFill>
              <a:latin typeface="Lato"/>
              <a:cs typeface="Lato"/>
            </a:endParaRPr>
          </a:p>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Backend:</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1. AI Algorithms: Implement AI models that can recognize and process various types of data, like images, text, or audio.</a:t>
            </a:r>
          </a:p>
          <a:p>
            <a:pPr marL="340995" indent="-328295">
              <a:lnSpc>
                <a:spcPct val="100000"/>
              </a:lnSpc>
              <a:spcBef>
                <a:spcPts val="880"/>
              </a:spcBef>
              <a:buFont typeface="Arial"/>
              <a:buChar char="●"/>
              <a:tabLst>
                <a:tab pos="340360" algn="l"/>
                <a:tab pos="340995" algn="l"/>
              </a:tabLst>
            </a:pPr>
            <a:r>
              <a:rPr lang="en-US" sz="1200" dirty="0">
                <a:solidFill>
                  <a:schemeClr val="bg1"/>
                </a:solidFill>
                <a:latin typeface="Lato"/>
                <a:cs typeface="Lato"/>
              </a:rPr>
              <a:t>2. Data Processing: Handle the incoming data, preprocess it, and prepare it for AI analysis.3. User Management: Manage user accounts, preferences, and personalization settings.</a:t>
            </a:r>
          </a:p>
          <a:p>
            <a:pPr marL="158750" indent="0">
              <a:buNone/>
            </a:pPr>
            <a:endParaRPr lang="en-IN" dirty="0"/>
          </a:p>
        </p:txBody>
      </p:sp>
    </p:spTree>
    <p:extLst>
      <p:ext uri="{BB962C8B-B14F-4D97-AF65-F5344CB8AC3E}">
        <p14:creationId xmlns:p14="http://schemas.microsoft.com/office/powerpoint/2010/main" val="271793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5CACF3-6C4C-1CFA-8F61-2B73B165DA0F}"/>
              </a:ext>
            </a:extLst>
          </p:cNvPr>
          <p:cNvSpPr>
            <a:spLocks noGrp="1"/>
          </p:cNvSpPr>
          <p:nvPr>
            <p:ph type="body" idx="1"/>
          </p:nvPr>
        </p:nvSpPr>
        <p:spPr>
          <a:xfrm>
            <a:off x="646771" y="535259"/>
            <a:ext cx="7777229" cy="4096893"/>
          </a:xfrm>
        </p:spPr>
        <p:txBody>
          <a:bodyPr/>
          <a:lstStyle/>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Database:</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1. Storage: Store user data, preferences, and any necessary information for the AI system to function effectively.</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2. Accessibility Metadata: Store additional metadata to ensure the system is truly accessible to blind users.</a:t>
            </a:r>
          </a:p>
          <a:p>
            <a:pPr marL="340995" indent="-328295">
              <a:lnSpc>
                <a:spcPct val="100000"/>
              </a:lnSpc>
              <a:spcBef>
                <a:spcPts val="880"/>
              </a:spcBef>
              <a:buFont typeface="Arial"/>
              <a:buChar char="●"/>
              <a:tabLst>
                <a:tab pos="340360" algn="l"/>
                <a:tab pos="340995" algn="l"/>
              </a:tabLst>
            </a:pPr>
            <a:endParaRPr lang="en-US" sz="1100" b="1" u="sng" dirty="0">
              <a:solidFill>
                <a:schemeClr val="bg1"/>
              </a:solidFill>
              <a:latin typeface="Lato"/>
              <a:cs typeface="Lato"/>
            </a:endParaRPr>
          </a:p>
          <a:p>
            <a:pPr marL="340995" indent="-328295">
              <a:lnSpc>
                <a:spcPct val="100000"/>
              </a:lnSpc>
              <a:spcBef>
                <a:spcPts val="880"/>
              </a:spcBef>
              <a:buFont typeface="Arial"/>
              <a:buChar char="●"/>
              <a:tabLst>
                <a:tab pos="340360" algn="l"/>
                <a:tab pos="340995" algn="l"/>
              </a:tabLst>
            </a:pPr>
            <a:endParaRPr lang="en-US" b="1" u="sng" dirty="0">
              <a:solidFill>
                <a:schemeClr val="bg1"/>
              </a:solidFill>
              <a:latin typeface="Lato"/>
              <a:cs typeface="Lato"/>
            </a:endParaRPr>
          </a:p>
          <a:p>
            <a:pPr marL="340995" indent="-328295">
              <a:lnSpc>
                <a:spcPct val="100000"/>
              </a:lnSpc>
              <a:spcBef>
                <a:spcPts val="880"/>
              </a:spcBef>
              <a:buFont typeface="Arial"/>
              <a:buChar char="●"/>
              <a:tabLst>
                <a:tab pos="340360" algn="l"/>
                <a:tab pos="340995" algn="l"/>
              </a:tabLst>
            </a:pPr>
            <a:r>
              <a:rPr lang="en-US" sz="1600" b="1" u="sng" dirty="0">
                <a:solidFill>
                  <a:srgbClr val="00D4FF"/>
                </a:solidFill>
                <a:latin typeface="Lato"/>
                <a:cs typeface="Lato"/>
              </a:rPr>
              <a:t>APIs/Services:</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1. Text Recognition: Utilize APIs or services that can recognize and convert text from images or documents into accessible formats.</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2. Navigation: Incorporate location-based services to help blind users navigate their surroundings.</a:t>
            </a:r>
          </a:p>
          <a:p>
            <a:pPr marL="340995" indent="-328295">
              <a:lnSpc>
                <a:spcPct val="100000"/>
              </a:lnSpc>
              <a:spcBef>
                <a:spcPts val="880"/>
              </a:spcBef>
              <a:buFont typeface="Arial"/>
              <a:buChar char="●"/>
              <a:tabLst>
                <a:tab pos="340360" algn="l"/>
                <a:tab pos="340995" algn="l"/>
              </a:tabLst>
            </a:pPr>
            <a:r>
              <a:rPr lang="en-US" sz="1100" dirty="0">
                <a:solidFill>
                  <a:schemeClr val="bg1"/>
                </a:solidFill>
                <a:latin typeface="Lato"/>
                <a:cs typeface="Lato"/>
              </a:rPr>
              <a:t>3. Voice Assistants: Integrate with voice assistant platforms like Amazon Alexa or Google Assistant for added accessibility.</a:t>
            </a:r>
          </a:p>
          <a:p>
            <a:pPr marL="158750" indent="0">
              <a:buNone/>
            </a:pPr>
            <a:endParaRPr lang="en-IN" dirty="0"/>
          </a:p>
        </p:txBody>
      </p:sp>
    </p:spTree>
    <p:extLst>
      <p:ext uri="{BB962C8B-B14F-4D97-AF65-F5344CB8AC3E}">
        <p14:creationId xmlns:p14="http://schemas.microsoft.com/office/powerpoint/2010/main" val="9977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Arial Black" panose="020B0A04020102020204" pitchFamily="34" charset="0"/>
                <a:cs typeface="Amatic SC" panose="020F0502020204030204" pitchFamily="2" charset="-79"/>
              </a:rPr>
              <a:t>SWOT analysis</a:t>
            </a:r>
            <a:br>
              <a:rPr lang="en" dirty="0">
                <a:latin typeface="Algerian" panose="04020705040A02060702" pitchFamily="82" charset="0"/>
                <a:cs typeface="Amatic SC" panose="020F0502020204030204" pitchFamily="2" charset="-79"/>
              </a:rPr>
            </a:br>
            <a:br>
              <a:rPr lang="en" dirty="0">
                <a:latin typeface="Algerian" panose="04020705040A02060702" pitchFamily="82" charset="0"/>
                <a:cs typeface="Amatic SC" panose="020F0502020204030204" pitchFamily="2" charset="-79"/>
              </a:rPr>
            </a:br>
            <a:endParaRPr dirty="0">
              <a:latin typeface="Algerian" panose="04020705040A02060702" pitchFamily="82" charset="0"/>
              <a:cs typeface="Amatic SC" panose="020F0502020204030204" pitchFamily="2" charset="-79"/>
            </a:endParaRPr>
          </a:p>
        </p:txBody>
      </p:sp>
      <p:sp>
        <p:nvSpPr>
          <p:cNvPr id="19" name="Title 18">
            <a:extLst>
              <a:ext uri="{FF2B5EF4-FFF2-40B4-BE49-F238E27FC236}">
                <a16:creationId xmlns:a16="http://schemas.microsoft.com/office/drawing/2014/main" id="{38B2BD07-3EE9-DD24-09D5-6CCB6D835C4F}"/>
              </a:ext>
            </a:extLst>
          </p:cNvPr>
          <p:cNvSpPr>
            <a:spLocks noGrp="1"/>
          </p:cNvSpPr>
          <p:nvPr>
            <p:ph type="title" idx="2"/>
          </p:nvPr>
        </p:nvSpPr>
        <p:spPr>
          <a:xfrm>
            <a:off x="927242" y="1191935"/>
            <a:ext cx="3258181" cy="572701"/>
          </a:xfrm>
        </p:spPr>
        <p:txBody>
          <a:bodyPr/>
          <a:lstStyle/>
          <a:p>
            <a:pPr algn="l"/>
            <a:r>
              <a:rPr lang="en-IN" i="1" dirty="0">
                <a:solidFill>
                  <a:schemeClr val="tx1"/>
                </a:solidFill>
              </a:rPr>
              <a:t>Strengths</a:t>
            </a:r>
          </a:p>
        </p:txBody>
      </p:sp>
      <p:sp>
        <p:nvSpPr>
          <p:cNvPr id="18" name="Subtitle 17">
            <a:extLst>
              <a:ext uri="{FF2B5EF4-FFF2-40B4-BE49-F238E27FC236}">
                <a16:creationId xmlns:a16="http://schemas.microsoft.com/office/drawing/2014/main" id="{73F51FE5-EB36-E500-B963-4587F659E6AE}"/>
              </a:ext>
            </a:extLst>
          </p:cNvPr>
          <p:cNvSpPr>
            <a:spLocks noGrp="1"/>
          </p:cNvSpPr>
          <p:nvPr>
            <p:ph type="subTitle" idx="1"/>
          </p:nvPr>
        </p:nvSpPr>
        <p:spPr>
          <a:xfrm>
            <a:off x="927143" y="1851102"/>
            <a:ext cx="3414398" cy="2853485"/>
          </a:xfrm>
        </p:spPr>
        <p:txBody>
          <a:bodyPr/>
          <a:lstStyle/>
          <a:p>
            <a:pPr algn="l">
              <a:buFont typeface="Arial" panose="020B0604020202020204" pitchFamily="34" charset="0"/>
              <a:buChar char="•"/>
            </a:pPr>
            <a:r>
              <a:rPr lang="en-US" sz="1200" u="sng" dirty="0">
                <a:solidFill>
                  <a:srgbClr val="00D4FF"/>
                </a:solidFill>
              </a:rPr>
              <a:t>Accessibility Improvement </a:t>
            </a:r>
            <a:r>
              <a:rPr lang="en-US" sz="1200" dirty="0">
                <a:solidFill>
                  <a:srgbClr val="00D4FF"/>
                </a:solidFill>
              </a:rPr>
              <a:t>: </a:t>
            </a:r>
            <a:r>
              <a:rPr lang="en-US" sz="1200" dirty="0"/>
              <a:t>AI can significantly enhance the accessibility and quality of life for blind individuals by providing assistance in navigation, information access, and daily tasks. The positive social impact of AI for the blind can be significant, improving the well-being and inclusion of this community.</a:t>
            </a:r>
          </a:p>
          <a:p>
            <a:pPr algn="l">
              <a:buFont typeface="Arial" panose="020B0604020202020204" pitchFamily="34" charset="0"/>
              <a:buChar char="•"/>
            </a:pPr>
            <a:endParaRPr lang="en-US" sz="1200" dirty="0"/>
          </a:p>
          <a:p>
            <a:pPr algn="l">
              <a:buFont typeface="Arial" panose="020B0604020202020204" pitchFamily="34" charset="0"/>
              <a:buChar char="•"/>
            </a:pPr>
            <a:r>
              <a:rPr lang="en-US" sz="1200" u="sng" dirty="0">
                <a:solidFill>
                  <a:srgbClr val="00D4FF"/>
                </a:solidFill>
              </a:rPr>
              <a:t>Potential Market Growth </a:t>
            </a:r>
            <a:r>
              <a:rPr lang="en-US" sz="1200" dirty="0">
                <a:solidFill>
                  <a:srgbClr val="00D4FF"/>
                </a:solidFill>
              </a:rPr>
              <a:t>: </a:t>
            </a:r>
            <a:r>
              <a:rPr lang="en-US" sz="1200" dirty="0"/>
              <a:t>There's a growing market for AI and assistive technology designed for the blind, providing opportunities for business and service development.</a:t>
            </a:r>
          </a:p>
        </p:txBody>
      </p:sp>
      <p:sp>
        <p:nvSpPr>
          <p:cNvPr id="20" name="Title 19">
            <a:extLst>
              <a:ext uri="{FF2B5EF4-FFF2-40B4-BE49-F238E27FC236}">
                <a16:creationId xmlns:a16="http://schemas.microsoft.com/office/drawing/2014/main" id="{F1E6F7C7-A028-E159-870F-FF3E324B61AA}"/>
              </a:ext>
            </a:extLst>
          </p:cNvPr>
          <p:cNvSpPr>
            <a:spLocks noGrp="1"/>
          </p:cNvSpPr>
          <p:nvPr>
            <p:ph type="title" idx="3"/>
          </p:nvPr>
        </p:nvSpPr>
        <p:spPr>
          <a:xfrm>
            <a:off x="4958579" y="1191935"/>
            <a:ext cx="3258278" cy="572701"/>
          </a:xfrm>
        </p:spPr>
        <p:txBody>
          <a:bodyPr/>
          <a:lstStyle/>
          <a:p>
            <a:r>
              <a:rPr lang="en-IN" i="1" dirty="0">
                <a:solidFill>
                  <a:schemeClr val="tx1"/>
                </a:solidFill>
              </a:rPr>
              <a:t>Weaknesses</a:t>
            </a:r>
          </a:p>
        </p:txBody>
      </p:sp>
      <p:sp>
        <p:nvSpPr>
          <p:cNvPr id="21" name="Subtitle 20">
            <a:extLst>
              <a:ext uri="{FF2B5EF4-FFF2-40B4-BE49-F238E27FC236}">
                <a16:creationId xmlns:a16="http://schemas.microsoft.com/office/drawing/2014/main" id="{EC4F310A-A423-36F0-81E3-C30359D11B9F}"/>
              </a:ext>
            </a:extLst>
          </p:cNvPr>
          <p:cNvSpPr>
            <a:spLocks noGrp="1"/>
          </p:cNvSpPr>
          <p:nvPr>
            <p:ph type="subTitle" idx="4"/>
          </p:nvPr>
        </p:nvSpPr>
        <p:spPr>
          <a:xfrm>
            <a:off x="4802445" y="1524000"/>
            <a:ext cx="3414398" cy="3180587"/>
          </a:xfrm>
        </p:spPr>
        <p:txBody>
          <a:bodyPr/>
          <a:lstStyle/>
          <a:p>
            <a:pPr>
              <a:buFont typeface="Arial" panose="020B0604020202020204" pitchFamily="34" charset="0"/>
              <a:buChar char="•"/>
            </a:pPr>
            <a:r>
              <a:rPr lang="en-US" sz="1200" u="sng" dirty="0">
                <a:solidFill>
                  <a:srgbClr val="00D4FF"/>
                </a:solidFill>
              </a:rPr>
              <a:t>Technical Challenges</a:t>
            </a:r>
            <a:r>
              <a:rPr lang="en-US" sz="1200" dirty="0">
                <a:solidFill>
                  <a:srgbClr val="00D4FF"/>
                </a:solidFill>
              </a:rPr>
              <a:t>: </a:t>
            </a:r>
            <a:r>
              <a:rPr lang="en-US" sz="1200" dirty="0"/>
              <a:t>Developing</a:t>
            </a:r>
          </a:p>
          <a:p>
            <a:r>
              <a:rPr lang="en-US" sz="1200" dirty="0"/>
              <a:t> highly accurate and reliable AI</a:t>
            </a:r>
          </a:p>
          <a:p>
            <a:r>
              <a:rPr lang="en-US" sz="1200" dirty="0"/>
              <a:t> solutions for the blind can be</a:t>
            </a:r>
          </a:p>
          <a:p>
            <a:r>
              <a:rPr lang="en-US" sz="1200" dirty="0"/>
              <a:t> technically challenging and may</a:t>
            </a:r>
          </a:p>
          <a:p>
            <a:r>
              <a:rPr lang="en-US" sz="1200" dirty="0"/>
              <a:t> require substantial research and</a:t>
            </a:r>
          </a:p>
          <a:p>
            <a:r>
              <a:rPr lang="en-US" sz="1200" dirty="0"/>
              <a:t> development efforts.</a:t>
            </a:r>
          </a:p>
          <a:p>
            <a:endParaRPr lang="en-US" sz="1200" dirty="0"/>
          </a:p>
          <a:p>
            <a:pPr>
              <a:buFont typeface="Arial" panose="020B0604020202020204" pitchFamily="34" charset="0"/>
              <a:buChar char="•"/>
            </a:pPr>
            <a:r>
              <a:rPr lang="en-US" sz="1200" dirty="0">
                <a:solidFill>
                  <a:srgbClr val="00D4FF"/>
                </a:solidFill>
              </a:rPr>
              <a:t> </a:t>
            </a:r>
            <a:r>
              <a:rPr lang="en-US" sz="1200" u="sng" dirty="0">
                <a:solidFill>
                  <a:srgbClr val="00D4FF"/>
                </a:solidFill>
              </a:rPr>
              <a:t>Costs</a:t>
            </a:r>
            <a:r>
              <a:rPr lang="en-US" sz="1200" dirty="0">
                <a:solidFill>
                  <a:srgbClr val="00D4FF"/>
                </a:solidFill>
              </a:rPr>
              <a:t> : </a:t>
            </a:r>
            <a:r>
              <a:rPr lang="en-US" sz="1200" dirty="0"/>
              <a:t>Creating advanced AI</a:t>
            </a:r>
          </a:p>
          <a:p>
            <a:r>
              <a:rPr lang="en-US" sz="1200" dirty="0"/>
              <a:t> systems may involve high</a:t>
            </a:r>
          </a:p>
          <a:p>
            <a:r>
              <a:rPr lang="en-US" sz="1200" dirty="0"/>
              <a:t> development and maintenance costs,</a:t>
            </a:r>
          </a:p>
          <a:p>
            <a:r>
              <a:rPr lang="en-US" sz="1200" dirty="0"/>
              <a:t> which could limit accessibility for</a:t>
            </a:r>
          </a:p>
          <a:p>
            <a:r>
              <a:rPr lang="en-US" sz="1200" dirty="0"/>
              <a:t> some users.</a:t>
            </a:r>
            <a:endParaRPr lang="en-IN" sz="1200" dirty="0"/>
          </a:p>
        </p:txBody>
      </p:sp>
      <p:grpSp>
        <p:nvGrpSpPr>
          <p:cNvPr id="1030" name="Google Shape;1030;p79"/>
          <p:cNvGrpSpPr/>
          <p:nvPr/>
        </p:nvGrpSpPr>
        <p:grpSpPr>
          <a:xfrm>
            <a:off x="552441" y="704670"/>
            <a:ext cx="2125761" cy="273605"/>
            <a:chOff x="198225" y="4390550"/>
            <a:chExt cx="3765075" cy="484600"/>
          </a:xfrm>
        </p:grpSpPr>
        <p:sp>
          <p:nvSpPr>
            <p:cNvPr id="1031" name="Google Shape;1031;p7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807</Words>
  <Application>Microsoft Office PowerPoint</Application>
  <PresentationFormat>On-screen Show (16:9)</PresentationFormat>
  <Paragraphs>83</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Agency FB</vt:lpstr>
      <vt:lpstr>Algerian</vt:lpstr>
      <vt:lpstr>Arial</vt:lpstr>
      <vt:lpstr>Arial Black</vt:lpstr>
      <vt:lpstr>Arial Narrow</vt:lpstr>
      <vt:lpstr>IBM Plex Sans</vt:lpstr>
      <vt:lpstr>IBM Plex Sans Medium</vt:lpstr>
      <vt:lpstr>Lato</vt:lpstr>
      <vt:lpstr>Roboto Condensed Light</vt:lpstr>
      <vt:lpstr>Korean AI Agency Pitch Deck XL by Slidesgo</vt:lpstr>
      <vt:lpstr>EnVisionAI </vt:lpstr>
      <vt:lpstr>Introduction</vt:lpstr>
      <vt:lpstr>                       EnVisionAI</vt:lpstr>
      <vt:lpstr>PowerPoint Presentation</vt:lpstr>
      <vt:lpstr>About      EnVision AI</vt:lpstr>
      <vt:lpstr>Features of EnVision AI</vt:lpstr>
      <vt:lpstr>Tech Setup</vt:lpstr>
      <vt:lpstr>PowerPoint Presentation</vt:lpstr>
      <vt:lpstr>SWOT analysis  </vt:lpstr>
      <vt:lpstr>SWOT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EnVisionAI </dc:title>
  <cp:lastModifiedBy>muhammed farhan</cp:lastModifiedBy>
  <cp:revision>10</cp:revision>
  <dcterms:modified xsi:type="dcterms:W3CDTF">2023-11-04T08:38:08Z</dcterms:modified>
</cp:coreProperties>
</file>