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jalla One"/>
      <p:regular r:id="rId25"/>
    </p:embeddedFont>
    <p:embeddedFont>
      <p:font typeface="Baloo 2"/>
      <p:regular r:id="rId26"/>
      <p:bold r:id="rId27"/>
    </p:embeddedFont>
    <p:embeddedFont>
      <p:font typeface="El Messiri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loo2-regular.fntdata"/><Relationship Id="rId25" Type="http://schemas.openxmlformats.org/officeDocument/2006/relationships/font" Target="fonts/FjallaOne-regular.fntdata"/><Relationship Id="rId28" Type="http://schemas.openxmlformats.org/officeDocument/2006/relationships/font" Target="fonts/ElMessiri-regular.fntdata"/><Relationship Id="rId27" Type="http://schemas.openxmlformats.org/officeDocument/2006/relationships/font" Target="fonts/Baloo2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ElMessiri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69f06fe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1369f06fe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ba33e81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3ba33e81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ba33e81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13ba33e81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b60dcadb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13b60dcad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b69f625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13b69f625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b69f625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13b69f625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b69f62526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13b69f6252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6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350175" y="1492250"/>
            <a:ext cx="40806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0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4350175" y="2929450"/>
            <a:ext cx="4080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" name="Google Shape;60;p1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61" name="Google Shape;61;p1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" name="Google Shape;62;p1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63" name="Google Shape;63;p11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13"/>
          <p:cNvGrpSpPr/>
          <p:nvPr/>
        </p:nvGrpSpPr>
        <p:grpSpPr>
          <a:xfrm flipH="1">
            <a:off x="107507" y="2027120"/>
            <a:ext cx="822345" cy="3123262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3"/>
          <p:cNvSpPr txBox="1"/>
          <p:nvPr>
            <p:ph idx="4" type="subTitle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5" type="subTitle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6" type="subTitle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7" type="subTitle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8" type="subTitle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9" type="title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3" type="title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4" type="title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5" type="title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2" type="title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title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0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2" type="title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713225" y="1473363"/>
            <a:ext cx="3596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713225" y="795313"/>
            <a:ext cx="3596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2" type="subTitle"/>
          </p:nvPr>
        </p:nvSpPr>
        <p:spPr>
          <a:xfrm>
            <a:off x="713225" y="2683088"/>
            <a:ext cx="3596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3" type="title"/>
          </p:nvPr>
        </p:nvSpPr>
        <p:spPr>
          <a:xfrm>
            <a:off x="713225" y="2005007"/>
            <a:ext cx="3596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4" type="subTitle"/>
          </p:nvPr>
        </p:nvSpPr>
        <p:spPr>
          <a:xfrm>
            <a:off x="713225" y="3892788"/>
            <a:ext cx="3596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5" type="title"/>
          </p:nvPr>
        </p:nvSpPr>
        <p:spPr>
          <a:xfrm>
            <a:off x="713225" y="3214688"/>
            <a:ext cx="3596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20" name="Google Shape;120;p1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21" name="Google Shape;121;p1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" name="Google Shape;122;p1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23" name="Google Shape;123;p1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81100" y="31345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2" type="subTitle"/>
          </p:nvPr>
        </p:nvSpPr>
        <p:spPr>
          <a:xfrm>
            <a:off x="3472159" y="31345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781100" y="3589074"/>
            <a:ext cx="2167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4" type="subTitle"/>
          </p:nvPr>
        </p:nvSpPr>
        <p:spPr>
          <a:xfrm>
            <a:off x="3472159" y="3589074"/>
            <a:ext cx="2167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5" type="title"/>
          </p:nvPr>
        </p:nvSpPr>
        <p:spPr>
          <a:xfrm>
            <a:off x="779725" y="141838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19"/>
          <p:cNvSpPr txBox="1"/>
          <p:nvPr>
            <p:ph idx="6" type="title"/>
          </p:nvPr>
        </p:nvSpPr>
        <p:spPr>
          <a:xfrm>
            <a:off x="3470784" y="141838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7" type="subTitle"/>
          </p:nvPr>
        </p:nvSpPr>
        <p:spPr>
          <a:xfrm>
            <a:off x="6195099" y="31345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8" type="subTitle"/>
          </p:nvPr>
        </p:nvSpPr>
        <p:spPr>
          <a:xfrm>
            <a:off x="6195099" y="3589074"/>
            <a:ext cx="2167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9" type="title"/>
          </p:nvPr>
        </p:nvSpPr>
        <p:spPr>
          <a:xfrm>
            <a:off x="6193724" y="141838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35" name="Google Shape;135;p19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7387725" y="1727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7711418" y="2021295"/>
            <a:ext cx="1259755" cy="3123262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4" name="Google Shape;154;p2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2"/>
          <p:cNvSpPr/>
          <p:nvPr/>
        </p:nvSpPr>
        <p:spPr>
          <a:xfrm>
            <a:off x="7787800" y="25059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7787618" y="2021295"/>
            <a:ext cx="1259755" cy="3123262"/>
            <a:chOff x="2330682" y="1468700"/>
            <a:chExt cx="824447" cy="2044019"/>
          </a:xfrm>
        </p:grpSpPr>
        <p:sp>
          <p:nvSpPr>
            <p:cNvPr id="157" name="Google Shape;157;p22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378600" y="1565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67" name="Google Shape;167;p2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" name="Google Shape;168;p2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69" name="Google Shape;169;p23"/>
          <p:cNvGrpSpPr/>
          <p:nvPr/>
        </p:nvGrpSpPr>
        <p:grpSpPr>
          <a:xfrm flipH="1">
            <a:off x="233309" y="2125284"/>
            <a:ext cx="1150438" cy="3018223"/>
            <a:chOff x="7005588" y="1179275"/>
            <a:chExt cx="706180" cy="1852694"/>
          </a:xfrm>
        </p:grpSpPr>
        <p:sp>
          <p:nvSpPr>
            <p:cNvPr id="170" name="Google Shape;170;p2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7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7" name="Google Shape;187;p2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88" name="Google Shape;188;p2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90" name="Google Shape;190;p2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5364725" y="2028900"/>
            <a:ext cx="30660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2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95" name="Google Shape;195;p2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" name="Google Shape;196;p2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97" name="Google Shape;197;p2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1" name="Google Shape;201;p2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02" name="Google Shape;202;p2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04" name="Google Shape;204;p2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3" name="Google Shape;213;p30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23" name="Google Shape;23;p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2" type="subTitle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3" type="subTitle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idx="4" type="subTitle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0" name="Google Shape;220;p3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21" name="Google Shape;221;p3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2" name="Google Shape;222;p3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23" name="Google Shape;223;p3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2" type="subTitle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3" type="subTitle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4" type="subTitle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6" type="subTitle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1" type="subTitle"/>
          </p:nvPr>
        </p:nvSpPr>
        <p:spPr>
          <a:xfrm>
            <a:off x="713225" y="1274950"/>
            <a:ext cx="4171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idx="2" type="subTitle"/>
          </p:nvPr>
        </p:nvSpPr>
        <p:spPr>
          <a:xfrm>
            <a:off x="713225" y="1670625"/>
            <a:ext cx="4171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3" type="subTitle"/>
          </p:nvPr>
        </p:nvSpPr>
        <p:spPr>
          <a:xfrm>
            <a:off x="713225" y="2167100"/>
            <a:ext cx="4171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4" type="subTitle"/>
          </p:nvPr>
        </p:nvSpPr>
        <p:spPr>
          <a:xfrm>
            <a:off x="713225" y="2562775"/>
            <a:ext cx="4171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5" type="subTitle"/>
          </p:nvPr>
        </p:nvSpPr>
        <p:spPr>
          <a:xfrm>
            <a:off x="713225" y="3059250"/>
            <a:ext cx="4171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6" type="subTitle"/>
          </p:nvPr>
        </p:nvSpPr>
        <p:spPr>
          <a:xfrm>
            <a:off x="713225" y="3454925"/>
            <a:ext cx="4171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1" name="Google Shape;241;p33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42" name="Google Shape;242;p3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" name="Google Shape;243;p3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44" name="Google Shape;244;p3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7" name="Google Shape;247;p34"/>
          <p:cNvSpPr txBox="1"/>
          <p:nvPr>
            <p:ph idx="1" type="subTitle"/>
          </p:nvPr>
        </p:nvSpPr>
        <p:spPr>
          <a:xfrm>
            <a:off x="3937325" y="1487500"/>
            <a:ext cx="2067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2" type="subTitle"/>
          </p:nvPr>
        </p:nvSpPr>
        <p:spPr>
          <a:xfrm>
            <a:off x="6363125" y="1487500"/>
            <a:ext cx="2067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4"/>
          <p:cNvSpPr txBox="1"/>
          <p:nvPr>
            <p:ph idx="3" type="subTitle"/>
          </p:nvPr>
        </p:nvSpPr>
        <p:spPr>
          <a:xfrm>
            <a:off x="3937325" y="1883175"/>
            <a:ext cx="20676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4"/>
          <p:cNvSpPr txBox="1"/>
          <p:nvPr>
            <p:ph idx="4" type="subTitle"/>
          </p:nvPr>
        </p:nvSpPr>
        <p:spPr>
          <a:xfrm>
            <a:off x="6363125" y="1880348"/>
            <a:ext cx="20676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4"/>
          <p:cNvSpPr txBox="1"/>
          <p:nvPr>
            <p:ph idx="5" type="subTitle"/>
          </p:nvPr>
        </p:nvSpPr>
        <p:spPr>
          <a:xfrm>
            <a:off x="3937325" y="2913050"/>
            <a:ext cx="2067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6" type="subTitle"/>
          </p:nvPr>
        </p:nvSpPr>
        <p:spPr>
          <a:xfrm>
            <a:off x="6363125" y="2913051"/>
            <a:ext cx="2067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7" type="subTitle"/>
          </p:nvPr>
        </p:nvSpPr>
        <p:spPr>
          <a:xfrm>
            <a:off x="3937325" y="3308725"/>
            <a:ext cx="20676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idx="8" type="subTitle"/>
          </p:nvPr>
        </p:nvSpPr>
        <p:spPr>
          <a:xfrm>
            <a:off x="6363125" y="3305899"/>
            <a:ext cx="20676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5" name="Google Shape;255;p3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8" name="Google Shape;258;p35"/>
          <p:cNvSpPr txBox="1"/>
          <p:nvPr>
            <p:ph idx="1" type="subTitle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subTitle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5"/>
          <p:cNvSpPr txBox="1"/>
          <p:nvPr>
            <p:ph idx="3" type="subTitle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4" type="subTitle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5" type="subTitle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6" type="subTitle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7" type="subTitle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8" type="subTitle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5"/>
          <p:cNvSpPr txBox="1"/>
          <p:nvPr>
            <p:ph idx="9" type="subTitle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3" type="subTitle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5"/>
          <p:cNvSpPr txBox="1"/>
          <p:nvPr>
            <p:ph idx="14" type="subTitle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5"/>
          <p:cNvSpPr txBox="1"/>
          <p:nvPr>
            <p:ph idx="15" type="subTitle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0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8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3" name="Google Shape;273;p36"/>
          <p:cNvSpPr txBox="1"/>
          <p:nvPr>
            <p:ph idx="1" type="subTitle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/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2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80" y="1853383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09" y="2125284"/>
            <a:ext cx="1150438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7" name="Google Shape;317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8" name="Google Shape;3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7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1" name="Google Shape;32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5" name="Google Shape;32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9" name="Google Shape;329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0" name="Google Shape;33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3" name="Google Shape;33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7" name="Google Shape;33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0" name="Google Shape;34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6" name="Google Shape;34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49" name="Google Shape;34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3" name="Google Shape;35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subTitle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3" type="subTitle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4" type="subTitle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3" name="Google Shape;43;p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" name="Google Shape;44;p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45" name="Google Shape;45;p8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5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b="0" i="0" sz="18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type="ctrTitle"/>
          </p:nvPr>
        </p:nvSpPr>
        <p:spPr>
          <a:xfrm>
            <a:off x="0" y="466800"/>
            <a:ext cx="5008200" cy="24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SI Gestion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ODC</a:t>
            </a:r>
            <a:endParaRPr/>
          </a:p>
        </p:txBody>
      </p:sp>
      <p:sp>
        <p:nvSpPr>
          <p:cNvPr id="361" name="Google Shape;361;p52"/>
          <p:cNvSpPr txBox="1"/>
          <p:nvPr>
            <p:ph idx="1" type="subTitle"/>
          </p:nvPr>
        </p:nvSpPr>
        <p:spPr>
          <a:xfrm>
            <a:off x="417775" y="3348988"/>
            <a:ext cx="4832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Groupe 9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2" name="Google Shape;362;p5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63" name="Google Shape;363;p5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4" name="Google Shape;364;p5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365" name="Google Shape;36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725" y="1750775"/>
            <a:ext cx="3763850" cy="245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1"/>
          <p:cNvSpPr txBox="1"/>
          <p:nvPr>
            <p:ph type="title"/>
          </p:nvPr>
        </p:nvSpPr>
        <p:spPr>
          <a:xfrm flipH="1">
            <a:off x="685525" y="1089400"/>
            <a:ext cx="5360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Les requêtes demandées</a:t>
            </a:r>
            <a:endParaRPr sz="3500"/>
          </a:p>
        </p:txBody>
      </p:sp>
      <p:sp>
        <p:nvSpPr>
          <p:cNvPr id="421" name="Google Shape;421;p61"/>
          <p:cNvSpPr txBox="1"/>
          <p:nvPr>
            <p:ph idx="2" type="title"/>
          </p:nvPr>
        </p:nvSpPr>
        <p:spPr>
          <a:xfrm flipH="1">
            <a:off x="1068450" y="1994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6600"/>
              <a:t>05</a:t>
            </a:r>
            <a:endParaRPr sz="6600"/>
          </a:p>
        </p:txBody>
      </p:sp>
      <p:sp>
        <p:nvSpPr>
          <p:cNvPr id="422" name="Google Shape;422;p61"/>
          <p:cNvSpPr txBox="1"/>
          <p:nvPr>
            <p:ph idx="1" type="subTitle"/>
          </p:nvPr>
        </p:nvSpPr>
        <p:spPr>
          <a:xfrm flipH="1">
            <a:off x="132950" y="1836525"/>
            <a:ext cx="77874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Afficher la liste des activités par: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Type: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select * from activites , type_activites where activites.id_type=type_activites.id_type and nom_activite="Formation"</a:t>
            </a:r>
            <a:r>
              <a:rPr lang="en" sz="12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select * from activites , type_activites where activites.id_type=type_activites.id_type and nom_activite="Evenement"</a:t>
            </a:r>
            <a:r>
              <a:rPr lang="en" sz="12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select * from activites , type_activites where activites.id_type=type_activites.id_type and nom_activite="Talks"</a:t>
            </a:r>
            <a:r>
              <a:rPr lang="en" sz="12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/>
          <p:nvPr>
            <p:ph type="title"/>
          </p:nvPr>
        </p:nvSpPr>
        <p:spPr>
          <a:xfrm flipH="1">
            <a:off x="685525" y="1089400"/>
            <a:ext cx="5360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Les requêtes demandées</a:t>
            </a:r>
            <a:endParaRPr sz="3500"/>
          </a:p>
        </p:txBody>
      </p:sp>
      <p:sp>
        <p:nvSpPr>
          <p:cNvPr id="428" name="Google Shape;428;p62"/>
          <p:cNvSpPr txBox="1"/>
          <p:nvPr>
            <p:ph idx="2" type="title"/>
          </p:nvPr>
        </p:nvSpPr>
        <p:spPr>
          <a:xfrm flipH="1">
            <a:off x="1068450" y="1994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6600"/>
              <a:t>05</a:t>
            </a:r>
            <a:endParaRPr sz="6600"/>
          </a:p>
        </p:txBody>
      </p:sp>
      <p:sp>
        <p:nvSpPr>
          <p:cNvPr id="429" name="Google Shape;429;p62"/>
          <p:cNvSpPr txBox="1"/>
          <p:nvPr>
            <p:ph idx="1" type="subTitle"/>
          </p:nvPr>
        </p:nvSpPr>
        <p:spPr>
          <a:xfrm flipH="1">
            <a:off x="132950" y="1836525"/>
            <a:ext cx="77874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Date: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select activites.*, type_activites.intitule from activites, type_activites where activites.type_activites_id = type_activites.id AND activites.date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date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Année: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idx="2" type="title"/>
          </p:nvPr>
        </p:nvSpPr>
        <p:spPr>
          <a:xfrm flipH="1">
            <a:off x="1068450" y="3414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6600"/>
              <a:t>06</a:t>
            </a:r>
            <a:endParaRPr sz="6600"/>
          </a:p>
        </p:txBody>
      </p:sp>
      <p:sp>
        <p:nvSpPr>
          <p:cNvPr id="435" name="Google Shape;435;p63"/>
          <p:cNvSpPr txBox="1"/>
          <p:nvPr>
            <p:ph idx="1" type="subTitle"/>
          </p:nvPr>
        </p:nvSpPr>
        <p:spPr>
          <a:xfrm flipH="1">
            <a:off x="300975" y="1457925"/>
            <a:ext cx="82365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Afficher la liste des apprenants par activité: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select postulants.*, activites.intitule from postulants, activites where postulants.activites_id = activites.id and activites.intitule =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activite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idx="2" type="title"/>
          </p:nvPr>
        </p:nvSpPr>
        <p:spPr>
          <a:xfrm flipH="1">
            <a:off x="1068450" y="3414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6600"/>
              <a:t>06</a:t>
            </a:r>
            <a:endParaRPr sz="6600"/>
          </a:p>
        </p:txBody>
      </p:sp>
      <p:sp>
        <p:nvSpPr>
          <p:cNvPr id="441" name="Google Shape;441;p64"/>
          <p:cNvSpPr txBox="1"/>
          <p:nvPr>
            <p:ph idx="1" type="subTitle"/>
          </p:nvPr>
        </p:nvSpPr>
        <p:spPr>
          <a:xfrm flipH="1">
            <a:off x="214200" y="1445450"/>
            <a:ext cx="87156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Afficher la liste des participants par: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Talk: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select activites.*, type_activites.intitule from activites, type_activites where activites.type_activites_id = type_activites.id AND type_activites.intitule = "Talks";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événements: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select activites.*, type_activites.intitule from activites, type_activites where activites.type_activites_id = type_activites.id AND type_activites.intitule = "Evenements";</a:t>
            </a:r>
            <a:endParaRPr sz="15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5"/>
          <p:cNvSpPr txBox="1"/>
          <p:nvPr/>
        </p:nvSpPr>
        <p:spPr>
          <a:xfrm>
            <a:off x="1034950" y="463025"/>
            <a:ext cx="69957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" sz="3500" u="none" cap="none" strike="noStrike">
                <a:solidFill>
                  <a:srgbClr val="2F4A8A"/>
                </a:solidFill>
                <a:latin typeface="El Messiri"/>
                <a:ea typeface="El Messiri"/>
                <a:cs typeface="El Messiri"/>
                <a:sym typeface="El Messiri"/>
              </a:rPr>
              <a:t>MERCI </a:t>
            </a:r>
            <a:r>
              <a:rPr b="1" lang="en" sz="3500">
                <a:solidFill>
                  <a:srgbClr val="2F4A8A"/>
                </a:solidFill>
                <a:latin typeface="El Messiri"/>
                <a:ea typeface="El Messiri"/>
                <a:cs typeface="El Messiri"/>
                <a:sym typeface="El Messiri"/>
              </a:rPr>
              <a:t>DE</a:t>
            </a:r>
            <a:r>
              <a:rPr b="1" i="0" lang="en" sz="3500" u="none" cap="none" strike="noStrike">
                <a:solidFill>
                  <a:srgbClr val="2F4A8A"/>
                </a:solidFill>
                <a:latin typeface="El Messiri"/>
                <a:ea typeface="El Messiri"/>
                <a:cs typeface="El Messiri"/>
                <a:sym typeface="El Messiri"/>
              </a:rPr>
              <a:t> VOTRE ATTENTION </a:t>
            </a:r>
            <a:r>
              <a:rPr b="1" lang="en" sz="3500">
                <a:solidFill>
                  <a:srgbClr val="2F4A8A"/>
                </a:solidFill>
                <a:latin typeface="El Messiri"/>
                <a:ea typeface="El Messiri"/>
                <a:cs typeface="El Messiri"/>
                <a:sym typeface="El Messiri"/>
              </a:rPr>
              <a:t>!</a:t>
            </a:r>
            <a:endParaRPr b="1" i="0" sz="3500" u="none" cap="none" strike="noStrike">
              <a:solidFill>
                <a:srgbClr val="2F4A8A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447" name="Google Shape;447;p65"/>
          <p:cNvSpPr txBox="1"/>
          <p:nvPr/>
        </p:nvSpPr>
        <p:spPr>
          <a:xfrm>
            <a:off x="3263325" y="1673650"/>
            <a:ext cx="2954400" cy="227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ariam D KAYANTAO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Karim DIAWARA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Adjaratou Amadou DIALLO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Abdoul Aziz MAIGA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Mamady CAMARA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8" name="Google Shape;44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150" y="3666250"/>
            <a:ext cx="1193299" cy="11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 flipH="1">
            <a:off x="547150" y="793275"/>
            <a:ext cx="8443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Outil utilisé pour réaliser le travail</a:t>
            </a:r>
            <a:endParaRPr sz="3500"/>
          </a:p>
        </p:txBody>
      </p:sp>
      <p:pic>
        <p:nvPicPr>
          <p:cNvPr id="371" name="Google Shape;3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400" y="3829525"/>
            <a:ext cx="1516050" cy="9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625" y="1600475"/>
            <a:ext cx="4804684" cy="26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 flipH="1">
            <a:off x="555700" y="1372450"/>
            <a:ext cx="536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Les Différents Acteurs</a:t>
            </a:r>
            <a:endParaRPr sz="3500"/>
          </a:p>
        </p:txBody>
      </p:sp>
      <p:sp>
        <p:nvSpPr>
          <p:cNvPr id="378" name="Google Shape;378;p54"/>
          <p:cNvSpPr txBox="1"/>
          <p:nvPr>
            <p:ph idx="1" type="subTitle"/>
          </p:nvPr>
        </p:nvSpPr>
        <p:spPr>
          <a:xfrm flipH="1">
            <a:off x="555800" y="2356025"/>
            <a:ext cx="3619500" cy="1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Les différents acteurs qui interagissent avec notre système sont: L’administrateur et les postulants (les apprenants  et les participants. 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54"/>
          <p:cNvSpPr txBox="1"/>
          <p:nvPr>
            <p:ph idx="2" type="title"/>
          </p:nvPr>
        </p:nvSpPr>
        <p:spPr>
          <a:xfrm flipH="1">
            <a:off x="1068450" y="3414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6600"/>
              <a:t>01</a:t>
            </a:r>
            <a:endParaRPr sz="6600"/>
          </a:p>
        </p:txBody>
      </p:sp>
      <p:pic>
        <p:nvPicPr>
          <p:cNvPr id="380" name="Google Shape;38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5275" y="2356025"/>
            <a:ext cx="697795" cy="133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550" y="2356025"/>
            <a:ext cx="697795" cy="133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 flipH="1">
            <a:off x="567875" y="1333975"/>
            <a:ext cx="6494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Diagramme de cas d’utilisation</a:t>
            </a:r>
            <a:endParaRPr sz="3500"/>
          </a:p>
        </p:txBody>
      </p:sp>
      <p:sp>
        <p:nvSpPr>
          <p:cNvPr id="387" name="Google Shape;387;p55"/>
          <p:cNvSpPr txBox="1"/>
          <p:nvPr>
            <p:ph idx="1" type="subTitle"/>
          </p:nvPr>
        </p:nvSpPr>
        <p:spPr>
          <a:xfrm flipH="1">
            <a:off x="567675" y="2265175"/>
            <a:ext cx="54057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Incluant chaque modules de notre système.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55"/>
          <p:cNvSpPr txBox="1"/>
          <p:nvPr>
            <p:ph idx="2" type="title"/>
          </p:nvPr>
        </p:nvSpPr>
        <p:spPr>
          <a:xfrm flipH="1">
            <a:off x="1068450" y="3414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6600"/>
              <a:t>02</a:t>
            </a:r>
            <a:endParaRPr sz="6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350" y="452175"/>
            <a:ext cx="70032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>
            <p:ph type="title"/>
          </p:nvPr>
        </p:nvSpPr>
        <p:spPr>
          <a:xfrm flipH="1">
            <a:off x="669825" y="1299925"/>
            <a:ext cx="5175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Diagramme de classe</a:t>
            </a:r>
            <a:endParaRPr sz="3500"/>
          </a:p>
        </p:txBody>
      </p:sp>
      <p:sp>
        <p:nvSpPr>
          <p:cNvPr id="399" name="Google Shape;399;p57"/>
          <p:cNvSpPr txBox="1"/>
          <p:nvPr>
            <p:ph idx="2" type="title"/>
          </p:nvPr>
        </p:nvSpPr>
        <p:spPr>
          <a:xfrm flipH="1">
            <a:off x="1068450" y="3414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6600"/>
              <a:t>03</a:t>
            </a:r>
            <a:endParaRPr sz="6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75" y="494125"/>
            <a:ext cx="75415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9"/>
          <p:cNvSpPr txBox="1"/>
          <p:nvPr>
            <p:ph type="title"/>
          </p:nvPr>
        </p:nvSpPr>
        <p:spPr>
          <a:xfrm flipH="1">
            <a:off x="897050" y="1345350"/>
            <a:ext cx="5175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Diagramme de séquence</a:t>
            </a:r>
            <a:endParaRPr sz="3500"/>
          </a:p>
        </p:txBody>
      </p:sp>
      <p:sp>
        <p:nvSpPr>
          <p:cNvPr id="410" name="Google Shape;410;p59"/>
          <p:cNvSpPr txBox="1"/>
          <p:nvPr>
            <p:ph idx="2" type="title"/>
          </p:nvPr>
        </p:nvSpPr>
        <p:spPr>
          <a:xfrm flipH="1">
            <a:off x="1068450" y="3414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6600"/>
              <a:t>04</a:t>
            </a:r>
            <a:endParaRPr sz="6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800" y="152400"/>
            <a:ext cx="368336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