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9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FB90-163D-FDFF-D474-D1C95BF5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FE2A-BE71-0C1A-E94F-D5784B65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25C-CC9D-A7A7-09BA-A51AEEA9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5B39-C991-9AB9-351F-6EE899C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A1EF-B732-EB93-7064-DC23752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8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8795-509F-37FE-733F-76B2041F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78CC9-97AE-26D6-E104-91E758EA2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160F-6E7D-EA1B-49F2-9187559A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6C8F-EF53-308A-8987-BF0717D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9486-3DB3-4461-EFD4-218B9DAC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0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06B0C-1593-322B-B592-13EB0874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F8C41-F928-A9C8-56B5-4D0B315B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EF6E-F9B7-2E95-5BC3-389FC0D8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3610-D7D4-80FE-3227-76E88D3F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87AA-00D5-7EB6-EB43-21FA7280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837-E73D-1278-550E-06401DF8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6AC6-006F-DA81-0E3F-0F836DF6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DDFB-3C73-9CA7-7328-6FD5722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75F4-D588-87D5-08D6-EA4334AE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EFF8-BC9B-1B3E-9AFA-8D3B3B98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1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BC3B-EAA2-F82D-B205-199E449D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3ECC-1D9A-F80C-4364-D9EF1D8E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92F9-0DF2-5DD0-D75F-2D6C5EC7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BE2A-9E3A-45E1-A0EF-76DD3C0F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470D-E0E2-6F25-3DA8-7C195382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7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F97F-E7F2-A621-EA14-316D4B51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23DE-CD1E-B780-5B47-321F6D443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A08E-C5E7-4450-B28E-9CE4267A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80FD8-A4D6-9860-F9F1-D417881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69B1-7E6F-FB1D-552E-1A1DEBA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843A-4A55-040E-DB82-4881FE4B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2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3F47-4A10-A385-8D38-8935CEB1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6185-8C13-4DE6-18A2-9B24A91C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1F204-70C1-F279-9870-3EA90AAC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F5882-B0BA-B109-DD7B-53C15B72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1990D-B0C4-9C2A-3BA7-D946DC4EE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A3018-F7B0-5014-E255-568C7B05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ED168-C403-1D53-2AC6-7220DC0D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B9B75-2AC4-C0E5-C1AA-5E6A9816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79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9E46-60AF-90FA-46AD-90FD0B62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7E96-3166-2CE6-01D2-747AA33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1FB8-1F0C-D512-DC8E-2C724507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B5D5F-7098-C19D-1D0E-E13B275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22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22284-1815-402E-0559-C421F7D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8E9B6-27E3-0AAF-34E0-0998936B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6969-C3AE-35CF-A0AA-66FCA5E6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01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F88D-4976-3D7E-1CF8-8441F9E5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5A3C-AA43-971D-7B63-D9B11A72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58B9E-84CB-EAD4-87BB-F210FD4E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77CB-FE38-929D-7B18-504A5D1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3A67-1F9D-2153-3BF1-CA52D136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A558-6A35-9C4D-90A7-31382FBF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410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253-280E-D7B8-BB63-FEE45B76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F193F-88C1-5BAC-E1B6-C7C26701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C8BA3-B24F-8D83-4905-6999ED54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B10E-2EE8-687E-BB1E-8BC5B7D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46E66-D0B0-0E71-7BA0-D3EA74E3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E9D68-2083-38AC-5210-0091011B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7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CF917-2115-E07C-E609-A7F64CDF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680F-BB53-91D7-680C-36DAC7EC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66DE-D904-700D-CB26-3E414E19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34251-7231-4681-96C2-2930820F7623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BB29-35EF-90F4-DAF6-4B6D55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40A1-D60A-E0D8-AC02-DD03E8A2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FA444-58C8-48D7-8632-8F251DCBBC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86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B606-D663-3AE4-2A0E-D27B05F96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CHill</a:t>
            </a:r>
            <a:r>
              <a:rPr lang="en-US" dirty="0" err="1"/>
              <a:t>Buddy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884D-CCCF-8C62-F659-DEAEDC28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AI Mental Health Companion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375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6D77-1D14-4A54-C485-3857A86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151D-A205-3D67-9CB2-BADA5771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Mental health is one of the biggest challenges of our generation. According to the World Health Organization, 1 in 4 people will experience a mental health condition at some point in their lives. Yet, access to support remains limited; therapy is expensive, clinics are overwhelmed, and late-night crises often go unanswered. This gap leaves millions without timely help.</a:t>
            </a:r>
          </a:p>
          <a:p>
            <a:r>
              <a:rPr lang="en-US" dirty="0"/>
              <a:t>That’s where </a:t>
            </a:r>
            <a:r>
              <a:rPr lang="en-US" dirty="0" err="1"/>
              <a:t>ChillBuddy</a:t>
            </a:r>
            <a:r>
              <a:rPr lang="en-US" dirty="0"/>
              <a:t> comes in. </a:t>
            </a:r>
            <a:r>
              <a:rPr lang="en-US" dirty="0" err="1"/>
              <a:t>ChillBuddy</a:t>
            </a:r>
            <a:r>
              <a:rPr lang="en-US" dirty="0"/>
              <a:t> is an AI-powered mental health companion that provides empathetic, judgment-free conversations 24/7. It offers support when traditional options aren’t available, combining technology with compassion to make mental health care more accessible.</a:t>
            </a:r>
          </a:p>
          <a:p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52666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76C4-EBC3-6657-992C-2E2ABE58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917A-F929-D600-EC27-87C35801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1B3C-64FB-4F63-3601-ED96F9FB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focus is on students and young professionals, two groups facing rising stress, anxiety, and burnout. Research shows that </a:t>
            </a:r>
            <a:r>
              <a:rPr lang="en-US" b="1" dirty="0"/>
              <a:t>over 60% of university students report feeling anxious or overwhelmed</a:t>
            </a:r>
            <a:r>
              <a:rPr lang="en-US" dirty="0"/>
              <a:t>, yet many don’t seek formal help due to stigma, cost, or availability. </a:t>
            </a:r>
            <a:r>
              <a:rPr lang="en-US" dirty="0" err="1"/>
              <a:t>ChillBuddy</a:t>
            </a:r>
            <a:r>
              <a:rPr lang="en-US" dirty="0"/>
              <a:t> provides a safe, private alternative that is always there when you need it most.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458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DE5E-975C-8A72-E73D-16E1894C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F4BA-4663-059F-68EC-25E6D1CE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DD32-3D64-F84E-EB78-CF28A2F4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i="1" dirty="0" err="1"/>
              <a:t>ChillBuddy</a:t>
            </a:r>
            <a:r>
              <a:rPr lang="en-US" sz="2600" i="1" dirty="0"/>
              <a:t> is more than just a chatbot. It has four key features:</a:t>
            </a:r>
          </a:p>
          <a:p>
            <a:r>
              <a:rPr lang="en-US" sz="2600" b="1" dirty="0"/>
              <a:t>AI Chat</a:t>
            </a:r>
            <a:r>
              <a:rPr lang="en-US" sz="2600" dirty="0"/>
              <a:t>: Natural, empathetic conversations with built-in safety filters to detect crisis situations and provide resources.</a:t>
            </a:r>
          </a:p>
          <a:p>
            <a:r>
              <a:rPr lang="en-US" sz="2600" b="1" dirty="0"/>
              <a:t>Mood Tracking</a:t>
            </a:r>
            <a:r>
              <a:rPr lang="en-US" sz="2600" dirty="0"/>
              <a:t>: A simple, visual way to log emotions and see long-term patterns, helping users spot triggers and progress.</a:t>
            </a:r>
          </a:p>
          <a:p>
            <a:r>
              <a:rPr lang="en-US" sz="2600" b="1" dirty="0"/>
              <a:t>Gamification</a:t>
            </a:r>
            <a:r>
              <a:rPr lang="en-US" sz="2600" dirty="0"/>
              <a:t>: Badges, streaks, and achievements make self-care engaging and rewarding, keeping users motivated to check in regularly.</a:t>
            </a:r>
          </a:p>
          <a:p>
            <a:r>
              <a:rPr lang="en-US" sz="2600" b="1" dirty="0"/>
              <a:t>Resource Library</a:t>
            </a:r>
            <a:r>
              <a:rPr lang="en-US" sz="2600" dirty="0"/>
              <a:t>: Curated support materials ; from breathing exercises to local crisis hotlines ; easily accessible at any time.</a:t>
            </a:r>
          </a:p>
          <a:p>
            <a:r>
              <a:rPr lang="en-US" sz="2600" b="1" dirty="0"/>
              <a:t>Responsive Design</a:t>
            </a:r>
            <a:r>
              <a:rPr lang="en-US" sz="2600" dirty="0"/>
              <a:t>: Works seamlessly across desktop, tablet, and mobile devices, ensuring support is available wherever you are.</a:t>
            </a:r>
          </a:p>
        </p:txBody>
      </p:sp>
    </p:spTree>
    <p:extLst>
      <p:ext uri="{BB962C8B-B14F-4D97-AF65-F5344CB8AC3E}">
        <p14:creationId xmlns:p14="http://schemas.microsoft.com/office/powerpoint/2010/main" val="131889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FCE8-9DEB-DDF3-1B53-FF51D960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34ED-6F5D-35F4-AD31-1258BC91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&amp;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14D5-CC99-465E-63C0-BA6CEAEA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are a team of final-year computer science students passionate about building technology that makes a real impact. Our vision is to make mental health support </a:t>
            </a:r>
            <a:r>
              <a:rPr lang="en-US" b="1" dirty="0"/>
              <a:t>accessible, private, and engaging</a:t>
            </a:r>
            <a:r>
              <a:rPr lang="en-US" dirty="0"/>
              <a:t> for everyone. We aim to expand </a:t>
            </a:r>
            <a:r>
              <a:rPr lang="en-US" dirty="0" err="1"/>
              <a:t>ChillBuddy</a:t>
            </a:r>
            <a:r>
              <a:rPr lang="en-US" dirty="0"/>
              <a:t> into multiple languages, integrate region-specific resources, and eventually partner with universities, NGOs, and healthcare providers to maximize our reach.</a:t>
            </a:r>
          </a:p>
        </p:txBody>
      </p:sp>
    </p:spTree>
    <p:extLst>
      <p:ext uri="{BB962C8B-B14F-4D97-AF65-F5344CB8AC3E}">
        <p14:creationId xmlns:p14="http://schemas.microsoft.com/office/powerpoint/2010/main" val="370433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379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CHillBuddy</vt:lpstr>
      <vt:lpstr>Problem &amp; Solution</vt:lpstr>
      <vt:lpstr>Target Audience</vt:lpstr>
      <vt:lpstr>Key Features</vt:lpstr>
      <vt:lpstr>Team &amp;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Iviwe Booi</dc:creator>
  <cp:lastModifiedBy>Iviwe Booi</cp:lastModifiedBy>
  <cp:revision>1</cp:revision>
  <dcterms:created xsi:type="dcterms:W3CDTF">2025-09-14T07:35:59Z</dcterms:created>
  <dcterms:modified xsi:type="dcterms:W3CDTF">2025-09-14T07:46:35Z</dcterms:modified>
</cp:coreProperties>
</file>