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E2F2EE-739E-E121-482F-45C7CD8DC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Tracker Website</a:t>
            </a:r>
            <a:b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1AA818A-F267-189A-5180-AD0C2089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93074"/>
            <a:ext cx="8791575" cy="1655762"/>
          </a:xfrm>
        </p:spPr>
        <p:txBody>
          <a:bodyPr/>
          <a:lstStyle/>
          <a:p>
            <a:r>
              <a:rPr lang="bg-BG" dirty="0"/>
              <a:t>Създадено от Георги Гочев, ивиян Стоянов</a:t>
            </a:r>
          </a:p>
        </p:txBody>
      </p:sp>
    </p:spTree>
    <p:extLst>
      <p:ext uri="{BB962C8B-B14F-4D97-AF65-F5344CB8AC3E}">
        <p14:creationId xmlns:p14="http://schemas.microsoft.com/office/powerpoint/2010/main" val="2495869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9F7D34-F15E-8299-B20A-87E284E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да се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597CEA-F1BD-2527-7FA2-86233A9D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-първо трябва да си създадете акаунт или да се регистрирате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после ви отвежда в календара в който когато натиснете квадратче с дата може да добавите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даденият ден.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702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899C57-005B-7CF1-B4F7-4A1C899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прави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A6073D-9390-F454-33F4-D8B183EC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253"/>
            <a:ext cx="9905999" cy="401618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-имаш и опцията да изтриваш задачите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да добавяш задачи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8DBA9EC-0828-487F-7A53-5045EB6A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640812"/>
            <a:ext cx="3917018" cy="1790855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9265785-76C4-9372-4B21-8BCDC7DA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153289"/>
            <a:ext cx="3917019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DE1791-6C8D-3F6A-D1F4-F58188F9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езици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74E0B6-E200-803E-5030-A13C2B95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-CSS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-HTML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382552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EA99E3-A0A4-1BFC-054E-1F49D4E3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task-</a:t>
            </a:r>
            <a:r>
              <a:rPr lang="bg-B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ове</a:t>
            </a:r>
            <a:b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8A94B13-B5E2-FBF4-68AA-5AD122C3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20" y="1491761"/>
            <a:ext cx="4945809" cy="2027096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CC21F69-7924-3238-691C-955C80D7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25" y="3564630"/>
            <a:ext cx="5631668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3355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6728A1-AB7F-EE2F-40CE-E4ABC90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Task-</a:t>
            </a:r>
            <a:r>
              <a:rPr lang="bg-B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ове</a:t>
            </a:r>
            <a:b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6DB5682-B5BE-02EB-B780-1F405876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3720353"/>
            <a:ext cx="5509925" cy="2519129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37B21D5-6BF6-476D-7DC5-6C191248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3" y="1512461"/>
            <a:ext cx="5669223" cy="2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96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0D6BE5-B86A-AE8F-91AD-9D70B1D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и запазване на акаунт</a:t>
            </a:r>
            <a:b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2BFDC62-96B8-BC4D-A0AE-4AFAC9B8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036" y="1460654"/>
            <a:ext cx="3630706" cy="2920220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D31933B-0325-B57C-0062-DA9E6D72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3" y="1587382"/>
            <a:ext cx="4149177" cy="2596268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0CFA7A0-BB30-07CE-D2AD-84777425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8" y="4617416"/>
            <a:ext cx="11423370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D07069-0E84-4760-02E4-7EED5F6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Откъде сме събирали </a:t>
            </a:r>
            <a:r>
              <a:rPr lang="bg-B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инфорамция</a:t>
            </a:r>
            <a:b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3A68A05-7CCF-2EE4-28BC-4C7158E6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Iviyan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217647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25</TotalTime>
  <Words>102</Words>
  <Application>Microsoft Office PowerPoint</Application>
  <PresentationFormat>Широк екран</PresentationFormat>
  <Paragraphs>23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Верига</vt:lpstr>
      <vt:lpstr>Task Tracker Website </vt:lpstr>
      <vt:lpstr>Как да се използва </vt:lpstr>
      <vt:lpstr>какво може да се прави </vt:lpstr>
      <vt:lpstr>Използвани езици</vt:lpstr>
      <vt:lpstr>създаване на task-ове </vt:lpstr>
      <vt:lpstr>изтриване на Task-ове </vt:lpstr>
      <vt:lpstr>създаване и запазване на акаунт </vt:lpstr>
      <vt:lpstr>Откъде сме събирали инфорамция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Tracker Website </dc:title>
  <dc:creator>Георги Г. Гочев</dc:creator>
  <cp:lastModifiedBy>Георги Г. Гочев</cp:lastModifiedBy>
  <cp:revision>1</cp:revision>
  <dcterms:created xsi:type="dcterms:W3CDTF">2023-06-22T14:29:53Z</dcterms:created>
  <dcterms:modified xsi:type="dcterms:W3CDTF">2023-06-22T14:55:14Z</dcterms:modified>
</cp:coreProperties>
</file>