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Installing-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E8BF-E478-4590-A3EB-1B20C4330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Cheetsheet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99FC-B230-4779-95AE-AC3EDA63F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 know git commands</a:t>
            </a:r>
          </a:p>
        </p:txBody>
      </p:sp>
    </p:spTree>
    <p:extLst>
      <p:ext uri="{BB962C8B-B14F-4D97-AF65-F5344CB8AC3E}">
        <p14:creationId xmlns:p14="http://schemas.microsoft.com/office/powerpoint/2010/main" val="13064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D7CF-BE43-4354-A699-EFF3B23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&amp;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BCC6-35AB-48E1-8631-D5BEFCEE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sign up for a free GitHub account, go to:</a:t>
            </a:r>
          </a:p>
          <a:p>
            <a:pPr lvl="1"/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r>
              <a:rPr lang="en-US" dirty="0"/>
              <a:t>To install Git on your computer, go to:  </a:t>
            </a:r>
          </a:p>
          <a:p>
            <a:pPr lvl="1"/>
            <a:r>
              <a:rPr lang="en-US" dirty="0">
                <a:hlinkClick r:id="rId3"/>
              </a:rPr>
              <a:t>https://github.com/git-guides/install-git</a:t>
            </a:r>
            <a:r>
              <a:rPr lang="en-US" dirty="0"/>
              <a:t> and follow directions for your operating environment</a:t>
            </a:r>
          </a:p>
          <a:p>
            <a:pPr lvl="1"/>
            <a:r>
              <a:rPr lang="en-US" dirty="0"/>
              <a:t>Alternatively: </a:t>
            </a:r>
            <a:r>
              <a:rPr lang="en-US" dirty="0">
                <a:hlinkClick r:id="rId4"/>
              </a:rPr>
              <a:t>https://git-scm.com/book/en/v2/Getting-Started-Installing-Git</a:t>
            </a:r>
            <a:endParaRPr lang="en-US" dirty="0"/>
          </a:p>
          <a:p>
            <a:r>
              <a:rPr lang="en-US" dirty="0"/>
              <a:t>Config settings</a:t>
            </a:r>
          </a:p>
          <a:p>
            <a:pPr lvl="1"/>
            <a:r>
              <a:rPr lang="en-US" dirty="0"/>
              <a:t>git config - - global user.name “your user name”</a:t>
            </a:r>
          </a:p>
          <a:p>
            <a:pPr lvl="1"/>
            <a:r>
              <a:rPr lang="en-US" dirty="0"/>
              <a:t>git config - - global </a:t>
            </a:r>
            <a:r>
              <a:rPr lang="en-US" dirty="0" err="1"/>
              <a:t>user.email</a:t>
            </a:r>
            <a:r>
              <a:rPr lang="en-US" dirty="0"/>
              <a:t> “your email address”</a:t>
            </a:r>
          </a:p>
          <a:p>
            <a:pPr lvl="1"/>
            <a:r>
              <a:rPr lang="en-US" dirty="0"/>
              <a:t>git config - -  global </a:t>
            </a:r>
            <a:r>
              <a:rPr lang="en-US" dirty="0" err="1"/>
              <a:t>user.password</a:t>
            </a:r>
            <a:r>
              <a:rPr lang="en-US" dirty="0"/>
              <a:t> “password”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35EC3F-DC77-420B-AFD5-B60A8248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Create a new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E034-DB95-4C21-83CA-15A67C13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https://github.com/new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27A885-FA3D-409A-A1FC-F9100771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240114"/>
            <a:ext cx="5680055" cy="51404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7BE3DA-4373-41C2-A2BA-F4F14383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Follow the prompts on the next screen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2FB2-BFE5-443A-8CB5-91925A36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Init from the command line</a:t>
            </a:r>
          </a:p>
          <a:p>
            <a:r>
              <a:rPr lang="en-US" dirty="0"/>
              <a:t>Or clone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04897-8746-48CF-8802-41705F1C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729586"/>
            <a:ext cx="5980407" cy="4111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EA9-6298-417A-BF35-A4D8393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08C4-50A8-49F5-A3E3-609ED9ED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git status – to see where you are with your local repository</a:t>
            </a:r>
          </a:p>
          <a:p>
            <a:r>
              <a:rPr lang="en-US" dirty="0"/>
              <a:t>git add &lt;</a:t>
            </a:r>
            <a:r>
              <a:rPr lang="en-US" dirty="0" err="1"/>
              <a:t>file_name</a:t>
            </a:r>
            <a:r>
              <a:rPr lang="en-US" dirty="0"/>
              <a:t>&gt; - to add a file (or stage the file) to be added from your local repository to the main branch in the remote repository</a:t>
            </a:r>
          </a:p>
          <a:p>
            <a:r>
              <a:rPr lang="en-US" dirty="0"/>
              <a:t>git commit –m “text description of the commit”</a:t>
            </a:r>
          </a:p>
          <a:p>
            <a:r>
              <a:rPr lang="en-US" dirty="0"/>
              <a:t>git push – push all commits from the local repo to the remote repo</a:t>
            </a:r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of repository to clone&gt; - copy a repository to your local machine</a:t>
            </a:r>
          </a:p>
          <a:p>
            <a:r>
              <a:rPr lang="en-US" dirty="0"/>
              <a:t>git pull &lt;</a:t>
            </a:r>
            <a:r>
              <a:rPr lang="en-US" dirty="0" err="1"/>
              <a:t>url</a:t>
            </a:r>
            <a:r>
              <a:rPr lang="en-US" dirty="0"/>
              <a:t> of repository&gt; pull all files from remote repo to local machine</a:t>
            </a:r>
          </a:p>
          <a:p>
            <a:r>
              <a:rPr lang="en-US" dirty="0"/>
              <a:t>Documentation - https://git-scm.com/doc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907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GIT Cheetsheet</vt:lpstr>
      <vt:lpstr>Create an account &amp; Install GIT</vt:lpstr>
      <vt:lpstr>Create a new repository</vt:lpstr>
      <vt:lpstr>Follow the prompts on the next screen</vt:lpstr>
      <vt:lpstr>Main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Cheetsheet</dc:title>
  <dc:creator>Michael Iapalucci</dc:creator>
  <cp:lastModifiedBy>Michael Iapalucci</cp:lastModifiedBy>
  <cp:revision>5</cp:revision>
  <dcterms:created xsi:type="dcterms:W3CDTF">2021-02-22T21:59:05Z</dcterms:created>
  <dcterms:modified xsi:type="dcterms:W3CDTF">2022-04-29T00:56:05Z</dcterms:modified>
</cp:coreProperties>
</file>