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0DB98-0BBC-4A80-BA1E-E2FD1C86C274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56FC-46E2-413A-9151-0F54F96E1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8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81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6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39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8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3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6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7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47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CAAD57-9AB8-48B9-A27B-49D27E080C4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72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74E47-3576-8D46-D55C-547ED5A99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Конвертер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D419AE-1690-21C7-485C-1FD6DDC1E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Подготовленно Ивлевым Глебом</a:t>
            </a:r>
          </a:p>
        </p:txBody>
      </p:sp>
    </p:spTree>
    <p:extLst>
      <p:ext uri="{BB962C8B-B14F-4D97-AF65-F5344CB8AC3E}">
        <p14:creationId xmlns:p14="http://schemas.microsoft.com/office/powerpoint/2010/main" val="23063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8129B-FF23-57EE-9A95-11173B27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9BEEC-5787-87C0-C537-07C4F9DB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42824" cy="3636511"/>
          </a:xfrm>
        </p:spPr>
        <p:txBody>
          <a:bodyPr/>
          <a:lstStyle/>
          <a:p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Целью данного проекта является разработка простого и удобного инструмента для конвертации изображений, который может быть использован как профессионалами, так и любителями.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2DD934-2AD4-98F8-7D35-07FC9E55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381" y="2331122"/>
            <a:ext cx="1864359" cy="18643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DC57FA-B8ED-1369-FA18-94632E9E0A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69" y="2331121"/>
            <a:ext cx="1864360" cy="18643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3DB1B4-4E5F-BEE6-1E20-B1C20DE883B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77" y="4723517"/>
            <a:ext cx="2004943" cy="200494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903743-CE3E-9B68-AB7E-AE3CE71EC06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96" y="4723517"/>
            <a:ext cx="2004943" cy="2004943"/>
          </a:xfrm>
          <a:prstGeom prst="rect">
            <a:avLst/>
          </a:prstGeom>
        </p:spPr>
      </p:pic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A2EAA4F5-086A-AA86-C065-B42DCA663D19}"/>
              </a:ext>
            </a:extLst>
          </p:cNvPr>
          <p:cNvSpPr/>
          <p:nvPr/>
        </p:nvSpPr>
        <p:spPr>
          <a:xfrm>
            <a:off x="7823957" y="3284220"/>
            <a:ext cx="1218316" cy="289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EC80229A-3B8E-BA8E-6946-F07075BA41E5}"/>
              </a:ext>
            </a:extLst>
          </p:cNvPr>
          <p:cNvSpPr/>
          <p:nvPr/>
        </p:nvSpPr>
        <p:spPr>
          <a:xfrm>
            <a:off x="7823957" y="5695459"/>
            <a:ext cx="1218316" cy="326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1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CAE6F-35B0-757C-5775-7B01CD24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Импортируемые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B724F-ECBE-7229-0F63-56F20C2E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102458" cy="4534454"/>
          </a:xfrm>
        </p:spPr>
        <p:txBody>
          <a:bodyPr/>
          <a:lstStyle/>
          <a:p>
            <a:r>
              <a:rPr lang="en-US" dirty="0"/>
              <a:t>PyQt6</a:t>
            </a:r>
          </a:p>
          <a:p>
            <a:r>
              <a:rPr lang="en-US" dirty="0"/>
              <a:t>Pillow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sys</a:t>
            </a:r>
            <a:endParaRPr lang="ru-RU" dirty="0"/>
          </a:p>
          <a:p>
            <a:r>
              <a:rPr lang="en-US" dirty="0"/>
              <a:t>csv</a:t>
            </a:r>
          </a:p>
          <a:p>
            <a:r>
              <a:rPr lang="en-US" dirty="0"/>
              <a:t>datetime</a:t>
            </a:r>
          </a:p>
          <a:p>
            <a:r>
              <a:rPr lang="en-US" dirty="0"/>
              <a:t>sqlite3</a:t>
            </a: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EBBA07-3727-F3CB-0C41-301B14DCE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8" y="2300322"/>
            <a:ext cx="1410051" cy="15457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41F66C-EB0E-9DD9-8284-28921B3C7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23" y="2878557"/>
            <a:ext cx="2262440" cy="2319429"/>
          </a:xfrm>
          <a:prstGeom prst="rect">
            <a:avLst/>
          </a:prstGeom>
        </p:spPr>
      </p:pic>
      <p:pic>
        <p:nvPicPr>
          <p:cNvPr id="9" name="Google Shape;69;p15">
            <a:extLst>
              <a:ext uri="{FF2B5EF4-FFF2-40B4-BE49-F238E27FC236}">
                <a16:creationId xmlns:a16="http://schemas.microsoft.com/office/drawing/2014/main" id="{CFC56992-0EBF-7400-6ECA-F24E39E4C8B6}"/>
              </a:ext>
            </a:extLst>
          </p:cNvPr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666743" y="4506441"/>
            <a:ext cx="2250300" cy="225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9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F1B47-9541-49CA-599F-D49CE1EB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4665229-3273-4B02-4A07-7E00643AD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30" y="2642721"/>
            <a:ext cx="3006517" cy="312898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CEDA70-B428-B718-16FE-95630D793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17" y="2502087"/>
            <a:ext cx="4020183" cy="356042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5F5869-4D0C-F403-5CE7-13B9D4550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9" y="4745080"/>
            <a:ext cx="2894050" cy="96075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6FAC32C-4784-B7DA-8118-8AA27562C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4" y="3144865"/>
            <a:ext cx="2858829" cy="960754"/>
          </a:xfrm>
          <a:prstGeom prst="rect">
            <a:avLst/>
          </a:prstGeom>
        </p:spPr>
      </p:pic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3A547169-8337-0042-4FE9-6E439606B46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486747" y="4207212"/>
            <a:ext cx="685070" cy="75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8B3CF1E4-DAAF-2B21-FBE5-4E653A42591C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rot="10800000">
            <a:off x="3436564" y="3625242"/>
            <a:ext cx="1043667" cy="581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3AF28CD0-6F6F-7BF4-0055-385722186603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rot="10800000" flipV="1">
            <a:off x="3456470" y="4207211"/>
            <a:ext cx="1023761" cy="1018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C16BA3-3B18-C6E6-6F39-986DEF04403F}"/>
              </a:ext>
            </a:extLst>
          </p:cNvPr>
          <p:cNvSpPr txBox="1"/>
          <p:nvPr/>
        </p:nvSpPr>
        <p:spPr>
          <a:xfrm>
            <a:off x="4621095" y="2123372"/>
            <a:ext cx="27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Добавление файлов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7C4A06-82F1-41BD-D174-BCDD2137BEDB}"/>
              </a:ext>
            </a:extLst>
          </p:cNvPr>
          <p:cNvSpPr txBox="1"/>
          <p:nvPr/>
        </p:nvSpPr>
        <p:spPr>
          <a:xfrm>
            <a:off x="6768728" y="6062515"/>
            <a:ext cx="198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Возможен </a:t>
            </a:r>
            <a:endParaRPr lang="en-US" dirty="0"/>
          </a:p>
          <a:p>
            <a:r>
              <a:rPr lang="en-US" dirty="0"/>
              <a:t>Drag and Drop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184D44-6ED9-FC64-6A3C-BDE4BEF18641}"/>
              </a:ext>
            </a:extLst>
          </p:cNvPr>
          <p:cNvSpPr txBox="1"/>
          <p:nvPr/>
        </p:nvSpPr>
        <p:spPr>
          <a:xfrm>
            <a:off x="8592447" y="1880473"/>
            <a:ext cx="317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Просмотр истории конвертаций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846E1-D27F-6454-23BA-B7C9616E530E}"/>
              </a:ext>
            </a:extLst>
          </p:cNvPr>
          <p:cNvSpPr txBox="1"/>
          <p:nvPr/>
        </p:nvSpPr>
        <p:spPr>
          <a:xfrm>
            <a:off x="664922" y="2267145"/>
            <a:ext cx="274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конечной директории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161E7F-B8AB-830D-0D2F-7916963D8373}"/>
              </a:ext>
            </a:extLst>
          </p:cNvPr>
          <p:cNvSpPr txBox="1"/>
          <p:nvPr/>
        </p:nvSpPr>
        <p:spPr>
          <a:xfrm>
            <a:off x="3333815" y="6061760"/>
            <a:ext cx="339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конечного формата и исходной кодировки</a:t>
            </a:r>
          </a:p>
        </p:txBody>
      </p:sp>
    </p:spTree>
    <p:extLst>
      <p:ext uri="{BB962C8B-B14F-4D97-AF65-F5344CB8AC3E}">
        <p14:creationId xmlns:p14="http://schemas.microsoft.com/office/powerpoint/2010/main" val="309117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7FF6D-49DE-795E-A361-AA42AD02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BD4962-78BB-EA01-FA02-194EAD18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630867" cy="3636511"/>
          </a:xfrm>
        </p:spPr>
        <p:txBody>
          <a:bodyPr/>
          <a:lstStyle/>
          <a:p>
            <a:r>
              <a:rPr lang="ru-RU" dirty="0"/>
              <a:t>Исходники</a:t>
            </a:r>
          </a:p>
        </p:txBody>
      </p:sp>
      <p:pic>
        <p:nvPicPr>
          <p:cNvPr id="7" name="Объект 8">
            <a:extLst>
              <a:ext uri="{FF2B5EF4-FFF2-40B4-BE49-F238E27FC236}">
                <a16:creationId xmlns:a16="http://schemas.microsoft.com/office/drawing/2014/main" id="{57FA9DCE-6774-5EC4-49F8-299463B0A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62" y="2221835"/>
            <a:ext cx="3636963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97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159</TotalTime>
  <Words>63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-apple-system</vt:lpstr>
      <vt:lpstr>Calibri</vt:lpstr>
      <vt:lpstr>Century Gothic</vt:lpstr>
      <vt:lpstr>Wingdings 2</vt:lpstr>
      <vt:lpstr>Цитаты</vt:lpstr>
      <vt:lpstr>Конвертер</vt:lpstr>
      <vt:lpstr>Цель проекта</vt:lpstr>
      <vt:lpstr>Импортируемые модули</vt:lpstr>
      <vt:lpstr>Функционал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Глеб Ивлев</dc:creator>
  <cp:lastModifiedBy>Глеб Ивлев</cp:lastModifiedBy>
  <cp:revision>3</cp:revision>
  <dcterms:created xsi:type="dcterms:W3CDTF">2024-11-09T16:07:10Z</dcterms:created>
  <dcterms:modified xsi:type="dcterms:W3CDTF">2024-11-12T19:54:45Z</dcterms:modified>
</cp:coreProperties>
</file>